
<file path=[Content_Types].xml><?xml version="1.0" encoding="utf-8"?>
<Types xmlns="http://schemas.openxmlformats.org/package/2006/content-types">
  <Default Extension="mp3" ContentType="audio/mpeg"/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90" r:id="rId3"/>
    <p:sldId id="275" r:id="rId4"/>
    <p:sldId id="263" r:id="rId5"/>
    <p:sldId id="279" r:id="rId6"/>
    <p:sldId id="285" r:id="rId7"/>
    <p:sldId id="280" r:id="rId8"/>
    <p:sldId id="286" r:id="rId9"/>
    <p:sldId id="282" r:id="rId10"/>
    <p:sldId id="281" r:id="rId11"/>
    <p:sldId id="289" r:id="rId12"/>
    <p:sldId id="292" r:id="rId13"/>
    <p:sldId id="29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D6DB"/>
    <a:srgbClr val="380203"/>
    <a:srgbClr val="5B1F18"/>
    <a:srgbClr val="B7EBFF"/>
    <a:srgbClr val="FFD0A1"/>
    <a:srgbClr val="B1E8FA"/>
    <a:srgbClr val="B1E8FC"/>
    <a:srgbClr val="CC8518"/>
    <a:srgbClr val="5782AA"/>
    <a:srgbClr val="D082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4" d="100"/>
          <a:sy n="84" d="100"/>
        </p:scale>
        <p:origin x="126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857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627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273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502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809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78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051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82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645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141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BCF03-65B9-4DCC-A2F2-D958C4D0135E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768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BCF03-65B9-4DCC-A2F2-D958C4D0135E}" type="datetimeFigureOut">
              <a:rPr lang="en-US" smtClean="0"/>
              <a:t>12/6/2021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507F-214F-465C-A29E-8F32C8650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0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2.m4a"/><Relationship Id="rId13" Type="http://schemas.microsoft.com/office/2007/relationships/hdphoto" Target="../media/hdphoto4.wdp"/><Relationship Id="rId18" Type="http://schemas.openxmlformats.org/officeDocument/2006/relationships/image" Target="../media/image24.png"/><Relationship Id="rId3" Type="http://schemas.microsoft.com/office/2007/relationships/media" Target="../media/media11.m4a"/><Relationship Id="rId21" Type="http://schemas.microsoft.com/office/2007/relationships/hdphoto" Target="../media/hdphoto2.wdp"/><Relationship Id="rId7" Type="http://schemas.microsoft.com/office/2007/relationships/media" Target="../media/media12.m4a"/><Relationship Id="rId12" Type="http://schemas.openxmlformats.org/officeDocument/2006/relationships/image" Target="../media/image8.png"/><Relationship Id="rId17" Type="http://schemas.openxmlformats.org/officeDocument/2006/relationships/image" Target="../media/image2.png"/><Relationship Id="rId25" Type="http://schemas.microsoft.com/office/2007/relationships/hdphoto" Target="../media/hdphoto3.wdp"/><Relationship Id="rId2" Type="http://schemas.openxmlformats.org/officeDocument/2006/relationships/audio" Target="../media/media10.m4a"/><Relationship Id="rId16" Type="http://schemas.microsoft.com/office/2007/relationships/hdphoto" Target="../media/hdphoto7.wdp"/><Relationship Id="rId20" Type="http://schemas.openxmlformats.org/officeDocument/2006/relationships/image" Target="../media/image4.png"/><Relationship Id="rId1" Type="http://schemas.microsoft.com/office/2007/relationships/media" Target="../media/media10.m4a"/><Relationship Id="rId6" Type="http://schemas.microsoft.com/office/2007/relationships/media" Target="../media/media7.mp3"/><Relationship Id="rId11" Type="http://schemas.openxmlformats.org/officeDocument/2006/relationships/image" Target="../media/image7.gif"/><Relationship Id="rId24" Type="http://schemas.openxmlformats.org/officeDocument/2006/relationships/image" Target="../media/image5.png"/><Relationship Id="rId5" Type="http://schemas.openxmlformats.org/officeDocument/2006/relationships/audio" Target="NULL" TargetMode="External"/><Relationship Id="rId15" Type="http://schemas.openxmlformats.org/officeDocument/2006/relationships/image" Target="../media/image13.png"/><Relationship Id="rId23" Type="http://schemas.microsoft.com/office/2007/relationships/hdphoto" Target="../media/hdphoto16.wdp"/><Relationship Id="rId10" Type="http://schemas.openxmlformats.org/officeDocument/2006/relationships/image" Target="../media/image6.jpeg"/><Relationship Id="rId19" Type="http://schemas.microsoft.com/office/2007/relationships/hdphoto" Target="../media/hdphoto17.wdp"/><Relationship Id="rId4" Type="http://schemas.openxmlformats.org/officeDocument/2006/relationships/audio" Target="../media/media11.m4a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9.gif"/><Relationship Id="rId22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4.png"/><Relationship Id="rId18" Type="http://schemas.microsoft.com/office/2007/relationships/hdphoto" Target="../media/hdphoto18.wdp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2.png"/><Relationship Id="rId7" Type="http://schemas.microsoft.com/office/2007/relationships/hdphoto" Target="../media/hdphoto4.wdp"/><Relationship Id="rId12" Type="http://schemas.microsoft.com/office/2007/relationships/hdphoto" Target="../media/hdphoto17.wdp"/><Relationship Id="rId17" Type="http://schemas.openxmlformats.org/officeDocument/2006/relationships/image" Target="../media/image25.png"/><Relationship Id="rId2" Type="http://schemas.microsoft.com/office/2007/relationships/media" Target="../media/media7.mp3"/><Relationship Id="rId16" Type="http://schemas.microsoft.com/office/2007/relationships/hdphoto" Target="../media/hdphoto16.wdp"/><Relationship Id="rId20" Type="http://schemas.microsoft.com/office/2007/relationships/hdphoto" Target="../media/hdphoto19.wdp"/><Relationship Id="rId1" Type="http://schemas.openxmlformats.org/officeDocument/2006/relationships/audio" Target="NULL" TargetMode="External"/><Relationship Id="rId6" Type="http://schemas.openxmlformats.org/officeDocument/2006/relationships/image" Target="../media/image8.png"/><Relationship Id="rId11" Type="http://schemas.openxmlformats.org/officeDocument/2006/relationships/image" Target="../media/image24.png"/><Relationship Id="rId5" Type="http://schemas.openxmlformats.org/officeDocument/2006/relationships/image" Target="../media/image7.gif"/><Relationship Id="rId15" Type="http://schemas.openxmlformats.org/officeDocument/2006/relationships/image" Target="../media/image22.png"/><Relationship Id="rId10" Type="http://schemas.microsoft.com/office/2007/relationships/hdphoto" Target="../media/hdphoto7.wdp"/><Relationship Id="rId19" Type="http://schemas.openxmlformats.org/officeDocument/2006/relationships/image" Target="../media/image26.png"/><Relationship Id="rId4" Type="http://schemas.openxmlformats.org/officeDocument/2006/relationships/image" Target="../media/image6.jpeg"/><Relationship Id="rId9" Type="http://schemas.openxmlformats.org/officeDocument/2006/relationships/image" Target="../media/image13.png"/><Relationship Id="rId1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microsoft.com/office/2007/relationships/hdphoto" Target="../media/hdphoto19.wdp"/><Relationship Id="rId3" Type="http://schemas.openxmlformats.org/officeDocument/2006/relationships/slideLayout" Target="../slideLayouts/slideLayout2.xml"/><Relationship Id="rId7" Type="http://schemas.microsoft.com/office/2007/relationships/hdphoto" Target="../media/hdphoto2.wdp"/><Relationship Id="rId12" Type="http://schemas.openxmlformats.org/officeDocument/2006/relationships/image" Target="../media/image26.png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11" Type="http://schemas.microsoft.com/office/2007/relationships/hdphoto" Target="../media/hdphoto18.wdp"/><Relationship Id="rId5" Type="http://schemas.microsoft.com/office/2007/relationships/hdphoto" Target="../media/hdphoto17.wdp"/><Relationship Id="rId10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microsoft.com/office/2007/relationships/hdphoto" Target="../media/hdphoto16.wdp"/><Relationship Id="rId1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6.wdp"/><Relationship Id="rId7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microsoft.com/office/2007/relationships/hdphoto" Target="../media/hdphoto2.wdp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10" Type="http://schemas.openxmlformats.org/officeDocument/2006/relationships/image" Target="../media/image2.png"/><Relationship Id="rId4" Type="http://schemas.openxmlformats.org/officeDocument/2006/relationships/image" Target="../media/image3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12.png"/><Relationship Id="rId18" Type="http://schemas.openxmlformats.org/officeDocument/2006/relationships/image" Target="../media/image15.png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21" Type="http://schemas.microsoft.com/office/2007/relationships/hdphoto" Target="../media/hdphoto10.wdp"/><Relationship Id="rId7" Type="http://schemas.microsoft.com/office/2007/relationships/hdphoto" Target="../media/hdphoto4.wdp"/><Relationship Id="rId12" Type="http://schemas.microsoft.com/office/2007/relationships/hdphoto" Target="../media/hdphoto6.wdp"/><Relationship Id="rId17" Type="http://schemas.microsoft.com/office/2007/relationships/hdphoto" Target="../media/hdphoto8.wdp"/><Relationship Id="rId25" Type="http://schemas.microsoft.com/office/2007/relationships/hdphoto" Target="../media/hdphoto12.wdp"/><Relationship Id="rId2" Type="http://schemas.openxmlformats.org/officeDocument/2006/relationships/audio" Target="../media/media3.m4a"/><Relationship Id="rId16" Type="http://schemas.openxmlformats.org/officeDocument/2006/relationships/image" Target="../media/image14.png"/><Relationship Id="rId20" Type="http://schemas.openxmlformats.org/officeDocument/2006/relationships/image" Target="../media/image16.png"/><Relationship Id="rId1" Type="http://schemas.microsoft.com/office/2007/relationships/media" Target="../media/media3.m4a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24" Type="http://schemas.openxmlformats.org/officeDocument/2006/relationships/image" Target="../media/image18.png"/><Relationship Id="rId5" Type="http://schemas.openxmlformats.org/officeDocument/2006/relationships/image" Target="../media/image7.gif"/><Relationship Id="rId15" Type="http://schemas.microsoft.com/office/2007/relationships/hdphoto" Target="../media/hdphoto7.wdp"/><Relationship Id="rId23" Type="http://schemas.microsoft.com/office/2007/relationships/hdphoto" Target="../media/hdphoto11.wdp"/><Relationship Id="rId10" Type="http://schemas.microsoft.com/office/2007/relationships/hdphoto" Target="../media/hdphoto5.wdp"/><Relationship Id="rId19" Type="http://schemas.microsoft.com/office/2007/relationships/hdphoto" Target="../media/hdphoto9.wdp"/><Relationship Id="rId4" Type="http://schemas.openxmlformats.org/officeDocument/2006/relationships/image" Target="../media/image6.jpeg"/><Relationship Id="rId9" Type="http://schemas.openxmlformats.org/officeDocument/2006/relationships/image" Target="../media/image10.png"/><Relationship Id="rId14" Type="http://schemas.openxmlformats.org/officeDocument/2006/relationships/image" Target="../media/image13.png"/><Relationship Id="rId22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12.png"/><Relationship Id="rId1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21" Type="http://schemas.microsoft.com/office/2007/relationships/hdphoto" Target="../media/hdphoto15.wdp"/><Relationship Id="rId7" Type="http://schemas.microsoft.com/office/2007/relationships/hdphoto" Target="../media/hdphoto4.wdp"/><Relationship Id="rId12" Type="http://schemas.microsoft.com/office/2007/relationships/hdphoto" Target="../media/hdphoto6.wdp"/><Relationship Id="rId17" Type="http://schemas.microsoft.com/office/2007/relationships/hdphoto" Target="../media/hdphoto14.wdp"/><Relationship Id="rId2" Type="http://schemas.openxmlformats.org/officeDocument/2006/relationships/audio" Target="../media/media4.m4a"/><Relationship Id="rId16" Type="http://schemas.openxmlformats.org/officeDocument/2006/relationships/image" Target="../media/image20.png"/><Relationship Id="rId20" Type="http://schemas.openxmlformats.org/officeDocument/2006/relationships/image" Target="../media/image21.png"/><Relationship Id="rId1" Type="http://schemas.microsoft.com/office/2007/relationships/media" Target="../media/media4.m4a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7.gif"/><Relationship Id="rId15" Type="http://schemas.microsoft.com/office/2007/relationships/hdphoto" Target="../media/hdphoto13.wdp"/><Relationship Id="rId10" Type="http://schemas.microsoft.com/office/2007/relationships/hdphoto" Target="../media/hdphoto5.wdp"/><Relationship Id="rId19" Type="http://schemas.microsoft.com/office/2007/relationships/hdphoto" Target="../media/hdphoto12.wdp"/><Relationship Id="rId4" Type="http://schemas.openxmlformats.org/officeDocument/2006/relationships/image" Target="../media/image6.jpeg"/><Relationship Id="rId9" Type="http://schemas.openxmlformats.org/officeDocument/2006/relationships/image" Target="../media/image10.png"/><Relationship Id="rId14" Type="http://schemas.openxmlformats.org/officeDocument/2006/relationships/image" Target="../media/image19.png"/><Relationship Id="rId2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microsoft.com/office/2007/relationships/hdphoto" Target="../media/hdphoto16.wdp"/><Relationship Id="rId5" Type="http://schemas.openxmlformats.org/officeDocument/2006/relationships/image" Target="../media/image22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microsoft.com/office/2007/relationships/hdphoto" Target="../media/hdphoto4.wdp"/><Relationship Id="rId12" Type="http://schemas.microsoft.com/office/2007/relationships/hdphoto" Target="../media/hdphoto16.wdp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8.png"/><Relationship Id="rId11" Type="http://schemas.openxmlformats.org/officeDocument/2006/relationships/image" Target="../media/image22.png"/><Relationship Id="rId5" Type="http://schemas.openxmlformats.org/officeDocument/2006/relationships/image" Target="../media/image7.gif"/><Relationship Id="rId10" Type="http://schemas.microsoft.com/office/2007/relationships/hdphoto" Target="../media/hdphoto7.wdp"/><Relationship Id="rId4" Type="http://schemas.openxmlformats.org/officeDocument/2006/relationships/image" Target="../media/image6.jpeg"/><Relationship Id="rId9" Type="http://schemas.openxmlformats.org/officeDocument/2006/relationships/image" Target="../media/image13.png"/><Relationship Id="rId14" Type="http://schemas.openxmlformats.org/officeDocument/2006/relationships/image" Target="../media/image23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1.png"/><Relationship Id="rId18" Type="http://schemas.openxmlformats.org/officeDocument/2006/relationships/image" Target="../media/image22.png"/><Relationship Id="rId3" Type="http://schemas.microsoft.com/office/2007/relationships/media" Target="../media/media8.m4a"/><Relationship Id="rId7" Type="http://schemas.openxmlformats.org/officeDocument/2006/relationships/image" Target="../media/image7.gif"/><Relationship Id="rId12" Type="http://schemas.microsoft.com/office/2007/relationships/hdphoto" Target="../media/hdphoto5.wdp"/><Relationship Id="rId17" Type="http://schemas.openxmlformats.org/officeDocument/2006/relationships/image" Target="../media/image2.png"/><Relationship Id="rId2" Type="http://schemas.microsoft.com/office/2007/relationships/media" Target="../media/media7.mp3"/><Relationship Id="rId16" Type="http://schemas.microsoft.com/office/2007/relationships/hdphoto" Target="../media/hdphoto7.wdp"/><Relationship Id="rId1" Type="http://schemas.openxmlformats.org/officeDocument/2006/relationships/audio" Target="NULL" TargetMode="External"/><Relationship Id="rId6" Type="http://schemas.openxmlformats.org/officeDocument/2006/relationships/image" Target="../media/image6.jpe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13.png"/><Relationship Id="rId10" Type="http://schemas.openxmlformats.org/officeDocument/2006/relationships/image" Target="../media/image9.gif"/><Relationship Id="rId19" Type="http://schemas.microsoft.com/office/2007/relationships/hdphoto" Target="../media/hdphoto16.wdp"/><Relationship Id="rId4" Type="http://schemas.openxmlformats.org/officeDocument/2006/relationships/audio" Target="../media/media8.m4a"/><Relationship Id="rId9" Type="http://schemas.microsoft.com/office/2007/relationships/hdphoto" Target="../media/hdphoto4.wdp"/><Relationship Id="rId1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1.png"/><Relationship Id="rId18" Type="http://schemas.openxmlformats.org/officeDocument/2006/relationships/image" Target="../media/image4.png"/><Relationship Id="rId3" Type="http://schemas.openxmlformats.org/officeDocument/2006/relationships/audio" Target="NULL" TargetMode="External"/><Relationship Id="rId21" Type="http://schemas.openxmlformats.org/officeDocument/2006/relationships/image" Target="../media/image22.png"/><Relationship Id="rId7" Type="http://schemas.openxmlformats.org/officeDocument/2006/relationships/image" Target="../media/image7.gif"/><Relationship Id="rId12" Type="http://schemas.microsoft.com/office/2007/relationships/hdphoto" Target="../media/hdphoto5.wdp"/><Relationship Id="rId17" Type="http://schemas.microsoft.com/office/2007/relationships/hdphoto" Target="../media/hdphoto7.wdp"/><Relationship Id="rId2" Type="http://schemas.openxmlformats.org/officeDocument/2006/relationships/audio" Target="../media/media9.m4a"/><Relationship Id="rId16" Type="http://schemas.openxmlformats.org/officeDocument/2006/relationships/image" Target="../media/image13.png"/><Relationship Id="rId20" Type="http://schemas.openxmlformats.org/officeDocument/2006/relationships/image" Target="../media/image2.png"/><Relationship Id="rId1" Type="http://schemas.microsoft.com/office/2007/relationships/media" Target="../media/media9.m4a"/><Relationship Id="rId6" Type="http://schemas.openxmlformats.org/officeDocument/2006/relationships/image" Target="../media/image6.jpeg"/><Relationship Id="rId11" Type="http://schemas.openxmlformats.org/officeDocument/2006/relationships/image" Target="../media/image10.png"/><Relationship Id="rId24" Type="http://schemas.microsoft.com/office/2007/relationships/hdphoto" Target="../media/hdphoto17.wdp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12.png"/><Relationship Id="rId23" Type="http://schemas.openxmlformats.org/officeDocument/2006/relationships/image" Target="../media/image24.png"/><Relationship Id="rId10" Type="http://schemas.openxmlformats.org/officeDocument/2006/relationships/image" Target="../media/image9.gif"/><Relationship Id="rId19" Type="http://schemas.microsoft.com/office/2007/relationships/hdphoto" Target="../media/hdphoto2.wdp"/><Relationship Id="rId4" Type="http://schemas.microsoft.com/office/2007/relationships/media" Target="../media/media7.mp3"/><Relationship Id="rId9" Type="http://schemas.microsoft.com/office/2007/relationships/hdphoto" Target="../media/hdphoto4.wdp"/><Relationship Id="rId14" Type="http://schemas.microsoft.com/office/2007/relationships/hdphoto" Target="../media/hdphoto6.wdp"/><Relationship Id="rId22" Type="http://schemas.microsoft.com/office/2007/relationships/hdphoto" Target="../media/hdphoto1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LINE Creators&amp;#39; Stickers - Daikoon Example with GIF Animation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204" y="1186548"/>
            <a:ext cx="7193810" cy="5832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7962" y="202942"/>
            <a:ext cx="55989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quận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</a:p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THĐ 1,2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52024" y="1617784"/>
            <a:ext cx="79763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NHỔ CỦ CẢI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4601742"/>
            <a:ext cx="57651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latin typeface="HP001 4 hàng" panose="020B0603050302020204" pitchFamily="34" charset="0"/>
              </a:rPr>
              <a:t>Giáo</a:t>
            </a:r>
            <a:r>
              <a:rPr lang="en-US" sz="2800" b="1" dirty="0">
                <a:latin typeface="HP001 4 hàng" panose="020B0603050302020204" pitchFamily="34" charset="0"/>
              </a:rPr>
              <a:t> </a:t>
            </a:r>
            <a:r>
              <a:rPr lang="en-US" sz="2800" b="1" dirty="0" err="1">
                <a:latin typeface="HP001 4 hàng" panose="020B0603050302020204" pitchFamily="34" charset="0"/>
              </a:rPr>
              <a:t>viên</a:t>
            </a:r>
            <a:r>
              <a:rPr lang="en-US" sz="2800" b="1" dirty="0">
                <a:latin typeface="HP001 4 hàng" panose="020B0603050302020204" pitchFamily="34" charset="0"/>
              </a:rPr>
              <a:t>: </a:t>
            </a:r>
            <a:r>
              <a:rPr lang="en-US" sz="2800" b="1" dirty="0" err="1">
                <a:latin typeface="HP001 4 hàng" panose="020B0603050302020204" pitchFamily="34" charset="0"/>
              </a:rPr>
              <a:t>Trần</a:t>
            </a:r>
            <a:r>
              <a:rPr lang="en-US" sz="2800" b="1" dirty="0">
                <a:latin typeface="HP001 4 hàng" panose="020B0603050302020204" pitchFamily="34" charset="0"/>
              </a:rPr>
              <a:t> </a:t>
            </a:r>
            <a:r>
              <a:rPr lang="en-US" sz="2800" b="1" dirty="0" err="1">
                <a:latin typeface="HP001 4 hàng" panose="020B0603050302020204" pitchFamily="34" charset="0"/>
              </a:rPr>
              <a:t>Thị</a:t>
            </a:r>
            <a:r>
              <a:rPr lang="en-US" sz="2800" b="1" dirty="0">
                <a:latin typeface="HP001 4 hàng" panose="020B0603050302020204" pitchFamily="34" charset="0"/>
              </a:rPr>
              <a:t> </a:t>
            </a:r>
            <a:r>
              <a:rPr lang="en-US" sz="2800" b="1" dirty="0" err="1">
                <a:latin typeface="HP001 4 hàng" panose="020B0603050302020204" pitchFamily="34" charset="0"/>
              </a:rPr>
              <a:t>Thanh</a:t>
            </a:r>
            <a:r>
              <a:rPr lang="en-US" sz="2800" b="1" dirty="0">
                <a:latin typeface="HP001 4 hàng" panose="020B0603050302020204" pitchFamily="34" charset="0"/>
              </a:rPr>
              <a:t> </a:t>
            </a:r>
            <a:r>
              <a:rPr lang="en-US" sz="2800" b="1" dirty="0" err="1">
                <a:latin typeface="HP001 4 hàng" panose="020B0603050302020204" pitchFamily="34" charset="0"/>
              </a:rPr>
              <a:t>Thúy</a:t>
            </a:r>
            <a:endParaRPr lang="en-US" sz="2800" b="1" dirty="0">
              <a:latin typeface="HP001 4 hàng" panose="020B0603050302020204" pitchFamily="34" charset="0"/>
            </a:endParaRPr>
          </a:p>
          <a:p>
            <a:r>
              <a:rPr lang="en-US" sz="2800" b="1" dirty="0">
                <a:latin typeface="HP001 4 hàng" panose="020B0603050302020204" pitchFamily="34" charset="0"/>
              </a:rPr>
              <a:t>	      </a:t>
            </a:r>
            <a:r>
              <a:rPr lang="en-US" sz="2800" b="1" dirty="0" err="1">
                <a:latin typeface="HP001 4 hàng" panose="020B0603050302020204" pitchFamily="34" charset="0"/>
              </a:rPr>
              <a:t>Nguyễn</a:t>
            </a:r>
            <a:r>
              <a:rPr lang="en-US" sz="2800" b="1" dirty="0">
                <a:latin typeface="HP001 4 hàng" panose="020B0603050302020204" pitchFamily="34" charset="0"/>
              </a:rPr>
              <a:t> </a:t>
            </a:r>
            <a:r>
              <a:rPr lang="en-US" sz="2800" b="1" dirty="0" err="1">
                <a:latin typeface="HP001 4 hàng" panose="020B0603050302020204" pitchFamily="34" charset="0"/>
              </a:rPr>
              <a:t>Thị</a:t>
            </a:r>
            <a:r>
              <a:rPr lang="en-US" sz="2800" b="1" dirty="0">
                <a:latin typeface="HP001 4 hàng" panose="020B0603050302020204" pitchFamily="34" charset="0"/>
              </a:rPr>
              <a:t> </a:t>
            </a:r>
            <a:r>
              <a:rPr lang="en-US" sz="2800" b="1" dirty="0" err="1">
                <a:latin typeface="HP001 4 hàng" panose="020B0603050302020204" pitchFamily="34" charset="0"/>
              </a:rPr>
              <a:t>Tú</a:t>
            </a:r>
            <a:endParaRPr lang="en-US" sz="2800" b="1" dirty="0">
              <a:latin typeface="HP001 4 hàng" panose="020B0603050302020204" pitchFamily="34" charset="0"/>
            </a:endParaRPr>
          </a:p>
        </p:txBody>
      </p:sp>
      <p:pic>
        <p:nvPicPr>
          <p:cNvPr id="6" name="Sweet Rain - So Beautiful">
            <a:hlinkClick r:id="" action="ppaction://media"/>
            <a:extLst>
              <a:ext uri="{FF2B5EF4-FFF2-40B4-BE49-F238E27FC236}">
                <a16:creationId xmlns:a16="http://schemas.microsoft.com/office/drawing/2014/main" id="{CB368E90-4C01-4DEE-9E9F-A87FADE098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6220" y="-101701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92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11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lat Design Grass Landscape With Hills. Royalty Free Cliparts, Vectors, And  Stock Illustration. Image 89484692.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11592"/>
          <a:stretch/>
        </p:blipFill>
        <p:spPr bwMode="auto">
          <a:xfrm>
            <a:off x="26999" y="-61554"/>
            <a:ext cx="12192000" cy="769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78" y="2572590"/>
            <a:ext cx="2127929" cy="2622475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 rot="320333" flipV="1">
            <a:off x="8015678" y="5078849"/>
            <a:ext cx="4247680" cy="232877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21411322">
            <a:off x="-75451" y="5052474"/>
            <a:ext cx="6077726" cy="255834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59871" flipV="1">
            <a:off x="8008625" y="4709437"/>
            <a:ext cx="4247680" cy="293179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 rot="21411322">
            <a:off x="-226563" y="4664904"/>
            <a:ext cx="6077726" cy="302811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Yellow house. Cartoon house on a white ... | Stock vector | Colourbox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79786" l="0" r="99500">
                        <a14:foregroundMark x1="37750" y1="37519" x2="26875" y2="60184"/>
                        <a14:foregroundMark x1="55500" y1="37519" x2="25750" y2="74273"/>
                        <a14:foregroundMark x1="51500" y1="56049" x2="33250" y2="79173"/>
                        <a14:foregroundMark x1="25500" y1="38132" x2="19750" y2="76723"/>
                        <a14:foregroundMark x1="64375" y1="46861" x2="58375" y2="68606"/>
                        <a14:foregroundMark x1="85500" y1="49311" x2="79500" y2="68913"/>
                        <a14:foregroundMark x1="66000" y1="21746" x2="76625" y2="30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882"/>
          <a:stretch/>
        </p:blipFill>
        <p:spPr bwMode="auto">
          <a:xfrm>
            <a:off x="5462798" y="2364250"/>
            <a:ext cx="3339694" cy="28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34043" y="4122309"/>
            <a:ext cx="5619539" cy="1418354"/>
            <a:chOff x="134043" y="4122309"/>
            <a:chExt cx="5619539" cy="1418354"/>
          </a:xfrm>
        </p:grpSpPr>
        <p:sp>
          <p:nvSpPr>
            <p:cNvPr id="22" name="Freeform 21"/>
            <p:cNvSpPr/>
            <p:nvPr/>
          </p:nvSpPr>
          <p:spPr>
            <a:xfrm>
              <a:off x="5489821" y="412230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043" y="4579523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709" y="465720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5712" y="447066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24566" y="458753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1883" y="4414056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4615" y="450479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11929" y="4331322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4662" y="446125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6661" y="423552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8583" y="4339329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6709" y="41397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1696" y="4243532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8" name="Group 2047"/>
          <p:cNvGrpSpPr/>
          <p:nvPr/>
        </p:nvGrpSpPr>
        <p:grpSpPr>
          <a:xfrm>
            <a:off x="8368008" y="4139729"/>
            <a:ext cx="3921369" cy="1535906"/>
            <a:chOff x="8368008" y="4139729"/>
            <a:chExt cx="3921369" cy="1535906"/>
          </a:xfrm>
        </p:grpSpPr>
        <p:sp>
          <p:nvSpPr>
            <p:cNvPr id="23" name="Freeform 22"/>
            <p:cNvSpPr/>
            <p:nvPr/>
          </p:nvSpPr>
          <p:spPr>
            <a:xfrm>
              <a:off x="8368008" y="413972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8639" y="436980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251929" y="42921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227289" y="443146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719499" y="4456895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137342" y="462305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707925" y="467461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657159" y="478782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025616" y="471449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 flipH="1">
            <a:off x="-27833" y="5900042"/>
            <a:ext cx="8402803" cy="1044551"/>
          </a:xfrm>
          <a:custGeom>
            <a:avLst/>
            <a:gdLst>
              <a:gd name="connsiteX0" fmla="*/ 0 w 8402803"/>
              <a:gd name="connsiteY0" fmla="*/ 1018426 h 1044551"/>
              <a:gd name="connsiteX1" fmla="*/ 457200 w 8402803"/>
              <a:gd name="connsiteY1" fmla="*/ 900860 h 1044551"/>
              <a:gd name="connsiteX2" fmla="*/ 979714 w 8402803"/>
              <a:gd name="connsiteY2" fmla="*/ 783294 h 1044551"/>
              <a:gd name="connsiteX3" fmla="*/ 1371600 w 8402803"/>
              <a:gd name="connsiteY3" fmla="*/ 704917 h 1044551"/>
              <a:gd name="connsiteX4" fmla="*/ 1972492 w 8402803"/>
              <a:gd name="connsiteY4" fmla="*/ 600414 h 1044551"/>
              <a:gd name="connsiteX5" fmla="*/ 2547257 w 8402803"/>
              <a:gd name="connsiteY5" fmla="*/ 469786 h 1044551"/>
              <a:gd name="connsiteX6" fmla="*/ 3148149 w 8402803"/>
              <a:gd name="connsiteY6" fmla="*/ 430597 h 1044551"/>
              <a:gd name="connsiteX7" fmla="*/ 3918857 w 8402803"/>
              <a:gd name="connsiteY7" fmla="*/ 299969 h 1044551"/>
              <a:gd name="connsiteX8" fmla="*/ 4467497 w 8402803"/>
              <a:gd name="connsiteY8" fmla="*/ 247717 h 1044551"/>
              <a:gd name="connsiteX9" fmla="*/ 5146766 w 8402803"/>
              <a:gd name="connsiteY9" fmla="*/ 169340 h 1044551"/>
              <a:gd name="connsiteX10" fmla="*/ 5812972 w 8402803"/>
              <a:gd name="connsiteY10" fmla="*/ 117089 h 1044551"/>
              <a:gd name="connsiteX11" fmla="*/ 6270172 w 8402803"/>
              <a:gd name="connsiteY11" fmla="*/ 77900 h 1044551"/>
              <a:gd name="connsiteX12" fmla="*/ 6753497 w 8402803"/>
              <a:gd name="connsiteY12" fmla="*/ 64837 h 1044551"/>
              <a:gd name="connsiteX13" fmla="*/ 7158446 w 8402803"/>
              <a:gd name="connsiteY13" fmla="*/ 38711 h 1044551"/>
              <a:gd name="connsiteX14" fmla="*/ 7537269 w 8402803"/>
              <a:gd name="connsiteY14" fmla="*/ 51774 h 1044551"/>
              <a:gd name="connsiteX15" fmla="*/ 7929154 w 8402803"/>
              <a:gd name="connsiteY15" fmla="*/ 38711 h 1044551"/>
              <a:gd name="connsiteX16" fmla="*/ 8347166 w 8402803"/>
              <a:gd name="connsiteY16" fmla="*/ 25649 h 1044551"/>
              <a:gd name="connsiteX17" fmla="*/ 8386354 w 8402803"/>
              <a:gd name="connsiteY17" fmla="*/ 25649 h 1044551"/>
              <a:gd name="connsiteX18" fmla="*/ 8386354 w 8402803"/>
              <a:gd name="connsiteY18" fmla="*/ 365283 h 1044551"/>
              <a:gd name="connsiteX19" fmla="*/ 8386354 w 8402803"/>
              <a:gd name="connsiteY19" fmla="*/ 731043 h 1044551"/>
              <a:gd name="connsiteX20" fmla="*/ 8386354 w 8402803"/>
              <a:gd name="connsiteY20" fmla="*/ 992300 h 1044551"/>
              <a:gd name="connsiteX21" fmla="*/ 8164286 w 8402803"/>
              <a:gd name="connsiteY21" fmla="*/ 1031489 h 1044551"/>
              <a:gd name="connsiteX22" fmla="*/ 7641772 w 8402803"/>
              <a:gd name="connsiteY22" fmla="*/ 1018426 h 1044551"/>
              <a:gd name="connsiteX23" fmla="*/ 7080069 w 8402803"/>
              <a:gd name="connsiteY23" fmla="*/ 1018426 h 1044551"/>
              <a:gd name="connsiteX24" fmla="*/ 6453052 w 8402803"/>
              <a:gd name="connsiteY24" fmla="*/ 1018426 h 1044551"/>
              <a:gd name="connsiteX25" fmla="*/ 5852160 w 8402803"/>
              <a:gd name="connsiteY25" fmla="*/ 1018426 h 1044551"/>
              <a:gd name="connsiteX26" fmla="*/ 4728754 w 8402803"/>
              <a:gd name="connsiteY26" fmla="*/ 1005363 h 1044551"/>
              <a:gd name="connsiteX27" fmla="*/ 3958046 w 8402803"/>
              <a:gd name="connsiteY27" fmla="*/ 1005363 h 1044551"/>
              <a:gd name="connsiteX28" fmla="*/ 3304903 w 8402803"/>
              <a:gd name="connsiteY28" fmla="*/ 979237 h 1044551"/>
              <a:gd name="connsiteX29" fmla="*/ 2481943 w 8402803"/>
              <a:gd name="connsiteY29" fmla="*/ 992300 h 1044551"/>
              <a:gd name="connsiteX30" fmla="*/ 1750423 w 8402803"/>
              <a:gd name="connsiteY30" fmla="*/ 1018426 h 1044551"/>
              <a:gd name="connsiteX31" fmla="*/ 1149532 w 8402803"/>
              <a:gd name="connsiteY31" fmla="*/ 1005363 h 1044551"/>
              <a:gd name="connsiteX32" fmla="*/ 457200 w 8402803"/>
              <a:gd name="connsiteY32" fmla="*/ 1044551 h 1044551"/>
              <a:gd name="connsiteX33" fmla="*/ 0 w 8402803"/>
              <a:gd name="connsiteY33" fmla="*/ 1018426 h 10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402803" h="1044551">
                <a:moveTo>
                  <a:pt x="0" y="1018426"/>
                </a:moveTo>
                <a:cubicBezTo>
                  <a:pt x="0" y="994478"/>
                  <a:pt x="293914" y="940049"/>
                  <a:pt x="457200" y="900860"/>
                </a:cubicBezTo>
                <a:cubicBezTo>
                  <a:pt x="620486" y="861671"/>
                  <a:pt x="827314" y="815951"/>
                  <a:pt x="979714" y="783294"/>
                </a:cubicBezTo>
                <a:cubicBezTo>
                  <a:pt x="1132114" y="750637"/>
                  <a:pt x="1206137" y="735397"/>
                  <a:pt x="1371600" y="704917"/>
                </a:cubicBezTo>
                <a:cubicBezTo>
                  <a:pt x="1537063" y="674437"/>
                  <a:pt x="1776549" y="639602"/>
                  <a:pt x="1972492" y="600414"/>
                </a:cubicBezTo>
                <a:cubicBezTo>
                  <a:pt x="2168435" y="561226"/>
                  <a:pt x="2351314" y="498089"/>
                  <a:pt x="2547257" y="469786"/>
                </a:cubicBezTo>
                <a:cubicBezTo>
                  <a:pt x="2743200" y="441483"/>
                  <a:pt x="2919549" y="458900"/>
                  <a:pt x="3148149" y="430597"/>
                </a:cubicBezTo>
                <a:cubicBezTo>
                  <a:pt x="3376749" y="402294"/>
                  <a:pt x="3698966" y="330449"/>
                  <a:pt x="3918857" y="299969"/>
                </a:cubicBezTo>
                <a:cubicBezTo>
                  <a:pt x="4138748" y="269489"/>
                  <a:pt x="4467497" y="247717"/>
                  <a:pt x="4467497" y="247717"/>
                </a:cubicBezTo>
                <a:lnTo>
                  <a:pt x="5146766" y="169340"/>
                </a:lnTo>
                <a:cubicBezTo>
                  <a:pt x="5371012" y="147569"/>
                  <a:pt x="5812972" y="117089"/>
                  <a:pt x="5812972" y="117089"/>
                </a:cubicBezTo>
                <a:cubicBezTo>
                  <a:pt x="6000206" y="101849"/>
                  <a:pt x="6113418" y="86609"/>
                  <a:pt x="6270172" y="77900"/>
                </a:cubicBezTo>
                <a:cubicBezTo>
                  <a:pt x="6426926" y="69191"/>
                  <a:pt x="6605451" y="71368"/>
                  <a:pt x="6753497" y="64837"/>
                </a:cubicBezTo>
                <a:cubicBezTo>
                  <a:pt x="6901543" y="58306"/>
                  <a:pt x="7027817" y="40888"/>
                  <a:pt x="7158446" y="38711"/>
                </a:cubicBezTo>
                <a:cubicBezTo>
                  <a:pt x="7289075" y="36534"/>
                  <a:pt x="7408818" y="51774"/>
                  <a:pt x="7537269" y="51774"/>
                </a:cubicBezTo>
                <a:cubicBezTo>
                  <a:pt x="7665720" y="51774"/>
                  <a:pt x="7929154" y="38711"/>
                  <a:pt x="7929154" y="38711"/>
                </a:cubicBezTo>
                <a:lnTo>
                  <a:pt x="8347166" y="25649"/>
                </a:lnTo>
                <a:cubicBezTo>
                  <a:pt x="8423366" y="23472"/>
                  <a:pt x="8379823" y="-30957"/>
                  <a:pt x="8386354" y="25649"/>
                </a:cubicBezTo>
                <a:cubicBezTo>
                  <a:pt x="8392885" y="82255"/>
                  <a:pt x="8386354" y="365283"/>
                  <a:pt x="8386354" y="365283"/>
                </a:cubicBezTo>
                <a:lnTo>
                  <a:pt x="8386354" y="731043"/>
                </a:lnTo>
                <a:cubicBezTo>
                  <a:pt x="8386354" y="835546"/>
                  <a:pt x="8423365" y="942226"/>
                  <a:pt x="8386354" y="992300"/>
                </a:cubicBezTo>
                <a:cubicBezTo>
                  <a:pt x="8349343" y="1042374"/>
                  <a:pt x="8288383" y="1027135"/>
                  <a:pt x="8164286" y="1031489"/>
                </a:cubicBezTo>
                <a:cubicBezTo>
                  <a:pt x="8040189" y="1035843"/>
                  <a:pt x="7822475" y="1020603"/>
                  <a:pt x="7641772" y="1018426"/>
                </a:cubicBezTo>
                <a:cubicBezTo>
                  <a:pt x="7461069" y="1016249"/>
                  <a:pt x="7080069" y="1018426"/>
                  <a:pt x="7080069" y="1018426"/>
                </a:cubicBezTo>
                <a:lnTo>
                  <a:pt x="6453052" y="1018426"/>
                </a:lnTo>
                <a:lnTo>
                  <a:pt x="5852160" y="1018426"/>
                </a:lnTo>
                <a:lnTo>
                  <a:pt x="4728754" y="1005363"/>
                </a:lnTo>
                <a:lnTo>
                  <a:pt x="3958046" y="1005363"/>
                </a:lnTo>
                <a:cubicBezTo>
                  <a:pt x="3720738" y="1001009"/>
                  <a:pt x="3304903" y="979237"/>
                  <a:pt x="3304903" y="979237"/>
                </a:cubicBezTo>
                <a:lnTo>
                  <a:pt x="2481943" y="992300"/>
                </a:lnTo>
                <a:cubicBezTo>
                  <a:pt x="2222863" y="998832"/>
                  <a:pt x="1972491" y="1016249"/>
                  <a:pt x="1750423" y="1018426"/>
                </a:cubicBezTo>
                <a:cubicBezTo>
                  <a:pt x="1528355" y="1020603"/>
                  <a:pt x="1365069" y="1001009"/>
                  <a:pt x="1149532" y="1005363"/>
                </a:cubicBezTo>
                <a:cubicBezTo>
                  <a:pt x="933995" y="1009717"/>
                  <a:pt x="650966" y="1044551"/>
                  <a:pt x="457200" y="1044551"/>
                </a:cubicBezTo>
                <a:cubicBezTo>
                  <a:pt x="263434" y="1044551"/>
                  <a:pt x="0" y="1042374"/>
                  <a:pt x="0" y="1018426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 flipH="1">
            <a:off x="-65323" y="5625738"/>
            <a:ext cx="9017601" cy="1297577"/>
          </a:xfrm>
          <a:custGeom>
            <a:avLst/>
            <a:gdLst>
              <a:gd name="connsiteX0" fmla="*/ 0 w 9017601"/>
              <a:gd name="connsiteY0" fmla="*/ 1258389 h 1297577"/>
              <a:gd name="connsiteX1" fmla="*/ 78377 w 9017601"/>
              <a:gd name="connsiteY1" fmla="*/ 1127760 h 1297577"/>
              <a:gd name="connsiteX2" fmla="*/ 300445 w 9017601"/>
              <a:gd name="connsiteY2" fmla="*/ 971006 h 1297577"/>
              <a:gd name="connsiteX3" fmla="*/ 431074 w 9017601"/>
              <a:gd name="connsiteY3" fmla="*/ 892629 h 1297577"/>
              <a:gd name="connsiteX4" fmla="*/ 574765 w 9017601"/>
              <a:gd name="connsiteY4" fmla="*/ 866503 h 1297577"/>
              <a:gd name="connsiteX5" fmla="*/ 744582 w 9017601"/>
              <a:gd name="connsiteY5" fmla="*/ 840377 h 1297577"/>
              <a:gd name="connsiteX6" fmla="*/ 927462 w 9017601"/>
              <a:gd name="connsiteY6" fmla="*/ 853440 h 1297577"/>
              <a:gd name="connsiteX7" fmla="*/ 1071154 w 9017601"/>
              <a:gd name="connsiteY7" fmla="*/ 892629 h 1297577"/>
              <a:gd name="connsiteX8" fmla="*/ 1280160 w 9017601"/>
              <a:gd name="connsiteY8" fmla="*/ 918754 h 1297577"/>
              <a:gd name="connsiteX9" fmla="*/ 1410788 w 9017601"/>
              <a:gd name="connsiteY9" fmla="*/ 918754 h 1297577"/>
              <a:gd name="connsiteX10" fmla="*/ 1593668 w 9017601"/>
              <a:gd name="connsiteY10" fmla="*/ 853440 h 1297577"/>
              <a:gd name="connsiteX11" fmla="*/ 1698171 w 9017601"/>
              <a:gd name="connsiteY11" fmla="*/ 748937 h 1297577"/>
              <a:gd name="connsiteX12" fmla="*/ 1854925 w 9017601"/>
              <a:gd name="connsiteY12" fmla="*/ 670560 h 1297577"/>
              <a:gd name="connsiteX13" fmla="*/ 1998617 w 9017601"/>
              <a:gd name="connsiteY13" fmla="*/ 670560 h 1297577"/>
              <a:gd name="connsiteX14" fmla="*/ 2155371 w 9017601"/>
              <a:gd name="connsiteY14" fmla="*/ 657497 h 1297577"/>
              <a:gd name="connsiteX15" fmla="*/ 2299062 w 9017601"/>
              <a:gd name="connsiteY15" fmla="*/ 709749 h 1297577"/>
              <a:gd name="connsiteX16" fmla="*/ 2390502 w 9017601"/>
              <a:gd name="connsiteY16" fmla="*/ 775063 h 1297577"/>
              <a:gd name="connsiteX17" fmla="*/ 2547257 w 9017601"/>
              <a:gd name="connsiteY17" fmla="*/ 814252 h 1297577"/>
              <a:gd name="connsiteX18" fmla="*/ 2651760 w 9017601"/>
              <a:gd name="connsiteY18" fmla="*/ 814252 h 1297577"/>
              <a:gd name="connsiteX19" fmla="*/ 2743200 w 9017601"/>
              <a:gd name="connsiteY19" fmla="*/ 788126 h 1297577"/>
              <a:gd name="connsiteX20" fmla="*/ 2860765 w 9017601"/>
              <a:gd name="connsiteY20" fmla="*/ 722812 h 1297577"/>
              <a:gd name="connsiteX21" fmla="*/ 2965268 w 9017601"/>
              <a:gd name="connsiteY21" fmla="*/ 644434 h 1297577"/>
              <a:gd name="connsiteX22" fmla="*/ 3017520 w 9017601"/>
              <a:gd name="connsiteY22" fmla="*/ 566057 h 1297577"/>
              <a:gd name="connsiteX23" fmla="*/ 3135085 w 9017601"/>
              <a:gd name="connsiteY23" fmla="*/ 513806 h 1297577"/>
              <a:gd name="connsiteX24" fmla="*/ 3252651 w 9017601"/>
              <a:gd name="connsiteY24" fmla="*/ 474617 h 1297577"/>
              <a:gd name="connsiteX25" fmla="*/ 3435531 w 9017601"/>
              <a:gd name="connsiteY25" fmla="*/ 461554 h 1297577"/>
              <a:gd name="connsiteX26" fmla="*/ 3592285 w 9017601"/>
              <a:gd name="connsiteY26" fmla="*/ 461554 h 1297577"/>
              <a:gd name="connsiteX27" fmla="*/ 3762102 w 9017601"/>
              <a:gd name="connsiteY27" fmla="*/ 461554 h 1297577"/>
              <a:gd name="connsiteX28" fmla="*/ 3892731 w 9017601"/>
              <a:gd name="connsiteY28" fmla="*/ 500743 h 1297577"/>
              <a:gd name="connsiteX29" fmla="*/ 4023360 w 9017601"/>
              <a:gd name="connsiteY29" fmla="*/ 539932 h 1297577"/>
              <a:gd name="connsiteX30" fmla="*/ 4114800 w 9017601"/>
              <a:gd name="connsiteY30" fmla="*/ 500743 h 1297577"/>
              <a:gd name="connsiteX31" fmla="*/ 4219302 w 9017601"/>
              <a:gd name="connsiteY31" fmla="*/ 383177 h 1297577"/>
              <a:gd name="connsiteX32" fmla="*/ 4389120 w 9017601"/>
              <a:gd name="connsiteY32" fmla="*/ 343989 h 1297577"/>
              <a:gd name="connsiteX33" fmla="*/ 4493622 w 9017601"/>
              <a:gd name="connsiteY33" fmla="*/ 357052 h 1297577"/>
              <a:gd name="connsiteX34" fmla="*/ 4624251 w 9017601"/>
              <a:gd name="connsiteY34" fmla="*/ 422366 h 1297577"/>
              <a:gd name="connsiteX35" fmla="*/ 4754880 w 9017601"/>
              <a:gd name="connsiteY35" fmla="*/ 474617 h 1297577"/>
              <a:gd name="connsiteX36" fmla="*/ 4846320 w 9017601"/>
              <a:gd name="connsiteY36" fmla="*/ 513806 h 1297577"/>
              <a:gd name="connsiteX37" fmla="*/ 4976948 w 9017601"/>
              <a:gd name="connsiteY37" fmla="*/ 526869 h 1297577"/>
              <a:gd name="connsiteX38" fmla="*/ 5120640 w 9017601"/>
              <a:gd name="connsiteY38" fmla="*/ 422366 h 1297577"/>
              <a:gd name="connsiteX39" fmla="*/ 5251268 w 9017601"/>
              <a:gd name="connsiteY39" fmla="*/ 343989 h 1297577"/>
              <a:gd name="connsiteX40" fmla="*/ 5394960 w 9017601"/>
              <a:gd name="connsiteY40" fmla="*/ 304800 h 1297577"/>
              <a:gd name="connsiteX41" fmla="*/ 5473337 w 9017601"/>
              <a:gd name="connsiteY41" fmla="*/ 291737 h 1297577"/>
              <a:gd name="connsiteX42" fmla="*/ 5577840 w 9017601"/>
              <a:gd name="connsiteY42" fmla="*/ 330926 h 1297577"/>
              <a:gd name="connsiteX43" fmla="*/ 5669280 w 9017601"/>
              <a:gd name="connsiteY43" fmla="*/ 370114 h 1297577"/>
              <a:gd name="connsiteX44" fmla="*/ 5812971 w 9017601"/>
              <a:gd name="connsiteY44" fmla="*/ 396240 h 1297577"/>
              <a:gd name="connsiteX45" fmla="*/ 5930537 w 9017601"/>
              <a:gd name="connsiteY45" fmla="*/ 409303 h 1297577"/>
              <a:gd name="connsiteX46" fmla="*/ 6008914 w 9017601"/>
              <a:gd name="connsiteY46" fmla="*/ 357052 h 1297577"/>
              <a:gd name="connsiteX47" fmla="*/ 6126480 w 9017601"/>
              <a:gd name="connsiteY47" fmla="*/ 265612 h 1297577"/>
              <a:gd name="connsiteX48" fmla="*/ 6230982 w 9017601"/>
              <a:gd name="connsiteY48" fmla="*/ 200297 h 1297577"/>
              <a:gd name="connsiteX49" fmla="*/ 6322422 w 9017601"/>
              <a:gd name="connsiteY49" fmla="*/ 174172 h 1297577"/>
              <a:gd name="connsiteX50" fmla="*/ 6531428 w 9017601"/>
              <a:gd name="connsiteY50" fmla="*/ 148046 h 1297577"/>
              <a:gd name="connsiteX51" fmla="*/ 6531428 w 9017601"/>
              <a:gd name="connsiteY51" fmla="*/ 148046 h 1297577"/>
              <a:gd name="connsiteX52" fmla="*/ 6622868 w 9017601"/>
              <a:gd name="connsiteY52" fmla="*/ 187234 h 1297577"/>
              <a:gd name="connsiteX53" fmla="*/ 6662057 w 9017601"/>
              <a:gd name="connsiteY53" fmla="*/ 200297 h 1297577"/>
              <a:gd name="connsiteX54" fmla="*/ 6740434 w 9017601"/>
              <a:gd name="connsiteY54" fmla="*/ 148046 h 1297577"/>
              <a:gd name="connsiteX55" fmla="*/ 6831874 w 9017601"/>
              <a:gd name="connsiteY55" fmla="*/ 121920 h 1297577"/>
              <a:gd name="connsiteX56" fmla="*/ 6910251 w 9017601"/>
              <a:gd name="connsiteY56" fmla="*/ 82732 h 1297577"/>
              <a:gd name="connsiteX57" fmla="*/ 7027817 w 9017601"/>
              <a:gd name="connsiteY57" fmla="*/ 82732 h 1297577"/>
              <a:gd name="connsiteX58" fmla="*/ 7132320 w 9017601"/>
              <a:gd name="connsiteY58" fmla="*/ 121920 h 1297577"/>
              <a:gd name="connsiteX59" fmla="*/ 7249885 w 9017601"/>
              <a:gd name="connsiteY59" fmla="*/ 213360 h 1297577"/>
              <a:gd name="connsiteX60" fmla="*/ 7537268 w 9017601"/>
              <a:gd name="connsiteY60" fmla="*/ 226423 h 1297577"/>
              <a:gd name="connsiteX61" fmla="*/ 7680960 w 9017601"/>
              <a:gd name="connsiteY61" fmla="*/ 200297 h 1297577"/>
              <a:gd name="connsiteX62" fmla="*/ 7785462 w 9017601"/>
              <a:gd name="connsiteY62" fmla="*/ 161109 h 1297577"/>
              <a:gd name="connsiteX63" fmla="*/ 7889965 w 9017601"/>
              <a:gd name="connsiteY63" fmla="*/ 134983 h 1297577"/>
              <a:gd name="connsiteX64" fmla="*/ 8059782 w 9017601"/>
              <a:gd name="connsiteY64" fmla="*/ 82732 h 1297577"/>
              <a:gd name="connsiteX65" fmla="*/ 8216537 w 9017601"/>
              <a:gd name="connsiteY65" fmla="*/ 82732 h 1297577"/>
              <a:gd name="connsiteX66" fmla="*/ 8360228 w 9017601"/>
              <a:gd name="connsiteY66" fmla="*/ 82732 h 1297577"/>
              <a:gd name="connsiteX67" fmla="*/ 8477794 w 9017601"/>
              <a:gd name="connsiteY67" fmla="*/ 121920 h 1297577"/>
              <a:gd name="connsiteX68" fmla="*/ 8569234 w 9017601"/>
              <a:gd name="connsiteY68" fmla="*/ 69669 h 1297577"/>
              <a:gd name="connsiteX69" fmla="*/ 8739051 w 9017601"/>
              <a:gd name="connsiteY69" fmla="*/ 17417 h 1297577"/>
              <a:gd name="connsiteX70" fmla="*/ 8869680 w 9017601"/>
              <a:gd name="connsiteY70" fmla="*/ 17417 h 1297577"/>
              <a:gd name="connsiteX71" fmla="*/ 9000308 w 9017601"/>
              <a:gd name="connsiteY71" fmla="*/ 17417 h 1297577"/>
              <a:gd name="connsiteX72" fmla="*/ 9013371 w 9017601"/>
              <a:gd name="connsiteY72" fmla="*/ 252549 h 1297577"/>
              <a:gd name="connsiteX73" fmla="*/ 8974182 w 9017601"/>
              <a:gd name="connsiteY73" fmla="*/ 357052 h 1297577"/>
              <a:gd name="connsiteX74" fmla="*/ 8765177 w 9017601"/>
              <a:gd name="connsiteY74" fmla="*/ 343989 h 1297577"/>
              <a:gd name="connsiteX75" fmla="*/ 8477794 w 9017601"/>
              <a:gd name="connsiteY75" fmla="*/ 343989 h 1297577"/>
              <a:gd name="connsiteX76" fmla="*/ 8203474 w 9017601"/>
              <a:gd name="connsiteY76" fmla="*/ 330926 h 1297577"/>
              <a:gd name="connsiteX77" fmla="*/ 7916091 w 9017601"/>
              <a:gd name="connsiteY77" fmla="*/ 317863 h 1297577"/>
              <a:gd name="connsiteX78" fmla="*/ 7654834 w 9017601"/>
              <a:gd name="connsiteY78" fmla="*/ 317863 h 1297577"/>
              <a:gd name="connsiteX79" fmla="*/ 7302137 w 9017601"/>
              <a:gd name="connsiteY79" fmla="*/ 330926 h 1297577"/>
              <a:gd name="connsiteX80" fmla="*/ 7027817 w 9017601"/>
              <a:gd name="connsiteY80" fmla="*/ 370114 h 1297577"/>
              <a:gd name="connsiteX81" fmla="*/ 6675120 w 9017601"/>
              <a:gd name="connsiteY81" fmla="*/ 383177 h 1297577"/>
              <a:gd name="connsiteX82" fmla="*/ 6387737 w 9017601"/>
              <a:gd name="connsiteY82" fmla="*/ 396240 h 1297577"/>
              <a:gd name="connsiteX83" fmla="*/ 6152605 w 9017601"/>
              <a:gd name="connsiteY83" fmla="*/ 435429 h 1297577"/>
              <a:gd name="connsiteX84" fmla="*/ 5956662 w 9017601"/>
              <a:gd name="connsiteY84" fmla="*/ 448492 h 1297577"/>
              <a:gd name="connsiteX85" fmla="*/ 5669280 w 9017601"/>
              <a:gd name="connsiteY85" fmla="*/ 461554 h 1297577"/>
              <a:gd name="connsiteX86" fmla="*/ 5394960 w 9017601"/>
              <a:gd name="connsiteY86" fmla="*/ 513806 h 1297577"/>
              <a:gd name="connsiteX87" fmla="*/ 5107577 w 9017601"/>
              <a:gd name="connsiteY87" fmla="*/ 539932 h 1297577"/>
              <a:gd name="connsiteX88" fmla="*/ 4781005 w 9017601"/>
              <a:gd name="connsiteY88" fmla="*/ 592183 h 1297577"/>
              <a:gd name="connsiteX89" fmla="*/ 4545874 w 9017601"/>
              <a:gd name="connsiteY89" fmla="*/ 631372 h 1297577"/>
              <a:gd name="connsiteX90" fmla="*/ 4349931 w 9017601"/>
              <a:gd name="connsiteY90" fmla="*/ 670560 h 1297577"/>
              <a:gd name="connsiteX91" fmla="*/ 4023360 w 9017601"/>
              <a:gd name="connsiteY91" fmla="*/ 696686 h 1297577"/>
              <a:gd name="connsiteX92" fmla="*/ 3670662 w 9017601"/>
              <a:gd name="connsiteY92" fmla="*/ 722812 h 1297577"/>
              <a:gd name="connsiteX93" fmla="*/ 3357154 w 9017601"/>
              <a:gd name="connsiteY93" fmla="*/ 788126 h 1297577"/>
              <a:gd name="connsiteX94" fmla="*/ 3017520 w 9017601"/>
              <a:gd name="connsiteY94" fmla="*/ 853440 h 1297577"/>
              <a:gd name="connsiteX95" fmla="*/ 2704011 w 9017601"/>
              <a:gd name="connsiteY95" fmla="*/ 918754 h 1297577"/>
              <a:gd name="connsiteX96" fmla="*/ 2416628 w 9017601"/>
              <a:gd name="connsiteY96" fmla="*/ 971006 h 1297577"/>
              <a:gd name="connsiteX97" fmla="*/ 2116182 w 9017601"/>
              <a:gd name="connsiteY97" fmla="*/ 1036320 h 1297577"/>
              <a:gd name="connsiteX98" fmla="*/ 1867988 w 9017601"/>
              <a:gd name="connsiteY98" fmla="*/ 1101634 h 1297577"/>
              <a:gd name="connsiteX99" fmla="*/ 1632857 w 9017601"/>
              <a:gd name="connsiteY99" fmla="*/ 1140823 h 1297577"/>
              <a:gd name="connsiteX100" fmla="*/ 1463040 w 9017601"/>
              <a:gd name="connsiteY100" fmla="*/ 1219200 h 1297577"/>
              <a:gd name="connsiteX101" fmla="*/ 1332411 w 9017601"/>
              <a:gd name="connsiteY101" fmla="*/ 1284514 h 1297577"/>
              <a:gd name="connsiteX102" fmla="*/ 1058091 w 9017601"/>
              <a:gd name="connsiteY102" fmla="*/ 1297577 h 1297577"/>
              <a:gd name="connsiteX103" fmla="*/ 770708 w 9017601"/>
              <a:gd name="connsiteY103" fmla="*/ 1284514 h 1297577"/>
              <a:gd name="connsiteX104" fmla="*/ 509451 w 9017601"/>
              <a:gd name="connsiteY104" fmla="*/ 1284514 h 1297577"/>
              <a:gd name="connsiteX105" fmla="*/ 65314 w 9017601"/>
              <a:gd name="connsiteY105" fmla="*/ 1297577 h 1297577"/>
              <a:gd name="connsiteX106" fmla="*/ 65314 w 9017601"/>
              <a:gd name="connsiteY106" fmla="*/ 1297577 h 1297577"/>
              <a:gd name="connsiteX107" fmla="*/ 0 w 9017601"/>
              <a:gd name="connsiteY107" fmla="*/ 1258389 h 1297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017601" h="1297577">
                <a:moveTo>
                  <a:pt x="0" y="1258389"/>
                </a:moveTo>
                <a:cubicBezTo>
                  <a:pt x="14151" y="1217023"/>
                  <a:pt x="28303" y="1175657"/>
                  <a:pt x="78377" y="1127760"/>
                </a:cubicBezTo>
                <a:cubicBezTo>
                  <a:pt x="128451" y="1079863"/>
                  <a:pt x="241662" y="1010194"/>
                  <a:pt x="300445" y="971006"/>
                </a:cubicBezTo>
                <a:cubicBezTo>
                  <a:pt x="359228" y="931818"/>
                  <a:pt x="385354" y="910046"/>
                  <a:pt x="431074" y="892629"/>
                </a:cubicBezTo>
                <a:cubicBezTo>
                  <a:pt x="476794" y="875212"/>
                  <a:pt x="522514" y="875212"/>
                  <a:pt x="574765" y="866503"/>
                </a:cubicBezTo>
                <a:cubicBezTo>
                  <a:pt x="627016" y="857794"/>
                  <a:pt x="685799" y="842554"/>
                  <a:pt x="744582" y="840377"/>
                </a:cubicBezTo>
                <a:cubicBezTo>
                  <a:pt x="803365" y="838200"/>
                  <a:pt x="873033" y="844731"/>
                  <a:pt x="927462" y="853440"/>
                </a:cubicBezTo>
                <a:cubicBezTo>
                  <a:pt x="981891" y="862149"/>
                  <a:pt x="1012371" y="881743"/>
                  <a:pt x="1071154" y="892629"/>
                </a:cubicBezTo>
                <a:cubicBezTo>
                  <a:pt x="1129937" y="903515"/>
                  <a:pt x="1223554" y="914400"/>
                  <a:pt x="1280160" y="918754"/>
                </a:cubicBezTo>
                <a:cubicBezTo>
                  <a:pt x="1336766" y="923108"/>
                  <a:pt x="1358537" y="929640"/>
                  <a:pt x="1410788" y="918754"/>
                </a:cubicBezTo>
                <a:cubicBezTo>
                  <a:pt x="1463039" y="907868"/>
                  <a:pt x="1545771" y="881743"/>
                  <a:pt x="1593668" y="853440"/>
                </a:cubicBezTo>
                <a:cubicBezTo>
                  <a:pt x="1641565" y="825137"/>
                  <a:pt x="1654628" y="779417"/>
                  <a:pt x="1698171" y="748937"/>
                </a:cubicBezTo>
                <a:cubicBezTo>
                  <a:pt x="1741714" y="718457"/>
                  <a:pt x="1804851" y="683623"/>
                  <a:pt x="1854925" y="670560"/>
                </a:cubicBezTo>
                <a:cubicBezTo>
                  <a:pt x="1904999" y="657497"/>
                  <a:pt x="1948543" y="672737"/>
                  <a:pt x="1998617" y="670560"/>
                </a:cubicBezTo>
                <a:cubicBezTo>
                  <a:pt x="2048691" y="668383"/>
                  <a:pt x="2105297" y="650965"/>
                  <a:pt x="2155371" y="657497"/>
                </a:cubicBezTo>
                <a:cubicBezTo>
                  <a:pt x="2205445" y="664029"/>
                  <a:pt x="2259874" y="690155"/>
                  <a:pt x="2299062" y="709749"/>
                </a:cubicBezTo>
                <a:cubicBezTo>
                  <a:pt x="2338250" y="729343"/>
                  <a:pt x="2349136" y="757646"/>
                  <a:pt x="2390502" y="775063"/>
                </a:cubicBezTo>
                <a:cubicBezTo>
                  <a:pt x="2431868" y="792480"/>
                  <a:pt x="2503714" y="807721"/>
                  <a:pt x="2547257" y="814252"/>
                </a:cubicBezTo>
                <a:cubicBezTo>
                  <a:pt x="2590800" y="820783"/>
                  <a:pt x="2619103" y="818606"/>
                  <a:pt x="2651760" y="814252"/>
                </a:cubicBezTo>
                <a:cubicBezTo>
                  <a:pt x="2684417" y="809898"/>
                  <a:pt x="2708366" y="803366"/>
                  <a:pt x="2743200" y="788126"/>
                </a:cubicBezTo>
                <a:cubicBezTo>
                  <a:pt x="2778034" y="772886"/>
                  <a:pt x="2823754" y="746761"/>
                  <a:pt x="2860765" y="722812"/>
                </a:cubicBezTo>
                <a:cubicBezTo>
                  <a:pt x="2897776" y="698863"/>
                  <a:pt x="2939142" y="670560"/>
                  <a:pt x="2965268" y="644434"/>
                </a:cubicBezTo>
                <a:cubicBezTo>
                  <a:pt x="2991394" y="618308"/>
                  <a:pt x="2989217" y="587828"/>
                  <a:pt x="3017520" y="566057"/>
                </a:cubicBezTo>
                <a:cubicBezTo>
                  <a:pt x="3045823" y="544286"/>
                  <a:pt x="3095897" y="529046"/>
                  <a:pt x="3135085" y="513806"/>
                </a:cubicBezTo>
                <a:cubicBezTo>
                  <a:pt x="3174274" y="498566"/>
                  <a:pt x="3202577" y="483326"/>
                  <a:pt x="3252651" y="474617"/>
                </a:cubicBezTo>
                <a:cubicBezTo>
                  <a:pt x="3302725" y="465908"/>
                  <a:pt x="3378925" y="463731"/>
                  <a:pt x="3435531" y="461554"/>
                </a:cubicBezTo>
                <a:cubicBezTo>
                  <a:pt x="3492137" y="459377"/>
                  <a:pt x="3592285" y="461554"/>
                  <a:pt x="3592285" y="461554"/>
                </a:cubicBezTo>
                <a:cubicBezTo>
                  <a:pt x="3646713" y="461554"/>
                  <a:pt x="3712028" y="455022"/>
                  <a:pt x="3762102" y="461554"/>
                </a:cubicBezTo>
                <a:cubicBezTo>
                  <a:pt x="3812176" y="468086"/>
                  <a:pt x="3892731" y="500743"/>
                  <a:pt x="3892731" y="500743"/>
                </a:cubicBezTo>
                <a:cubicBezTo>
                  <a:pt x="3936274" y="513806"/>
                  <a:pt x="3986349" y="539932"/>
                  <a:pt x="4023360" y="539932"/>
                </a:cubicBezTo>
                <a:cubicBezTo>
                  <a:pt x="4060371" y="539932"/>
                  <a:pt x="4082143" y="526869"/>
                  <a:pt x="4114800" y="500743"/>
                </a:cubicBezTo>
                <a:cubicBezTo>
                  <a:pt x="4147457" y="474617"/>
                  <a:pt x="4173582" y="409303"/>
                  <a:pt x="4219302" y="383177"/>
                </a:cubicBezTo>
                <a:cubicBezTo>
                  <a:pt x="4265022" y="357051"/>
                  <a:pt x="4343400" y="348343"/>
                  <a:pt x="4389120" y="343989"/>
                </a:cubicBezTo>
                <a:cubicBezTo>
                  <a:pt x="4434840" y="339635"/>
                  <a:pt x="4454434" y="343989"/>
                  <a:pt x="4493622" y="357052"/>
                </a:cubicBezTo>
                <a:cubicBezTo>
                  <a:pt x="4532810" y="370115"/>
                  <a:pt x="4580708" y="402772"/>
                  <a:pt x="4624251" y="422366"/>
                </a:cubicBezTo>
                <a:cubicBezTo>
                  <a:pt x="4667794" y="441960"/>
                  <a:pt x="4717869" y="459377"/>
                  <a:pt x="4754880" y="474617"/>
                </a:cubicBezTo>
                <a:cubicBezTo>
                  <a:pt x="4791891" y="489857"/>
                  <a:pt x="4809309" y="505097"/>
                  <a:pt x="4846320" y="513806"/>
                </a:cubicBezTo>
                <a:cubicBezTo>
                  <a:pt x="4883331" y="522515"/>
                  <a:pt x="4931228" y="542109"/>
                  <a:pt x="4976948" y="526869"/>
                </a:cubicBezTo>
                <a:cubicBezTo>
                  <a:pt x="5022668" y="511629"/>
                  <a:pt x="5074920" y="452846"/>
                  <a:pt x="5120640" y="422366"/>
                </a:cubicBezTo>
                <a:cubicBezTo>
                  <a:pt x="5166360" y="391886"/>
                  <a:pt x="5205548" y="363583"/>
                  <a:pt x="5251268" y="343989"/>
                </a:cubicBezTo>
                <a:cubicBezTo>
                  <a:pt x="5296988" y="324395"/>
                  <a:pt x="5357949" y="313509"/>
                  <a:pt x="5394960" y="304800"/>
                </a:cubicBezTo>
                <a:cubicBezTo>
                  <a:pt x="5431972" y="296091"/>
                  <a:pt x="5442857" y="287383"/>
                  <a:pt x="5473337" y="291737"/>
                </a:cubicBezTo>
                <a:cubicBezTo>
                  <a:pt x="5503817" y="296091"/>
                  <a:pt x="5545183" y="317863"/>
                  <a:pt x="5577840" y="330926"/>
                </a:cubicBezTo>
                <a:cubicBezTo>
                  <a:pt x="5610497" y="343989"/>
                  <a:pt x="5630092" y="359228"/>
                  <a:pt x="5669280" y="370114"/>
                </a:cubicBezTo>
                <a:cubicBezTo>
                  <a:pt x="5708468" y="381000"/>
                  <a:pt x="5769428" y="389709"/>
                  <a:pt x="5812971" y="396240"/>
                </a:cubicBezTo>
                <a:cubicBezTo>
                  <a:pt x="5856514" y="402771"/>
                  <a:pt x="5897880" y="415834"/>
                  <a:pt x="5930537" y="409303"/>
                </a:cubicBezTo>
                <a:cubicBezTo>
                  <a:pt x="5963194" y="402772"/>
                  <a:pt x="5976257" y="381001"/>
                  <a:pt x="6008914" y="357052"/>
                </a:cubicBezTo>
                <a:cubicBezTo>
                  <a:pt x="6041571" y="333103"/>
                  <a:pt x="6089469" y="291738"/>
                  <a:pt x="6126480" y="265612"/>
                </a:cubicBezTo>
                <a:cubicBezTo>
                  <a:pt x="6163491" y="239486"/>
                  <a:pt x="6198325" y="215537"/>
                  <a:pt x="6230982" y="200297"/>
                </a:cubicBezTo>
                <a:cubicBezTo>
                  <a:pt x="6263639" y="185057"/>
                  <a:pt x="6272348" y="182880"/>
                  <a:pt x="6322422" y="174172"/>
                </a:cubicBezTo>
                <a:cubicBezTo>
                  <a:pt x="6372496" y="165463"/>
                  <a:pt x="6531428" y="148046"/>
                  <a:pt x="6531428" y="148046"/>
                </a:cubicBezTo>
                <a:lnTo>
                  <a:pt x="6531428" y="148046"/>
                </a:lnTo>
                <a:lnTo>
                  <a:pt x="6622868" y="187234"/>
                </a:lnTo>
                <a:cubicBezTo>
                  <a:pt x="6644640" y="195942"/>
                  <a:pt x="6642463" y="206828"/>
                  <a:pt x="6662057" y="200297"/>
                </a:cubicBezTo>
                <a:cubicBezTo>
                  <a:pt x="6681651" y="193766"/>
                  <a:pt x="6712131" y="161109"/>
                  <a:pt x="6740434" y="148046"/>
                </a:cubicBezTo>
                <a:cubicBezTo>
                  <a:pt x="6768737" y="134983"/>
                  <a:pt x="6803571" y="132806"/>
                  <a:pt x="6831874" y="121920"/>
                </a:cubicBezTo>
                <a:cubicBezTo>
                  <a:pt x="6860177" y="111034"/>
                  <a:pt x="6877594" y="89263"/>
                  <a:pt x="6910251" y="82732"/>
                </a:cubicBezTo>
                <a:cubicBezTo>
                  <a:pt x="6942908" y="76201"/>
                  <a:pt x="6990806" y="76201"/>
                  <a:pt x="7027817" y="82732"/>
                </a:cubicBezTo>
                <a:cubicBezTo>
                  <a:pt x="7064828" y="89263"/>
                  <a:pt x="7095309" y="100149"/>
                  <a:pt x="7132320" y="121920"/>
                </a:cubicBezTo>
                <a:cubicBezTo>
                  <a:pt x="7169331" y="143691"/>
                  <a:pt x="7182394" y="195943"/>
                  <a:pt x="7249885" y="213360"/>
                </a:cubicBezTo>
                <a:cubicBezTo>
                  <a:pt x="7317376" y="230777"/>
                  <a:pt x="7465422" y="228600"/>
                  <a:pt x="7537268" y="226423"/>
                </a:cubicBezTo>
                <a:cubicBezTo>
                  <a:pt x="7609114" y="224246"/>
                  <a:pt x="7639594" y="211183"/>
                  <a:pt x="7680960" y="200297"/>
                </a:cubicBezTo>
                <a:cubicBezTo>
                  <a:pt x="7722326" y="189411"/>
                  <a:pt x="7750628" y="171995"/>
                  <a:pt x="7785462" y="161109"/>
                </a:cubicBezTo>
                <a:cubicBezTo>
                  <a:pt x="7820296" y="150223"/>
                  <a:pt x="7844245" y="148046"/>
                  <a:pt x="7889965" y="134983"/>
                </a:cubicBezTo>
                <a:cubicBezTo>
                  <a:pt x="7935685" y="121920"/>
                  <a:pt x="8005353" y="91440"/>
                  <a:pt x="8059782" y="82732"/>
                </a:cubicBezTo>
                <a:cubicBezTo>
                  <a:pt x="8114211" y="74024"/>
                  <a:pt x="8216537" y="82732"/>
                  <a:pt x="8216537" y="82732"/>
                </a:cubicBezTo>
                <a:cubicBezTo>
                  <a:pt x="8266611" y="82732"/>
                  <a:pt x="8316685" y="76201"/>
                  <a:pt x="8360228" y="82732"/>
                </a:cubicBezTo>
                <a:cubicBezTo>
                  <a:pt x="8403771" y="89263"/>
                  <a:pt x="8442960" y="124097"/>
                  <a:pt x="8477794" y="121920"/>
                </a:cubicBezTo>
                <a:cubicBezTo>
                  <a:pt x="8512628" y="119743"/>
                  <a:pt x="8525691" y="87086"/>
                  <a:pt x="8569234" y="69669"/>
                </a:cubicBezTo>
                <a:cubicBezTo>
                  <a:pt x="8612777" y="52252"/>
                  <a:pt x="8688977" y="26126"/>
                  <a:pt x="8739051" y="17417"/>
                </a:cubicBezTo>
                <a:cubicBezTo>
                  <a:pt x="8789125" y="8708"/>
                  <a:pt x="8869680" y="17417"/>
                  <a:pt x="8869680" y="17417"/>
                </a:cubicBezTo>
                <a:cubicBezTo>
                  <a:pt x="8913223" y="17417"/>
                  <a:pt x="8976360" y="-21772"/>
                  <a:pt x="9000308" y="17417"/>
                </a:cubicBezTo>
                <a:cubicBezTo>
                  <a:pt x="9024256" y="56606"/>
                  <a:pt x="9017725" y="195943"/>
                  <a:pt x="9013371" y="252549"/>
                </a:cubicBezTo>
                <a:cubicBezTo>
                  <a:pt x="9009017" y="309155"/>
                  <a:pt x="9015548" y="341812"/>
                  <a:pt x="8974182" y="357052"/>
                </a:cubicBezTo>
                <a:cubicBezTo>
                  <a:pt x="8932816" y="372292"/>
                  <a:pt x="8847908" y="346166"/>
                  <a:pt x="8765177" y="343989"/>
                </a:cubicBezTo>
                <a:cubicBezTo>
                  <a:pt x="8682446" y="341812"/>
                  <a:pt x="8571411" y="346166"/>
                  <a:pt x="8477794" y="343989"/>
                </a:cubicBezTo>
                <a:cubicBezTo>
                  <a:pt x="8384177" y="341812"/>
                  <a:pt x="8203474" y="330926"/>
                  <a:pt x="8203474" y="330926"/>
                </a:cubicBezTo>
                <a:cubicBezTo>
                  <a:pt x="8109857" y="326572"/>
                  <a:pt x="8007531" y="320040"/>
                  <a:pt x="7916091" y="317863"/>
                </a:cubicBezTo>
                <a:cubicBezTo>
                  <a:pt x="7824651" y="315686"/>
                  <a:pt x="7757160" y="315686"/>
                  <a:pt x="7654834" y="317863"/>
                </a:cubicBezTo>
                <a:cubicBezTo>
                  <a:pt x="7552508" y="320040"/>
                  <a:pt x="7406640" y="322218"/>
                  <a:pt x="7302137" y="330926"/>
                </a:cubicBezTo>
                <a:cubicBezTo>
                  <a:pt x="7197634" y="339634"/>
                  <a:pt x="7132320" y="361406"/>
                  <a:pt x="7027817" y="370114"/>
                </a:cubicBezTo>
                <a:cubicBezTo>
                  <a:pt x="6923314" y="378822"/>
                  <a:pt x="6675120" y="383177"/>
                  <a:pt x="6675120" y="383177"/>
                </a:cubicBezTo>
                <a:cubicBezTo>
                  <a:pt x="6568440" y="387531"/>
                  <a:pt x="6474823" y="387531"/>
                  <a:pt x="6387737" y="396240"/>
                </a:cubicBezTo>
                <a:cubicBezTo>
                  <a:pt x="6300651" y="404949"/>
                  <a:pt x="6224451" y="426720"/>
                  <a:pt x="6152605" y="435429"/>
                </a:cubicBezTo>
                <a:cubicBezTo>
                  <a:pt x="6080759" y="444138"/>
                  <a:pt x="5956662" y="448492"/>
                  <a:pt x="5956662" y="448492"/>
                </a:cubicBezTo>
                <a:cubicBezTo>
                  <a:pt x="5876108" y="452846"/>
                  <a:pt x="5762897" y="450668"/>
                  <a:pt x="5669280" y="461554"/>
                </a:cubicBezTo>
                <a:cubicBezTo>
                  <a:pt x="5575663" y="472440"/>
                  <a:pt x="5488577" y="500743"/>
                  <a:pt x="5394960" y="513806"/>
                </a:cubicBezTo>
                <a:cubicBezTo>
                  <a:pt x="5301343" y="526869"/>
                  <a:pt x="5209903" y="526869"/>
                  <a:pt x="5107577" y="539932"/>
                </a:cubicBezTo>
                <a:cubicBezTo>
                  <a:pt x="5005251" y="552995"/>
                  <a:pt x="4781005" y="592183"/>
                  <a:pt x="4781005" y="592183"/>
                </a:cubicBezTo>
                <a:lnTo>
                  <a:pt x="4545874" y="631372"/>
                </a:lnTo>
                <a:cubicBezTo>
                  <a:pt x="4474028" y="644435"/>
                  <a:pt x="4437017" y="659674"/>
                  <a:pt x="4349931" y="670560"/>
                </a:cubicBezTo>
                <a:cubicBezTo>
                  <a:pt x="4262845" y="681446"/>
                  <a:pt x="4023360" y="696686"/>
                  <a:pt x="4023360" y="696686"/>
                </a:cubicBezTo>
                <a:cubicBezTo>
                  <a:pt x="3910149" y="705395"/>
                  <a:pt x="3781696" y="707572"/>
                  <a:pt x="3670662" y="722812"/>
                </a:cubicBezTo>
                <a:cubicBezTo>
                  <a:pt x="3559628" y="738052"/>
                  <a:pt x="3357154" y="788126"/>
                  <a:pt x="3357154" y="788126"/>
                </a:cubicBezTo>
                <a:lnTo>
                  <a:pt x="3017520" y="853440"/>
                </a:lnTo>
                <a:lnTo>
                  <a:pt x="2704011" y="918754"/>
                </a:lnTo>
                <a:cubicBezTo>
                  <a:pt x="2603862" y="938348"/>
                  <a:pt x="2514600" y="951412"/>
                  <a:pt x="2416628" y="971006"/>
                </a:cubicBezTo>
                <a:cubicBezTo>
                  <a:pt x="2318657" y="990600"/>
                  <a:pt x="2207622" y="1014549"/>
                  <a:pt x="2116182" y="1036320"/>
                </a:cubicBezTo>
                <a:cubicBezTo>
                  <a:pt x="2024742" y="1058091"/>
                  <a:pt x="1948542" y="1084217"/>
                  <a:pt x="1867988" y="1101634"/>
                </a:cubicBezTo>
                <a:cubicBezTo>
                  <a:pt x="1787434" y="1119051"/>
                  <a:pt x="1700348" y="1121229"/>
                  <a:pt x="1632857" y="1140823"/>
                </a:cubicBezTo>
                <a:cubicBezTo>
                  <a:pt x="1565366" y="1160417"/>
                  <a:pt x="1513114" y="1195252"/>
                  <a:pt x="1463040" y="1219200"/>
                </a:cubicBezTo>
                <a:cubicBezTo>
                  <a:pt x="1412966" y="1243148"/>
                  <a:pt x="1399902" y="1271451"/>
                  <a:pt x="1332411" y="1284514"/>
                </a:cubicBezTo>
                <a:cubicBezTo>
                  <a:pt x="1264920" y="1297577"/>
                  <a:pt x="1151708" y="1297577"/>
                  <a:pt x="1058091" y="1297577"/>
                </a:cubicBezTo>
                <a:cubicBezTo>
                  <a:pt x="964474" y="1297577"/>
                  <a:pt x="862148" y="1286691"/>
                  <a:pt x="770708" y="1284514"/>
                </a:cubicBezTo>
                <a:cubicBezTo>
                  <a:pt x="679268" y="1282337"/>
                  <a:pt x="627017" y="1282337"/>
                  <a:pt x="509451" y="1284514"/>
                </a:cubicBezTo>
                <a:cubicBezTo>
                  <a:pt x="391885" y="1286691"/>
                  <a:pt x="65314" y="1297577"/>
                  <a:pt x="65314" y="1297577"/>
                </a:cubicBezTo>
                <a:lnTo>
                  <a:pt x="65314" y="1297577"/>
                </a:lnTo>
                <a:lnTo>
                  <a:pt x="0" y="1258389"/>
                </a:lnTo>
                <a:close/>
              </a:path>
            </a:pathLst>
          </a:custGeom>
          <a:solidFill>
            <a:srgbClr val="380203"/>
          </a:solidFill>
          <a:ln>
            <a:solidFill>
              <a:srgbClr val="3205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7550102" y="5136588"/>
            <a:ext cx="3126672" cy="1865881"/>
          </a:xfrm>
          <a:custGeom>
            <a:avLst/>
            <a:gdLst>
              <a:gd name="connsiteX0" fmla="*/ 392115 w 3126672"/>
              <a:gd name="connsiteY0" fmla="*/ 10178 h 1865881"/>
              <a:gd name="connsiteX1" fmla="*/ 823189 w 3126672"/>
              <a:gd name="connsiteY1" fmla="*/ 140806 h 1865881"/>
              <a:gd name="connsiteX2" fmla="*/ 1306515 w 3126672"/>
              <a:gd name="connsiteY2" fmla="*/ 310623 h 1865881"/>
              <a:gd name="connsiteX3" fmla="*/ 1646149 w 3126672"/>
              <a:gd name="connsiteY3" fmla="*/ 519629 h 1865881"/>
              <a:gd name="connsiteX4" fmla="*/ 2011909 w 3126672"/>
              <a:gd name="connsiteY4" fmla="*/ 741698 h 1865881"/>
              <a:gd name="connsiteX5" fmla="*/ 2247041 w 3126672"/>
              <a:gd name="connsiteY5" fmla="*/ 989892 h 1865881"/>
              <a:gd name="connsiteX6" fmla="*/ 2351544 w 3126672"/>
              <a:gd name="connsiteY6" fmla="*/ 1081332 h 1865881"/>
              <a:gd name="connsiteX7" fmla="*/ 2495235 w 3126672"/>
              <a:gd name="connsiteY7" fmla="*/ 1225023 h 1865881"/>
              <a:gd name="connsiteX8" fmla="*/ 2651989 w 3126672"/>
              <a:gd name="connsiteY8" fmla="*/ 1342589 h 1865881"/>
              <a:gd name="connsiteX9" fmla="*/ 2743429 w 3126672"/>
              <a:gd name="connsiteY9" fmla="*/ 1434029 h 1865881"/>
              <a:gd name="connsiteX10" fmla="*/ 2887121 w 3126672"/>
              <a:gd name="connsiteY10" fmla="*/ 1538532 h 1865881"/>
              <a:gd name="connsiteX11" fmla="*/ 2965498 w 3126672"/>
              <a:gd name="connsiteY11" fmla="*/ 1629972 h 1865881"/>
              <a:gd name="connsiteX12" fmla="*/ 3070001 w 3126672"/>
              <a:gd name="connsiteY12" fmla="*/ 1786726 h 1865881"/>
              <a:gd name="connsiteX13" fmla="*/ 3109189 w 3126672"/>
              <a:gd name="connsiteY13" fmla="*/ 1812852 h 1865881"/>
              <a:gd name="connsiteX14" fmla="*/ 2782618 w 3126672"/>
              <a:gd name="connsiteY14" fmla="*/ 1825915 h 1865881"/>
              <a:gd name="connsiteX15" fmla="*/ 2403795 w 3126672"/>
              <a:gd name="connsiteY15" fmla="*/ 1852041 h 1865881"/>
              <a:gd name="connsiteX16" fmla="*/ 2142538 w 3126672"/>
              <a:gd name="connsiteY16" fmla="*/ 1852041 h 1865881"/>
              <a:gd name="connsiteX17" fmla="*/ 2064161 w 3126672"/>
              <a:gd name="connsiteY17" fmla="*/ 1865103 h 1865881"/>
              <a:gd name="connsiteX18" fmla="*/ 1972721 w 3126672"/>
              <a:gd name="connsiteY18" fmla="*/ 1825915 h 1865881"/>
              <a:gd name="connsiteX19" fmla="*/ 1881281 w 3126672"/>
              <a:gd name="connsiteY19" fmla="*/ 1669161 h 1865881"/>
              <a:gd name="connsiteX20" fmla="*/ 1685338 w 3126672"/>
              <a:gd name="connsiteY20" fmla="*/ 1486281 h 1865881"/>
              <a:gd name="connsiteX21" fmla="*/ 1502458 w 3126672"/>
              <a:gd name="connsiteY21" fmla="*/ 1264212 h 1865881"/>
              <a:gd name="connsiteX22" fmla="*/ 1254264 w 3126672"/>
              <a:gd name="connsiteY22" fmla="*/ 1042143 h 1865881"/>
              <a:gd name="connsiteX23" fmla="*/ 1084447 w 3126672"/>
              <a:gd name="connsiteY23" fmla="*/ 872326 h 1865881"/>
              <a:gd name="connsiteX24" fmla="*/ 940755 w 3126672"/>
              <a:gd name="connsiteY24" fmla="*/ 741698 h 1865881"/>
              <a:gd name="connsiteX25" fmla="*/ 797064 w 3126672"/>
              <a:gd name="connsiteY25" fmla="*/ 663321 h 1865881"/>
              <a:gd name="connsiteX26" fmla="*/ 627247 w 3126672"/>
              <a:gd name="connsiteY26" fmla="*/ 545755 h 1865881"/>
              <a:gd name="connsiteX27" fmla="*/ 444367 w 3126672"/>
              <a:gd name="connsiteY27" fmla="*/ 415126 h 1865881"/>
              <a:gd name="connsiteX28" fmla="*/ 365989 w 3126672"/>
              <a:gd name="connsiteY28" fmla="*/ 336749 h 1865881"/>
              <a:gd name="connsiteX29" fmla="*/ 261487 w 3126672"/>
              <a:gd name="connsiteY29" fmla="*/ 258372 h 1865881"/>
              <a:gd name="connsiteX30" fmla="*/ 143921 w 3126672"/>
              <a:gd name="connsiteY30" fmla="*/ 179995 h 1865881"/>
              <a:gd name="connsiteX31" fmla="*/ 78607 w 3126672"/>
              <a:gd name="connsiteY31" fmla="*/ 127743 h 1865881"/>
              <a:gd name="connsiteX32" fmla="*/ 229 w 3126672"/>
              <a:gd name="connsiteY32" fmla="*/ 23241 h 1865881"/>
              <a:gd name="connsiteX33" fmla="*/ 104732 w 3126672"/>
              <a:gd name="connsiteY33" fmla="*/ 23241 h 1865881"/>
              <a:gd name="connsiteX34" fmla="*/ 170047 w 3126672"/>
              <a:gd name="connsiteY34" fmla="*/ 23241 h 1865881"/>
              <a:gd name="connsiteX35" fmla="*/ 300675 w 3126672"/>
              <a:gd name="connsiteY35" fmla="*/ 10178 h 1865881"/>
              <a:gd name="connsiteX36" fmla="*/ 392115 w 3126672"/>
              <a:gd name="connsiteY36" fmla="*/ 10178 h 186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26672" h="1865881">
                <a:moveTo>
                  <a:pt x="392115" y="10178"/>
                </a:moveTo>
                <a:cubicBezTo>
                  <a:pt x="479201" y="31949"/>
                  <a:pt x="670789" y="90732"/>
                  <a:pt x="823189" y="140806"/>
                </a:cubicBezTo>
                <a:cubicBezTo>
                  <a:pt x="975589" y="190880"/>
                  <a:pt x="1169355" y="247486"/>
                  <a:pt x="1306515" y="310623"/>
                </a:cubicBezTo>
                <a:cubicBezTo>
                  <a:pt x="1443675" y="373760"/>
                  <a:pt x="1646149" y="519629"/>
                  <a:pt x="1646149" y="519629"/>
                </a:cubicBezTo>
                <a:cubicBezTo>
                  <a:pt x="1763715" y="591475"/>
                  <a:pt x="1911760" y="663321"/>
                  <a:pt x="2011909" y="741698"/>
                </a:cubicBezTo>
                <a:cubicBezTo>
                  <a:pt x="2112058" y="820075"/>
                  <a:pt x="2190435" y="933286"/>
                  <a:pt x="2247041" y="989892"/>
                </a:cubicBezTo>
                <a:cubicBezTo>
                  <a:pt x="2303647" y="1046498"/>
                  <a:pt x="2310178" y="1042144"/>
                  <a:pt x="2351544" y="1081332"/>
                </a:cubicBezTo>
                <a:cubicBezTo>
                  <a:pt x="2392910" y="1120521"/>
                  <a:pt x="2445161" y="1181480"/>
                  <a:pt x="2495235" y="1225023"/>
                </a:cubicBezTo>
                <a:cubicBezTo>
                  <a:pt x="2545309" y="1268566"/>
                  <a:pt x="2610623" y="1307755"/>
                  <a:pt x="2651989" y="1342589"/>
                </a:cubicBezTo>
                <a:cubicBezTo>
                  <a:pt x="2693355" y="1377423"/>
                  <a:pt x="2704240" y="1401372"/>
                  <a:pt x="2743429" y="1434029"/>
                </a:cubicBezTo>
                <a:cubicBezTo>
                  <a:pt x="2782618" y="1466686"/>
                  <a:pt x="2850110" y="1505875"/>
                  <a:pt x="2887121" y="1538532"/>
                </a:cubicBezTo>
                <a:cubicBezTo>
                  <a:pt x="2924132" y="1571189"/>
                  <a:pt x="2935018" y="1588606"/>
                  <a:pt x="2965498" y="1629972"/>
                </a:cubicBezTo>
                <a:cubicBezTo>
                  <a:pt x="2995978" y="1671338"/>
                  <a:pt x="3070001" y="1786726"/>
                  <a:pt x="3070001" y="1786726"/>
                </a:cubicBezTo>
                <a:cubicBezTo>
                  <a:pt x="3093950" y="1817206"/>
                  <a:pt x="3157086" y="1806321"/>
                  <a:pt x="3109189" y="1812852"/>
                </a:cubicBezTo>
                <a:cubicBezTo>
                  <a:pt x="3061292" y="1819383"/>
                  <a:pt x="2900184" y="1819383"/>
                  <a:pt x="2782618" y="1825915"/>
                </a:cubicBezTo>
                <a:cubicBezTo>
                  <a:pt x="2665052" y="1832447"/>
                  <a:pt x="2510475" y="1847687"/>
                  <a:pt x="2403795" y="1852041"/>
                </a:cubicBezTo>
                <a:cubicBezTo>
                  <a:pt x="2297115" y="1856395"/>
                  <a:pt x="2199144" y="1849864"/>
                  <a:pt x="2142538" y="1852041"/>
                </a:cubicBezTo>
                <a:cubicBezTo>
                  <a:pt x="2085932" y="1854218"/>
                  <a:pt x="2092464" y="1869457"/>
                  <a:pt x="2064161" y="1865103"/>
                </a:cubicBezTo>
                <a:cubicBezTo>
                  <a:pt x="2035858" y="1860749"/>
                  <a:pt x="2003201" y="1858572"/>
                  <a:pt x="1972721" y="1825915"/>
                </a:cubicBezTo>
                <a:cubicBezTo>
                  <a:pt x="1942241" y="1793258"/>
                  <a:pt x="1929178" y="1725766"/>
                  <a:pt x="1881281" y="1669161"/>
                </a:cubicBezTo>
                <a:cubicBezTo>
                  <a:pt x="1833384" y="1612556"/>
                  <a:pt x="1748475" y="1553772"/>
                  <a:pt x="1685338" y="1486281"/>
                </a:cubicBezTo>
                <a:cubicBezTo>
                  <a:pt x="1622201" y="1418790"/>
                  <a:pt x="1574304" y="1338235"/>
                  <a:pt x="1502458" y="1264212"/>
                </a:cubicBezTo>
                <a:cubicBezTo>
                  <a:pt x="1430612" y="1190189"/>
                  <a:pt x="1323933" y="1107457"/>
                  <a:pt x="1254264" y="1042143"/>
                </a:cubicBezTo>
                <a:cubicBezTo>
                  <a:pt x="1184596" y="976829"/>
                  <a:pt x="1136699" y="922400"/>
                  <a:pt x="1084447" y="872326"/>
                </a:cubicBezTo>
                <a:cubicBezTo>
                  <a:pt x="1032196" y="822252"/>
                  <a:pt x="988652" y="776532"/>
                  <a:pt x="940755" y="741698"/>
                </a:cubicBezTo>
                <a:cubicBezTo>
                  <a:pt x="892858" y="706864"/>
                  <a:pt x="849315" y="695978"/>
                  <a:pt x="797064" y="663321"/>
                </a:cubicBezTo>
                <a:cubicBezTo>
                  <a:pt x="744813" y="630664"/>
                  <a:pt x="686030" y="587121"/>
                  <a:pt x="627247" y="545755"/>
                </a:cubicBezTo>
                <a:cubicBezTo>
                  <a:pt x="568464" y="504389"/>
                  <a:pt x="487910" y="449960"/>
                  <a:pt x="444367" y="415126"/>
                </a:cubicBezTo>
                <a:cubicBezTo>
                  <a:pt x="400824" y="380292"/>
                  <a:pt x="396469" y="362875"/>
                  <a:pt x="365989" y="336749"/>
                </a:cubicBezTo>
                <a:cubicBezTo>
                  <a:pt x="335509" y="310623"/>
                  <a:pt x="298498" y="284498"/>
                  <a:pt x="261487" y="258372"/>
                </a:cubicBezTo>
                <a:cubicBezTo>
                  <a:pt x="224476" y="232246"/>
                  <a:pt x="174401" y="201766"/>
                  <a:pt x="143921" y="179995"/>
                </a:cubicBezTo>
                <a:cubicBezTo>
                  <a:pt x="113441" y="158224"/>
                  <a:pt x="102556" y="153869"/>
                  <a:pt x="78607" y="127743"/>
                </a:cubicBezTo>
                <a:cubicBezTo>
                  <a:pt x="54658" y="101617"/>
                  <a:pt x="-4125" y="40658"/>
                  <a:pt x="229" y="23241"/>
                </a:cubicBezTo>
                <a:cubicBezTo>
                  <a:pt x="4583" y="5824"/>
                  <a:pt x="104732" y="23241"/>
                  <a:pt x="104732" y="23241"/>
                </a:cubicBezTo>
                <a:cubicBezTo>
                  <a:pt x="133035" y="23241"/>
                  <a:pt x="137390" y="25418"/>
                  <a:pt x="170047" y="23241"/>
                </a:cubicBezTo>
                <a:cubicBezTo>
                  <a:pt x="202704" y="21064"/>
                  <a:pt x="265841" y="12355"/>
                  <a:pt x="300675" y="10178"/>
                </a:cubicBezTo>
                <a:cubicBezTo>
                  <a:pt x="335509" y="8001"/>
                  <a:pt x="305029" y="-11593"/>
                  <a:pt x="392115" y="10178"/>
                </a:cubicBezTo>
                <a:close/>
              </a:path>
            </a:pathLst>
          </a:custGeom>
          <a:solidFill>
            <a:srgbClr val="928C92"/>
          </a:solidFill>
          <a:ln>
            <a:solidFill>
              <a:srgbClr val="928C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3" name="Freeform 2052"/>
          <p:cNvSpPr/>
          <p:nvPr/>
        </p:nvSpPr>
        <p:spPr>
          <a:xfrm>
            <a:off x="9535818" y="6116683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9557588" y="6556464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0027600" y="6564527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ir Tree Sticker by Kew Gardens for iOS &amp;amp; Android | GIPHY in 2021 | Good  morning beautiful gif, Cute gif, Cute wallpaper backgrounds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593" y="2514714"/>
            <a:ext cx="1471363" cy="20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2" descr="Shrub Flower Drawing Clip Art - Free Content - Cartoon Green Grass  Transparent 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56" b="99772" l="0" r="9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342" y="4629370"/>
            <a:ext cx="1828267" cy="88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52478" y="-1274161"/>
            <a:ext cx="609600" cy="609600"/>
          </a:xfrm>
          <a:prstGeom prst="rect">
            <a:avLst/>
          </a:prstGeom>
        </p:spPr>
      </p:pic>
      <p:grpSp>
        <p:nvGrpSpPr>
          <p:cNvPr id="103" name="Group 102"/>
          <p:cNvGrpSpPr/>
          <p:nvPr/>
        </p:nvGrpSpPr>
        <p:grpSpPr>
          <a:xfrm flipH="1">
            <a:off x="2368313" y="2429281"/>
            <a:ext cx="2981021" cy="4124552"/>
            <a:chOff x="4399469" y="761397"/>
            <a:chExt cx="3106905" cy="5472181"/>
          </a:xfrm>
        </p:grpSpPr>
        <p:sp>
          <p:nvSpPr>
            <p:cNvPr id="104" name="Freeform 103"/>
            <p:cNvSpPr/>
            <p:nvPr/>
          </p:nvSpPr>
          <p:spPr>
            <a:xfrm>
              <a:off x="5350710" y="5252664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65101" y="5203945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89687" y="3115805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7" name="Group 106"/>
            <p:cNvGrpSpPr/>
            <p:nvPr/>
          </p:nvGrpSpPr>
          <p:grpSpPr>
            <a:xfrm rot="346956">
              <a:off x="5857630" y="2188838"/>
              <a:ext cx="924226" cy="1087376"/>
              <a:chOff x="4596118" y="2176847"/>
              <a:chExt cx="630978" cy="1061410"/>
            </a:xfrm>
          </p:grpSpPr>
          <p:sp>
            <p:nvSpPr>
              <p:cNvPr id="141" name="Freeform 140"/>
              <p:cNvSpPr/>
              <p:nvPr/>
            </p:nvSpPr>
            <p:spPr>
              <a:xfrm rot="20675681">
                <a:off x="4596118" y="2176847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 rot="19959728">
                <a:off x="4916483" y="3021198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 rot="20161035">
                <a:off x="5028674" y="3111727"/>
                <a:ext cx="147711" cy="28135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8" name="Freeform 107"/>
            <p:cNvSpPr/>
            <p:nvPr/>
          </p:nvSpPr>
          <p:spPr>
            <a:xfrm>
              <a:off x="4740813" y="1934300"/>
              <a:ext cx="1252640" cy="1405981"/>
            </a:xfrm>
            <a:custGeom>
              <a:avLst/>
              <a:gdLst>
                <a:gd name="connsiteX0" fmla="*/ 267031 w 975550"/>
                <a:gd name="connsiteY0" fmla="*/ 31044 h 1149059"/>
                <a:gd name="connsiteX1" fmla="*/ 279731 w 975550"/>
                <a:gd name="connsiteY1" fmla="*/ 196144 h 1149059"/>
                <a:gd name="connsiteX2" fmla="*/ 140031 w 975550"/>
                <a:gd name="connsiteY2" fmla="*/ 221544 h 1149059"/>
                <a:gd name="connsiteX3" fmla="*/ 38431 w 975550"/>
                <a:gd name="connsiteY3" fmla="*/ 234244 h 1149059"/>
                <a:gd name="connsiteX4" fmla="*/ 13031 w 975550"/>
                <a:gd name="connsiteY4" fmla="*/ 297744 h 1149059"/>
                <a:gd name="connsiteX5" fmla="*/ 331 w 975550"/>
                <a:gd name="connsiteY5" fmla="*/ 539044 h 1149059"/>
                <a:gd name="connsiteX6" fmla="*/ 25731 w 975550"/>
                <a:gd name="connsiteY6" fmla="*/ 754944 h 1149059"/>
                <a:gd name="connsiteX7" fmla="*/ 38431 w 975550"/>
                <a:gd name="connsiteY7" fmla="*/ 1059744 h 1149059"/>
                <a:gd name="connsiteX8" fmla="*/ 51131 w 975550"/>
                <a:gd name="connsiteY8" fmla="*/ 1135944 h 1149059"/>
                <a:gd name="connsiteX9" fmla="*/ 660731 w 975550"/>
                <a:gd name="connsiteY9" fmla="*/ 1135944 h 1149059"/>
                <a:gd name="connsiteX10" fmla="*/ 965531 w 975550"/>
                <a:gd name="connsiteY10" fmla="*/ 1123244 h 1149059"/>
                <a:gd name="connsiteX11" fmla="*/ 902031 w 975550"/>
                <a:gd name="connsiteY11" fmla="*/ 831144 h 1149059"/>
                <a:gd name="connsiteX12" fmla="*/ 902031 w 975550"/>
                <a:gd name="connsiteY12" fmla="*/ 297744 h 1149059"/>
                <a:gd name="connsiteX13" fmla="*/ 775031 w 975550"/>
                <a:gd name="connsiteY13" fmla="*/ 259644 h 1149059"/>
                <a:gd name="connsiteX14" fmla="*/ 597231 w 975550"/>
                <a:gd name="connsiteY14" fmla="*/ 208844 h 1149059"/>
                <a:gd name="connsiteX15" fmla="*/ 571831 w 975550"/>
                <a:gd name="connsiteY15" fmla="*/ 208844 h 1149059"/>
                <a:gd name="connsiteX16" fmla="*/ 571831 w 975550"/>
                <a:gd name="connsiteY16" fmla="*/ 81844 h 1149059"/>
                <a:gd name="connsiteX17" fmla="*/ 533731 w 975550"/>
                <a:gd name="connsiteY17" fmla="*/ 5644 h 1149059"/>
                <a:gd name="connsiteX18" fmla="*/ 381331 w 975550"/>
                <a:gd name="connsiteY18" fmla="*/ 5644 h 1149059"/>
                <a:gd name="connsiteX19" fmla="*/ 267031 w 975550"/>
                <a:gd name="connsiteY19" fmla="*/ 31044 h 114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75550" h="1149059">
                  <a:moveTo>
                    <a:pt x="267031" y="31044"/>
                  </a:moveTo>
                  <a:cubicBezTo>
                    <a:pt x="283964" y="97719"/>
                    <a:pt x="300898" y="164394"/>
                    <a:pt x="279731" y="196144"/>
                  </a:cubicBezTo>
                  <a:cubicBezTo>
                    <a:pt x="258564" y="227894"/>
                    <a:pt x="180248" y="215194"/>
                    <a:pt x="140031" y="221544"/>
                  </a:cubicBezTo>
                  <a:cubicBezTo>
                    <a:pt x="99814" y="227894"/>
                    <a:pt x="59598" y="221544"/>
                    <a:pt x="38431" y="234244"/>
                  </a:cubicBezTo>
                  <a:cubicBezTo>
                    <a:pt x="17264" y="246944"/>
                    <a:pt x="19381" y="246944"/>
                    <a:pt x="13031" y="297744"/>
                  </a:cubicBezTo>
                  <a:cubicBezTo>
                    <a:pt x="6681" y="348544"/>
                    <a:pt x="-1786" y="462844"/>
                    <a:pt x="331" y="539044"/>
                  </a:cubicBezTo>
                  <a:cubicBezTo>
                    <a:pt x="2448" y="615244"/>
                    <a:pt x="19381" y="668161"/>
                    <a:pt x="25731" y="754944"/>
                  </a:cubicBezTo>
                  <a:cubicBezTo>
                    <a:pt x="32081" y="841727"/>
                    <a:pt x="34198" y="996244"/>
                    <a:pt x="38431" y="1059744"/>
                  </a:cubicBezTo>
                  <a:cubicBezTo>
                    <a:pt x="42664" y="1123244"/>
                    <a:pt x="-52586" y="1123244"/>
                    <a:pt x="51131" y="1135944"/>
                  </a:cubicBezTo>
                  <a:cubicBezTo>
                    <a:pt x="154848" y="1148644"/>
                    <a:pt x="508331" y="1138061"/>
                    <a:pt x="660731" y="1135944"/>
                  </a:cubicBezTo>
                  <a:cubicBezTo>
                    <a:pt x="813131" y="1133827"/>
                    <a:pt x="925314" y="1174044"/>
                    <a:pt x="965531" y="1123244"/>
                  </a:cubicBezTo>
                  <a:cubicBezTo>
                    <a:pt x="1005748" y="1072444"/>
                    <a:pt x="912614" y="968727"/>
                    <a:pt x="902031" y="831144"/>
                  </a:cubicBezTo>
                  <a:cubicBezTo>
                    <a:pt x="891448" y="693561"/>
                    <a:pt x="923198" y="392994"/>
                    <a:pt x="902031" y="297744"/>
                  </a:cubicBezTo>
                  <a:cubicBezTo>
                    <a:pt x="880864" y="202494"/>
                    <a:pt x="775031" y="259644"/>
                    <a:pt x="775031" y="259644"/>
                  </a:cubicBezTo>
                  <a:lnTo>
                    <a:pt x="597231" y="208844"/>
                  </a:lnTo>
                  <a:cubicBezTo>
                    <a:pt x="563364" y="200377"/>
                    <a:pt x="576064" y="230011"/>
                    <a:pt x="571831" y="208844"/>
                  </a:cubicBezTo>
                  <a:cubicBezTo>
                    <a:pt x="567598" y="187677"/>
                    <a:pt x="578181" y="115711"/>
                    <a:pt x="571831" y="81844"/>
                  </a:cubicBezTo>
                  <a:cubicBezTo>
                    <a:pt x="565481" y="47977"/>
                    <a:pt x="565481" y="18344"/>
                    <a:pt x="533731" y="5644"/>
                  </a:cubicBezTo>
                  <a:cubicBezTo>
                    <a:pt x="501981" y="-7056"/>
                    <a:pt x="381331" y="5644"/>
                    <a:pt x="381331" y="5644"/>
                  </a:cubicBezTo>
                  <a:lnTo>
                    <a:pt x="267031" y="31044"/>
                  </a:ln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CF7F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9" name="Group 108"/>
            <p:cNvGrpSpPr/>
            <p:nvPr/>
          </p:nvGrpSpPr>
          <p:grpSpPr>
            <a:xfrm rot="176094">
              <a:off x="4399469" y="761397"/>
              <a:ext cx="1540042" cy="1311029"/>
              <a:chOff x="5956950" y="498076"/>
              <a:chExt cx="1678822" cy="1469479"/>
            </a:xfrm>
          </p:grpSpPr>
          <p:grpSp>
            <p:nvGrpSpPr>
              <p:cNvPr id="126" name="Group 125"/>
              <p:cNvGrpSpPr/>
              <p:nvPr/>
            </p:nvGrpSpPr>
            <p:grpSpPr>
              <a:xfrm>
                <a:off x="5997220" y="498076"/>
                <a:ext cx="1487679" cy="1469479"/>
                <a:chOff x="4723610" y="748576"/>
                <a:chExt cx="1487679" cy="1469479"/>
              </a:xfrm>
              <a:solidFill>
                <a:srgbClr val="FFCFAB"/>
              </a:solidFill>
            </p:grpSpPr>
            <p:sp>
              <p:nvSpPr>
                <p:cNvPr id="139" name="Freeform 138"/>
                <p:cNvSpPr/>
                <p:nvPr/>
              </p:nvSpPr>
              <p:spPr>
                <a:xfrm>
                  <a:off x="4723610" y="748576"/>
                  <a:ext cx="1487679" cy="1469479"/>
                </a:xfrm>
                <a:custGeom>
                  <a:avLst/>
                  <a:gdLst>
                    <a:gd name="connsiteX0" fmla="*/ 1589651 w 1814151"/>
                    <a:gd name="connsiteY0" fmla="*/ 334913 h 1861248"/>
                    <a:gd name="connsiteX1" fmla="*/ 1428565 w 1814151"/>
                    <a:gd name="connsiteY1" fmla="*/ 107498 h 1861248"/>
                    <a:gd name="connsiteX2" fmla="*/ 1239052 w 1814151"/>
                    <a:gd name="connsiteY2" fmla="*/ 31692 h 1861248"/>
                    <a:gd name="connsiteX3" fmla="*/ 940569 w 1814151"/>
                    <a:gd name="connsiteY3" fmla="*/ 3265 h 1861248"/>
                    <a:gd name="connsiteX4" fmla="*/ 608921 w 1814151"/>
                    <a:gd name="connsiteY4" fmla="*/ 102760 h 1861248"/>
                    <a:gd name="connsiteX5" fmla="*/ 305700 w 1814151"/>
                    <a:gd name="connsiteY5" fmla="*/ 311224 h 1861248"/>
                    <a:gd name="connsiteX6" fmla="*/ 196730 w 1814151"/>
                    <a:gd name="connsiteY6" fmla="*/ 467572 h 1861248"/>
                    <a:gd name="connsiteX7" fmla="*/ 144614 w 1814151"/>
                    <a:gd name="connsiteY7" fmla="*/ 770793 h 1861248"/>
                    <a:gd name="connsiteX8" fmla="*/ 253584 w 1814151"/>
                    <a:gd name="connsiteY8" fmla="*/ 1140343 h 1861248"/>
                    <a:gd name="connsiteX9" fmla="*/ 244109 w 1814151"/>
                    <a:gd name="connsiteY9" fmla="*/ 1135605 h 1861248"/>
                    <a:gd name="connsiteX10" fmla="*/ 196730 w 1814151"/>
                    <a:gd name="connsiteY10" fmla="*/ 1092965 h 1861248"/>
                    <a:gd name="connsiteX11" fmla="*/ 144614 w 1814151"/>
                    <a:gd name="connsiteY11" fmla="*/ 1064538 h 1861248"/>
                    <a:gd name="connsiteX12" fmla="*/ 68809 w 1814151"/>
                    <a:gd name="connsiteY12" fmla="*/ 1074014 h 1861248"/>
                    <a:gd name="connsiteX13" fmla="*/ 11955 w 1814151"/>
                    <a:gd name="connsiteY13" fmla="*/ 1121392 h 1861248"/>
                    <a:gd name="connsiteX14" fmla="*/ 2480 w 1814151"/>
                    <a:gd name="connsiteY14" fmla="*/ 1206673 h 1861248"/>
                    <a:gd name="connsiteX15" fmla="*/ 45120 w 1814151"/>
                    <a:gd name="connsiteY15" fmla="*/ 1334594 h 1861248"/>
                    <a:gd name="connsiteX16" fmla="*/ 135139 w 1814151"/>
                    <a:gd name="connsiteY16" fmla="*/ 1438826 h 1861248"/>
                    <a:gd name="connsiteX17" fmla="*/ 263060 w 1814151"/>
                    <a:gd name="connsiteY17" fmla="*/ 1481467 h 1861248"/>
                    <a:gd name="connsiteX18" fmla="*/ 319914 w 1814151"/>
                    <a:gd name="connsiteY18" fmla="*/ 1467253 h 1861248"/>
                    <a:gd name="connsiteX19" fmla="*/ 362554 w 1814151"/>
                    <a:gd name="connsiteY19" fmla="*/ 1580961 h 1861248"/>
                    <a:gd name="connsiteX20" fmla="*/ 438360 w 1814151"/>
                    <a:gd name="connsiteY20" fmla="*/ 1694669 h 1861248"/>
                    <a:gd name="connsiteX21" fmla="*/ 561543 w 1814151"/>
                    <a:gd name="connsiteY21" fmla="*/ 1775212 h 1861248"/>
                    <a:gd name="connsiteX22" fmla="*/ 675251 w 1814151"/>
                    <a:gd name="connsiteY22" fmla="*/ 1817852 h 1861248"/>
                    <a:gd name="connsiteX23" fmla="*/ 850550 w 1814151"/>
                    <a:gd name="connsiteY23" fmla="*/ 1836803 h 1861248"/>
                    <a:gd name="connsiteX24" fmla="*/ 983209 w 1814151"/>
                    <a:gd name="connsiteY24" fmla="*/ 1827328 h 1861248"/>
                    <a:gd name="connsiteX25" fmla="*/ 1106393 w 1814151"/>
                    <a:gd name="connsiteY25" fmla="*/ 1860492 h 1861248"/>
                    <a:gd name="connsiteX26" fmla="*/ 1229576 w 1814151"/>
                    <a:gd name="connsiteY26" fmla="*/ 1846279 h 1861248"/>
                    <a:gd name="connsiteX27" fmla="*/ 1366973 w 1814151"/>
                    <a:gd name="connsiteY27" fmla="*/ 1798901 h 1861248"/>
                    <a:gd name="connsiteX28" fmla="*/ 1442778 w 1814151"/>
                    <a:gd name="connsiteY28" fmla="*/ 1727833 h 1861248"/>
                    <a:gd name="connsiteX29" fmla="*/ 1528059 w 1814151"/>
                    <a:gd name="connsiteY29" fmla="*/ 1689931 h 1861248"/>
                    <a:gd name="connsiteX30" fmla="*/ 1679669 w 1814151"/>
                    <a:gd name="connsiteY30" fmla="*/ 1571485 h 1861248"/>
                    <a:gd name="connsiteX31" fmla="*/ 1769688 w 1814151"/>
                    <a:gd name="connsiteY31" fmla="*/ 1419875 h 1861248"/>
                    <a:gd name="connsiteX32" fmla="*/ 1802853 w 1814151"/>
                    <a:gd name="connsiteY32" fmla="*/ 1268264 h 1861248"/>
                    <a:gd name="connsiteX33" fmla="*/ 1812328 w 1814151"/>
                    <a:gd name="connsiteY33" fmla="*/ 1154557 h 1861248"/>
                    <a:gd name="connsiteX34" fmla="*/ 1812328 w 1814151"/>
                    <a:gd name="connsiteY34" fmla="*/ 1078752 h 1861248"/>
                    <a:gd name="connsiteX35" fmla="*/ 1793377 w 1814151"/>
                    <a:gd name="connsiteY35" fmla="*/ 965044 h 1861248"/>
                    <a:gd name="connsiteX36" fmla="*/ 1760212 w 1814151"/>
                    <a:gd name="connsiteY36" fmla="*/ 770793 h 1861248"/>
                    <a:gd name="connsiteX37" fmla="*/ 1717572 w 1814151"/>
                    <a:gd name="connsiteY37" fmla="*/ 609707 h 1861248"/>
                    <a:gd name="connsiteX38" fmla="*/ 1637029 w 1814151"/>
                    <a:gd name="connsiteY38" fmla="*/ 415456 h 1861248"/>
                    <a:gd name="connsiteX39" fmla="*/ 1589651 w 1814151"/>
                    <a:gd name="connsiteY39" fmla="*/ 334913 h 1861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814151" h="1861248">
                      <a:moveTo>
                        <a:pt x="1589651" y="334913"/>
                      </a:moveTo>
                      <a:cubicBezTo>
                        <a:pt x="1554907" y="283587"/>
                        <a:pt x="1486998" y="158035"/>
                        <a:pt x="1428565" y="107498"/>
                      </a:cubicBezTo>
                      <a:cubicBezTo>
                        <a:pt x="1370132" y="56961"/>
                        <a:pt x="1320385" y="49064"/>
                        <a:pt x="1239052" y="31692"/>
                      </a:cubicBezTo>
                      <a:cubicBezTo>
                        <a:pt x="1157719" y="14320"/>
                        <a:pt x="1045591" y="-8580"/>
                        <a:pt x="940569" y="3265"/>
                      </a:cubicBezTo>
                      <a:cubicBezTo>
                        <a:pt x="835547" y="15110"/>
                        <a:pt x="714732" y="51434"/>
                        <a:pt x="608921" y="102760"/>
                      </a:cubicBezTo>
                      <a:cubicBezTo>
                        <a:pt x="503110" y="154086"/>
                        <a:pt x="374398" y="250422"/>
                        <a:pt x="305700" y="311224"/>
                      </a:cubicBezTo>
                      <a:cubicBezTo>
                        <a:pt x="237002" y="372026"/>
                        <a:pt x="223578" y="390977"/>
                        <a:pt x="196730" y="467572"/>
                      </a:cubicBezTo>
                      <a:cubicBezTo>
                        <a:pt x="169882" y="544167"/>
                        <a:pt x="135138" y="658665"/>
                        <a:pt x="144614" y="770793"/>
                      </a:cubicBezTo>
                      <a:cubicBezTo>
                        <a:pt x="154090" y="882921"/>
                        <a:pt x="237002" y="1079541"/>
                        <a:pt x="253584" y="1140343"/>
                      </a:cubicBezTo>
                      <a:cubicBezTo>
                        <a:pt x="270166" y="1201145"/>
                        <a:pt x="253585" y="1143501"/>
                        <a:pt x="244109" y="1135605"/>
                      </a:cubicBezTo>
                      <a:cubicBezTo>
                        <a:pt x="234633" y="1127709"/>
                        <a:pt x="213312" y="1104809"/>
                        <a:pt x="196730" y="1092965"/>
                      </a:cubicBezTo>
                      <a:cubicBezTo>
                        <a:pt x="180148" y="1081121"/>
                        <a:pt x="165934" y="1067696"/>
                        <a:pt x="144614" y="1064538"/>
                      </a:cubicBezTo>
                      <a:cubicBezTo>
                        <a:pt x="123294" y="1061380"/>
                        <a:pt x="90919" y="1064538"/>
                        <a:pt x="68809" y="1074014"/>
                      </a:cubicBezTo>
                      <a:cubicBezTo>
                        <a:pt x="46699" y="1083490"/>
                        <a:pt x="23010" y="1099282"/>
                        <a:pt x="11955" y="1121392"/>
                      </a:cubicBezTo>
                      <a:cubicBezTo>
                        <a:pt x="900" y="1143502"/>
                        <a:pt x="-3047" y="1171139"/>
                        <a:pt x="2480" y="1206673"/>
                      </a:cubicBezTo>
                      <a:cubicBezTo>
                        <a:pt x="8007" y="1242207"/>
                        <a:pt x="23010" y="1295902"/>
                        <a:pt x="45120" y="1334594"/>
                      </a:cubicBezTo>
                      <a:cubicBezTo>
                        <a:pt x="67230" y="1373286"/>
                        <a:pt x="98816" y="1414347"/>
                        <a:pt x="135139" y="1438826"/>
                      </a:cubicBezTo>
                      <a:cubicBezTo>
                        <a:pt x="171462" y="1463305"/>
                        <a:pt x="232264" y="1476729"/>
                        <a:pt x="263060" y="1481467"/>
                      </a:cubicBezTo>
                      <a:cubicBezTo>
                        <a:pt x="293856" y="1486205"/>
                        <a:pt x="303332" y="1450671"/>
                        <a:pt x="319914" y="1467253"/>
                      </a:cubicBezTo>
                      <a:cubicBezTo>
                        <a:pt x="336496" y="1483835"/>
                        <a:pt x="342813" y="1543059"/>
                        <a:pt x="362554" y="1580961"/>
                      </a:cubicBezTo>
                      <a:cubicBezTo>
                        <a:pt x="382295" y="1618863"/>
                        <a:pt x="405195" y="1662294"/>
                        <a:pt x="438360" y="1694669"/>
                      </a:cubicBezTo>
                      <a:cubicBezTo>
                        <a:pt x="471525" y="1727044"/>
                        <a:pt x="522061" y="1754682"/>
                        <a:pt x="561543" y="1775212"/>
                      </a:cubicBezTo>
                      <a:cubicBezTo>
                        <a:pt x="601025" y="1795742"/>
                        <a:pt x="627083" y="1807587"/>
                        <a:pt x="675251" y="1817852"/>
                      </a:cubicBezTo>
                      <a:cubicBezTo>
                        <a:pt x="723419" y="1828117"/>
                        <a:pt x="799224" y="1835224"/>
                        <a:pt x="850550" y="1836803"/>
                      </a:cubicBezTo>
                      <a:cubicBezTo>
                        <a:pt x="901876" y="1838382"/>
                        <a:pt x="940568" y="1823380"/>
                        <a:pt x="983209" y="1827328"/>
                      </a:cubicBezTo>
                      <a:cubicBezTo>
                        <a:pt x="1025849" y="1831276"/>
                        <a:pt x="1065332" y="1857334"/>
                        <a:pt x="1106393" y="1860492"/>
                      </a:cubicBezTo>
                      <a:cubicBezTo>
                        <a:pt x="1147454" y="1863650"/>
                        <a:pt x="1186146" y="1856544"/>
                        <a:pt x="1229576" y="1846279"/>
                      </a:cubicBezTo>
                      <a:cubicBezTo>
                        <a:pt x="1273006" y="1836014"/>
                        <a:pt x="1331439" y="1818642"/>
                        <a:pt x="1366973" y="1798901"/>
                      </a:cubicBezTo>
                      <a:cubicBezTo>
                        <a:pt x="1402507" y="1779160"/>
                        <a:pt x="1415930" y="1745995"/>
                        <a:pt x="1442778" y="1727833"/>
                      </a:cubicBezTo>
                      <a:cubicBezTo>
                        <a:pt x="1469626" y="1709671"/>
                        <a:pt x="1488577" y="1715989"/>
                        <a:pt x="1528059" y="1689931"/>
                      </a:cubicBezTo>
                      <a:cubicBezTo>
                        <a:pt x="1567541" y="1663873"/>
                        <a:pt x="1639398" y="1616494"/>
                        <a:pt x="1679669" y="1571485"/>
                      </a:cubicBezTo>
                      <a:cubicBezTo>
                        <a:pt x="1719940" y="1526476"/>
                        <a:pt x="1749157" y="1470412"/>
                        <a:pt x="1769688" y="1419875"/>
                      </a:cubicBezTo>
                      <a:cubicBezTo>
                        <a:pt x="1790219" y="1369338"/>
                        <a:pt x="1795746" y="1312484"/>
                        <a:pt x="1802853" y="1268264"/>
                      </a:cubicBezTo>
                      <a:cubicBezTo>
                        <a:pt x="1809960" y="1224044"/>
                        <a:pt x="1810749" y="1186142"/>
                        <a:pt x="1812328" y="1154557"/>
                      </a:cubicBezTo>
                      <a:cubicBezTo>
                        <a:pt x="1813907" y="1122972"/>
                        <a:pt x="1815487" y="1110338"/>
                        <a:pt x="1812328" y="1078752"/>
                      </a:cubicBezTo>
                      <a:cubicBezTo>
                        <a:pt x="1809169" y="1047166"/>
                        <a:pt x="1802063" y="1016371"/>
                        <a:pt x="1793377" y="965044"/>
                      </a:cubicBezTo>
                      <a:cubicBezTo>
                        <a:pt x="1784691" y="913718"/>
                        <a:pt x="1772846" y="830016"/>
                        <a:pt x="1760212" y="770793"/>
                      </a:cubicBezTo>
                      <a:cubicBezTo>
                        <a:pt x="1747578" y="711570"/>
                        <a:pt x="1738102" y="668930"/>
                        <a:pt x="1717572" y="609707"/>
                      </a:cubicBezTo>
                      <a:cubicBezTo>
                        <a:pt x="1697042" y="550484"/>
                        <a:pt x="1657560" y="461255"/>
                        <a:pt x="1637029" y="415456"/>
                      </a:cubicBezTo>
                      <a:cubicBezTo>
                        <a:pt x="1616499" y="369657"/>
                        <a:pt x="1624395" y="386239"/>
                        <a:pt x="1589651" y="334913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Freeform 139"/>
                <p:cNvSpPr/>
                <p:nvPr/>
              </p:nvSpPr>
              <p:spPr>
                <a:xfrm>
                  <a:off x="4827841" y="1667695"/>
                  <a:ext cx="94758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7" name="Freeform 126"/>
              <p:cNvSpPr/>
              <p:nvPr/>
            </p:nvSpPr>
            <p:spPr>
              <a:xfrm rot="618708">
                <a:off x="6459690" y="1036931"/>
                <a:ext cx="221639" cy="26521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 rot="19974490" flipH="1">
                <a:off x="7002492" y="931060"/>
                <a:ext cx="235034" cy="25106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6566340" y="1227701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7080068" y="1135294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6822400" y="1303505"/>
                <a:ext cx="257668" cy="322172"/>
              </a:xfrm>
              <a:custGeom>
                <a:avLst/>
                <a:gdLst>
                  <a:gd name="connsiteX0" fmla="*/ 232153 w 418948"/>
                  <a:gd name="connsiteY0" fmla="*/ 0 h 469068"/>
                  <a:gd name="connsiteX1" fmla="*/ 341123 w 418948"/>
                  <a:gd name="connsiteY1" fmla="*/ 118446 h 469068"/>
                  <a:gd name="connsiteX2" fmla="*/ 412190 w 418948"/>
                  <a:gd name="connsiteY2" fmla="*/ 241629 h 469068"/>
                  <a:gd name="connsiteX3" fmla="*/ 407452 w 418948"/>
                  <a:gd name="connsiteY3" fmla="*/ 360075 h 469068"/>
                  <a:gd name="connsiteX4" fmla="*/ 336385 w 418948"/>
                  <a:gd name="connsiteY4" fmla="*/ 431142 h 469068"/>
                  <a:gd name="connsiteX5" fmla="*/ 203726 w 418948"/>
                  <a:gd name="connsiteY5" fmla="*/ 469045 h 469068"/>
                  <a:gd name="connsiteX6" fmla="*/ 108970 w 418948"/>
                  <a:gd name="connsiteY6" fmla="*/ 435880 h 469068"/>
                  <a:gd name="connsiteX7" fmla="*/ 33164 w 418948"/>
                  <a:gd name="connsiteY7" fmla="*/ 379026 h 469068"/>
                  <a:gd name="connsiteX8" fmla="*/ 0 w 418948"/>
                  <a:gd name="connsiteY8" fmla="*/ 274794 h 469068"/>
                  <a:gd name="connsiteX9" fmla="*/ 0 w 418948"/>
                  <a:gd name="connsiteY9" fmla="*/ 274794 h 469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8948" h="469068">
                    <a:moveTo>
                      <a:pt x="232153" y="0"/>
                    </a:moveTo>
                    <a:cubicBezTo>
                      <a:pt x="271635" y="39087"/>
                      <a:pt x="311117" y="78175"/>
                      <a:pt x="341123" y="118446"/>
                    </a:cubicBezTo>
                    <a:cubicBezTo>
                      <a:pt x="371129" y="158717"/>
                      <a:pt x="401135" y="201358"/>
                      <a:pt x="412190" y="241629"/>
                    </a:cubicBezTo>
                    <a:cubicBezTo>
                      <a:pt x="423245" y="281901"/>
                      <a:pt x="420086" y="328490"/>
                      <a:pt x="407452" y="360075"/>
                    </a:cubicBezTo>
                    <a:cubicBezTo>
                      <a:pt x="394818" y="391660"/>
                      <a:pt x="370339" y="412980"/>
                      <a:pt x="336385" y="431142"/>
                    </a:cubicBezTo>
                    <a:cubicBezTo>
                      <a:pt x="302431" y="449304"/>
                      <a:pt x="241628" y="468255"/>
                      <a:pt x="203726" y="469045"/>
                    </a:cubicBezTo>
                    <a:cubicBezTo>
                      <a:pt x="165824" y="469835"/>
                      <a:pt x="137397" y="450883"/>
                      <a:pt x="108970" y="435880"/>
                    </a:cubicBezTo>
                    <a:cubicBezTo>
                      <a:pt x="80543" y="420877"/>
                      <a:pt x="51326" y="405874"/>
                      <a:pt x="33164" y="379026"/>
                    </a:cubicBezTo>
                    <a:cubicBezTo>
                      <a:pt x="15002" y="352178"/>
                      <a:pt x="0" y="274794"/>
                      <a:pt x="0" y="274794"/>
                    </a:cubicBezTo>
                    <a:lnTo>
                      <a:pt x="0" y="274794"/>
                    </a:ln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6684326" y="1493817"/>
                <a:ext cx="644223" cy="326647"/>
              </a:xfrm>
              <a:custGeom>
                <a:avLst/>
                <a:gdLst>
                  <a:gd name="connsiteX0" fmla="*/ 619181 w 956640"/>
                  <a:gd name="connsiteY0" fmla="*/ 2260 h 420710"/>
                  <a:gd name="connsiteX1" fmla="*/ 747102 w 956640"/>
                  <a:gd name="connsiteY1" fmla="*/ 25949 h 420710"/>
                  <a:gd name="connsiteX2" fmla="*/ 856072 w 956640"/>
                  <a:gd name="connsiteY2" fmla="*/ 87541 h 420710"/>
                  <a:gd name="connsiteX3" fmla="*/ 922401 w 956640"/>
                  <a:gd name="connsiteY3" fmla="*/ 168084 h 420710"/>
                  <a:gd name="connsiteX4" fmla="*/ 955566 w 956640"/>
                  <a:gd name="connsiteY4" fmla="*/ 248627 h 420710"/>
                  <a:gd name="connsiteX5" fmla="*/ 884499 w 956640"/>
                  <a:gd name="connsiteY5" fmla="*/ 224938 h 420710"/>
                  <a:gd name="connsiteX6" fmla="*/ 837120 w 956640"/>
                  <a:gd name="connsiteY6" fmla="*/ 224938 h 420710"/>
                  <a:gd name="connsiteX7" fmla="*/ 799218 w 956640"/>
                  <a:gd name="connsiteY7" fmla="*/ 234414 h 420710"/>
                  <a:gd name="connsiteX8" fmla="*/ 747102 w 956640"/>
                  <a:gd name="connsiteY8" fmla="*/ 243889 h 420710"/>
                  <a:gd name="connsiteX9" fmla="*/ 685510 w 956640"/>
                  <a:gd name="connsiteY9" fmla="*/ 243889 h 420710"/>
                  <a:gd name="connsiteX10" fmla="*/ 633394 w 956640"/>
                  <a:gd name="connsiteY10" fmla="*/ 253365 h 420710"/>
                  <a:gd name="connsiteX11" fmla="*/ 576540 w 956640"/>
                  <a:gd name="connsiteY11" fmla="*/ 267578 h 420710"/>
                  <a:gd name="connsiteX12" fmla="*/ 519686 w 956640"/>
                  <a:gd name="connsiteY12" fmla="*/ 258103 h 420710"/>
                  <a:gd name="connsiteX13" fmla="*/ 481784 w 956640"/>
                  <a:gd name="connsiteY13" fmla="*/ 248627 h 420710"/>
                  <a:gd name="connsiteX14" fmla="*/ 448619 w 956640"/>
                  <a:gd name="connsiteY14" fmla="*/ 234414 h 420710"/>
                  <a:gd name="connsiteX15" fmla="*/ 396503 w 956640"/>
                  <a:gd name="connsiteY15" fmla="*/ 286530 h 420710"/>
                  <a:gd name="connsiteX16" fmla="*/ 349125 w 956640"/>
                  <a:gd name="connsiteY16" fmla="*/ 310219 h 420710"/>
                  <a:gd name="connsiteX17" fmla="*/ 254368 w 956640"/>
                  <a:gd name="connsiteY17" fmla="*/ 329170 h 420710"/>
                  <a:gd name="connsiteX18" fmla="*/ 197514 w 956640"/>
                  <a:gd name="connsiteY18" fmla="*/ 338646 h 420710"/>
                  <a:gd name="connsiteX19" fmla="*/ 154874 w 956640"/>
                  <a:gd name="connsiteY19" fmla="*/ 338646 h 420710"/>
                  <a:gd name="connsiteX20" fmla="*/ 131185 w 956640"/>
                  <a:gd name="connsiteY20" fmla="*/ 362335 h 420710"/>
                  <a:gd name="connsiteX21" fmla="*/ 69593 w 956640"/>
                  <a:gd name="connsiteY21" fmla="*/ 381286 h 420710"/>
                  <a:gd name="connsiteX22" fmla="*/ 31690 w 956640"/>
                  <a:gd name="connsiteY22" fmla="*/ 400237 h 420710"/>
                  <a:gd name="connsiteX23" fmla="*/ 3263 w 956640"/>
                  <a:gd name="connsiteY23" fmla="*/ 419189 h 420710"/>
                  <a:gd name="connsiteX24" fmla="*/ 3263 w 956640"/>
                  <a:gd name="connsiteY24" fmla="*/ 357597 h 420710"/>
                  <a:gd name="connsiteX25" fmla="*/ 26953 w 956640"/>
                  <a:gd name="connsiteY25" fmla="*/ 272316 h 420710"/>
                  <a:gd name="connsiteX26" fmla="*/ 60117 w 956640"/>
                  <a:gd name="connsiteY26" fmla="*/ 220200 h 420710"/>
                  <a:gd name="connsiteX27" fmla="*/ 112233 w 956640"/>
                  <a:gd name="connsiteY27" fmla="*/ 153871 h 420710"/>
                  <a:gd name="connsiteX28" fmla="*/ 169087 w 956640"/>
                  <a:gd name="connsiteY28" fmla="*/ 120706 h 420710"/>
                  <a:gd name="connsiteX29" fmla="*/ 235417 w 956640"/>
                  <a:gd name="connsiteY29" fmla="*/ 92279 h 420710"/>
                  <a:gd name="connsiteX30" fmla="*/ 273319 w 956640"/>
                  <a:gd name="connsiteY30" fmla="*/ 130181 h 420710"/>
                  <a:gd name="connsiteX31" fmla="*/ 358600 w 956640"/>
                  <a:gd name="connsiteY31" fmla="*/ 163346 h 420710"/>
                  <a:gd name="connsiteX32" fmla="*/ 453357 w 956640"/>
                  <a:gd name="connsiteY32" fmla="*/ 163346 h 420710"/>
                  <a:gd name="connsiteX33" fmla="*/ 529162 w 956640"/>
                  <a:gd name="connsiteY33" fmla="*/ 139657 h 420710"/>
                  <a:gd name="connsiteX34" fmla="*/ 567065 w 956640"/>
                  <a:gd name="connsiteY34" fmla="*/ 78065 h 420710"/>
                  <a:gd name="connsiteX35" fmla="*/ 619181 w 956640"/>
                  <a:gd name="connsiteY35" fmla="*/ 2260 h 42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56640" h="420710">
                    <a:moveTo>
                      <a:pt x="619181" y="2260"/>
                    </a:moveTo>
                    <a:cubicBezTo>
                      <a:pt x="649187" y="-6426"/>
                      <a:pt x="707620" y="11736"/>
                      <a:pt x="747102" y="25949"/>
                    </a:cubicBezTo>
                    <a:cubicBezTo>
                      <a:pt x="786584" y="40163"/>
                      <a:pt x="826856" y="63852"/>
                      <a:pt x="856072" y="87541"/>
                    </a:cubicBezTo>
                    <a:cubicBezTo>
                      <a:pt x="885289" y="111230"/>
                      <a:pt x="905819" y="141236"/>
                      <a:pt x="922401" y="168084"/>
                    </a:cubicBezTo>
                    <a:cubicBezTo>
                      <a:pt x="938983" y="194932"/>
                      <a:pt x="961883" y="239151"/>
                      <a:pt x="955566" y="248627"/>
                    </a:cubicBezTo>
                    <a:cubicBezTo>
                      <a:pt x="949249" y="258103"/>
                      <a:pt x="904240" y="228886"/>
                      <a:pt x="884499" y="224938"/>
                    </a:cubicBezTo>
                    <a:cubicBezTo>
                      <a:pt x="864758" y="220990"/>
                      <a:pt x="851334" y="223359"/>
                      <a:pt x="837120" y="224938"/>
                    </a:cubicBezTo>
                    <a:cubicBezTo>
                      <a:pt x="822907" y="226517"/>
                      <a:pt x="814221" y="231256"/>
                      <a:pt x="799218" y="234414"/>
                    </a:cubicBezTo>
                    <a:cubicBezTo>
                      <a:pt x="784215" y="237572"/>
                      <a:pt x="766053" y="242310"/>
                      <a:pt x="747102" y="243889"/>
                    </a:cubicBezTo>
                    <a:cubicBezTo>
                      <a:pt x="728151" y="245468"/>
                      <a:pt x="704461" y="242310"/>
                      <a:pt x="685510" y="243889"/>
                    </a:cubicBezTo>
                    <a:cubicBezTo>
                      <a:pt x="666559" y="245468"/>
                      <a:pt x="651556" y="249417"/>
                      <a:pt x="633394" y="253365"/>
                    </a:cubicBezTo>
                    <a:cubicBezTo>
                      <a:pt x="615232" y="257313"/>
                      <a:pt x="595491" y="266788"/>
                      <a:pt x="576540" y="267578"/>
                    </a:cubicBezTo>
                    <a:cubicBezTo>
                      <a:pt x="557589" y="268368"/>
                      <a:pt x="535479" y="261261"/>
                      <a:pt x="519686" y="258103"/>
                    </a:cubicBezTo>
                    <a:cubicBezTo>
                      <a:pt x="503893" y="254945"/>
                      <a:pt x="493628" y="252575"/>
                      <a:pt x="481784" y="248627"/>
                    </a:cubicBezTo>
                    <a:cubicBezTo>
                      <a:pt x="469940" y="244679"/>
                      <a:pt x="462832" y="228097"/>
                      <a:pt x="448619" y="234414"/>
                    </a:cubicBezTo>
                    <a:cubicBezTo>
                      <a:pt x="434405" y="240731"/>
                      <a:pt x="413085" y="273896"/>
                      <a:pt x="396503" y="286530"/>
                    </a:cubicBezTo>
                    <a:cubicBezTo>
                      <a:pt x="379921" y="299164"/>
                      <a:pt x="372814" y="303112"/>
                      <a:pt x="349125" y="310219"/>
                    </a:cubicBezTo>
                    <a:cubicBezTo>
                      <a:pt x="325436" y="317326"/>
                      <a:pt x="279636" y="324432"/>
                      <a:pt x="254368" y="329170"/>
                    </a:cubicBezTo>
                    <a:cubicBezTo>
                      <a:pt x="229100" y="333908"/>
                      <a:pt x="214096" y="337067"/>
                      <a:pt x="197514" y="338646"/>
                    </a:cubicBezTo>
                    <a:cubicBezTo>
                      <a:pt x="180932" y="340225"/>
                      <a:pt x="165929" y="334698"/>
                      <a:pt x="154874" y="338646"/>
                    </a:cubicBezTo>
                    <a:cubicBezTo>
                      <a:pt x="143819" y="342594"/>
                      <a:pt x="145398" y="355228"/>
                      <a:pt x="131185" y="362335"/>
                    </a:cubicBezTo>
                    <a:cubicBezTo>
                      <a:pt x="116972" y="369442"/>
                      <a:pt x="86175" y="374969"/>
                      <a:pt x="69593" y="381286"/>
                    </a:cubicBezTo>
                    <a:cubicBezTo>
                      <a:pt x="53011" y="387603"/>
                      <a:pt x="42745" y="393920"/>
                      <a:pt x="31690" y="400237"/>
                    </a:cubicBezTo>
                    <a:cubicBezTo>
                      <a:pt x="20635" y="406554"/>
                      <a:pt x="8001" y="426296"/>
                      <a:pt x="3263" y="419189"/>
                    </a:cubicBezTo>
                    <a:cubicBezTo>
                      <a:pt x="-1475" y="412082"/>
                      <a:pt x="-685" y="382076"/>
                      <a:pt x="3263" y="357597"/>
                    </a:cubicBezTo>
                    <a:cubicBezTo>
                      <a:pt x="7211" y="333118"/>
                      <a:pt x="17477" y="295215"/>
                      <a:pt x="26953" y="272316"/>
                    </a:cubicBezTo>
                    <a:cubicBezTo>
                      <a:pt x="36429" y="249417"/>
                      <a:pt x="45904" y="239941"/>
                      <a:pt x="60117" y="220200"/>
                    </a:cubicBezTo>
                    <a:cubicBezTo>
                      <a:pt x="74330" y="200459"/>
                      <a:pt x="94071" y="170453"/>
                      <a:pt x="112233" y="153871"/>
                    </a:cubicBezTo>
                    <a:cubicBezTo>
                      <a:pt x="130395" y="137289"/>
                      <a:pt x="148556" y="130971"/>
                      <a:pt x="169087" y="120706"/>
                    </a:cubicBezTo>
                    <a:cubicBezTo>
                      <a:pt x="189618" y="110441"/>
                      <a:pt x="218045" y="90700"/>
                      <a:pt x="235417" y="92279"/>
                    </a:cubicBezTo>
                    <a:cubicBezTo>
                      <a:pt x="252789" y="93858"/>
                      <a:pt x="252789" y="118337"/>
                      <a:pt x="273319" y="130181"/>
                    </a:cubicBezTo>
                    <a:cubicBezTo>
                      <a:pt x="293849" y="142025"/>
                      <a:pt x="328594" y="157819"/>
                      <a:pt x="358600" y="163346"/>
                    </a:cubicBezTo>
                    <a:cubicBezTo>
                      <a:pt x="388606" y="168873"/>
                      <a:pt x="424930" y="167294"/>
                      <a:pt x="453357" y="163346"/>
                    </a:cubicBezTo>
                    <a:cubicBezTo>
                      <a:pt x="481784" y="159398"/>
                      <a:pt x="510211" y="153871"/>
                      <a:pt x="529162" y="139657"/>
                    </a:cubicBezTo>
                    <a:cubicBezTo>
                      <a:pt x="548113" y="125443"/>
                      <a:pt x="554431" y="93858"/>
                      <a:pt x="567065" y="78065"/>
                    </a:cubicBezTo>
                    <a:cubicBezTo>
                      <a:pt x="579699" y="62272"/>
                      <a:pt x="589175" y="10946"/>
                      <a:pt x="619181" y="226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6821600" y="1648769"/>
                <a:ext cx="336710" cy="140874"/>
              </a:xfrm>
              <a:custGeom>
                <a:avLst/>
                <a:gdLst>
                  <a:gd name="connsiteX0" fmla="*/ 241 w 460136"/>
                  <a:gd name="connsiteY0" fmla="*/ 109570 h 161045"/>
                  <a:gd name="connsiteX1" fmla="*/ 109211 w 460136"/>
                  <a:gd name="connsiteY1" fmla="*/ 156948 h 161045"/>
                  <a:gd name="connsiteX2" fmla="*/ 222918 w 460136"/>
                  <a:gd name="connsiteY2" fmla="*/ 156948 h 161045"/>
                  <a:gd name="connsiteX3" fmla="*/ 312937 w 460136"/>
                  <a:gd name="connsiteY3" fmla="*/ 142734 h 161045"/>
                  <a:gd name="connsiteX4" fmla="*/ 393480 w 460136"/>
                  <a:gd name="connsiteY4" fmla="*/ 100094 h 161045"/>
                  <a:gd name="connsiteX5" fmla="*/ 431383 w 460136"/>
                  <a:gd name="connsiteY5" fmla="*/ 71667 h 161045"/>
                  <a:gd name="connsiteX6" fmla="*/ 459810 w 460136"/>
                  <a:gd name="connsiteY6" fmla="*/ 14813 h 161045"/>
                  <a:gd name="connsiteX7" fmla="*/ 412431 w 460136"/>
                  <a:gd name="connsiteY7" fmla="*/ 29027 h 161045"/>
                  <a:gd name="connsiteX8" fmla="*/ 346102 w 460136"/>
                  <a:gd name="connsiteY8" fmla="*/ 38502 h 161045"/>
                  <a:gd name="connsiteX9" fmla="*/ 284510 w 460136"/>
                  <a:gd name="connsiteY9" fmla="*/ 19551 h 161045"/>
                  <a:gd name="connsiteX10" fmla="*/ 232394 w 460136"/>
                  <a:gd name="connsiteY10" fmla="*/ 600 h 161045"/>
                  <a:gd name="connsiteX11" fmla="*/ 199229 w 460136"/>
                  <a:gd name="connsiteY11" fmla="*/ 43240 h 161045"/>
                  <a:gd name="connsiteX12" fmla="*/ 147113 w 460136"/>
                  <a:gd name="connsiteY12" fmla="*/ 71667 h 161045"/>
                  <a:gd name="connsiteX13" fmla="*/ 80784 w 460136"/>
                  <a:gd name="connsiteY13" fmla="*/ 95356 h 161045"/>
                  <a:gd name="connsiteX14" fmla="*/ 241 w 460136"/>
                  <a:gd name="connsiteY14" fmla="*/ 109570 h 16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136" h="161045">
                    <a:moveTo>
                      <a:pt x="241" y="109570"/>
                    </a:moveTo>
                    <a:cubicBezTo>
                      <a:pt x="4979" y="119835"/>
                      <a:pt x="72098" y="149052"/>
                      <a:pt x="109211" y="156948"/>
                    </a:cubicBezTo>
                    <a:cubicBezTo>
                      <a:pt x="146324" y="164844"/>
                      <a:pt x="188964" y="159317"/>
                      <a:pt x="222918" y="156948"/>
                    </a:cubicBezTo>
                    <a:cubicBezTo>
                      <a:pt x="256872" y="154579"/>
                      <a:pt x="284510" y="152210"/>
                      <a:pt x="312937" y="142734"/>
                    </a:cubicBezTo>
                    <a:cubicBezTo>
                      <a:pt x="341364" y="133258"/>
                      <a:pt x="373739" y="111939"/>
                      <a:pt x="393480" y="100094"/>
                    </a:cubicBezTo>
                    <a:cubicBezTo>
                      <a:pt x="413221" y="88249"/>
                      <a:pt x="420328" y="85880"/>
                      <a:pt x="431383" y="71667"/>
                    </a:cubicBezTo>
                    <a:cubicBezTo>
                      <a:pt x="442438" y="57454"/>
                      <a:pt x="462969" y="21920"/>
                      <a:pt x="459810" y="14813"/>
                    </a:cubicBezTo>
                    <a:cubicBezTo>
                      <a:pt x="456651" y="7706"/>
                      <a:pt x="431382" y="25079"/>
                      <a:pt x="412431" y="29027"/>
                    </a:cubicBezTo>
                    <a:cubicBezTo>
                      <a:pt x="393480" y="32975"/>
                      <a:pt x="367422" y="40081"/>
                      <a:pt x="346102" y="38502"/>
                    </a:cubicBezTo>
                    <a:cubicBezTo>
                      <a:pt x="324782" y="36923"/>
                      <a:pt x="303461" y="25868"/>
                      <a:pt x="284510" y="19551"/>
                    </a:cubicBezTo>
                    <a:cubicBezTo>
                      <a:pt x="265559" y="13234"/>
                      <a:pt x="246608" y="-3348"/>
                      <a:pt x="232394" y="600"/>
                    </a:cubicBezTo>
                    <a:cubicBezTo>
                      <a:pt x="218181" y="4548"/>
                      <a:pt x="213442" y="31396"/>
                      <a:pt x="199229" y="43240"/>
                    </a:cubicBezTo>
                    <a:cubicBezTo>
                      <a:pt x="185016" y="55084"/>
                      <a:pt x="166854" y="62981"/>
                      <a:pt x="147113" y="71667"/>
                    </a:cubicBezTo>
                    <a:cubicBezTo>
                      <a:pt x="127372" y="80353"/>
                      <a:pt x="99735" y="89829"/>
                      <a:pt x="80784" y="95356"/>
                    </a:cubicBezTo>
                    <a:cubicBezTo>
                      <a:pt x="61833" y="100883"/>
                      <a:pt x="-4497" y="99305"/>
                      <a:pt x="241" y="109570"/>
                    </a:cubicBezTo>
                    <a:close/>
                  </a:path>
                </a:pathLst>
              </a:custGeom>
              <a:solidFill>
                <a:srgbClr val="6B0507"/>
              </a:solidFill>
              <a:ln w="6350">
                <a:solidFill>
                  <a:srgbClr val="D66B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134" name="Freeform 133"/>
              <p:cNvSpPr/>
              <p:nvPr/>
            </p:nvSpPr>
            <p:spPr>
              <a:xfrm rot="21324245">
                <a:off x="6916119" y="1730149"/>
                <a:ext cx="209796" cy="65469"/>
              </a:xfrm>
              <a:custGeom>
                <a:avLst/>
                <a:gdLst>
                  <a:gd name="connsiteX0" fmla="*/ 315 w 351464"/>
                  <a:gd name="connsiteY0" fmla="*/ 76451 h 104878"/>
                  <a:gd name="connsiteX1" fmla="*/ 52431 w 351464"/>
                  <a:gd name="connsiteY1" fmla="*/ 48024 h 104878"/>
                  <a:gd name="connsiteX2" fmla="*/ 132974 w 351464"/>
                  <a:gd name="connsiteY2" fmla="*/ 19597 h 104878"/>
                  <a:gd name="connsiteX3" fmla="*/ 227730 w 351464"/>
                  <a:gd name="connsiteY3" fmla="*/ 645 h 104878"/>
                  <a:gd name="connsiteX4" fmla="*/ 308273 w 351464"/>
                  <a:gd name="connsiteY4" fmla="*/ 5383 h 104878"/>
                  <a:gd name="connsiteX5" fmla="*/ 350914 w 351464"/>
                  <a:gd name="connsiteY5" fmla="*/ 14859 h 104878"/>
                  <a:gd name="connsiteX6" fmla="*/ 279846 w 351464"/>
                  <a:gd name="connsiteY6" fmla="*/ 66975 h 104878"/>
                  <a:gd name="connsiteX7" fmla="*/ 166138 w 351464"/>
                  <a:gd name="connsiteY7" fmla="*/ 95402 h 104878"/>
                  <a:gd name="connsiteX8" fmla="*/ 76120 w 351464"/>
                  <a:gd name="connsiteY8" fmla="*/ 104878 h 104878"/>
                  <a:gd name="connsiteX9" fmla="*/ 315 w 351464"/>
                  <a:gd name="connsiteY9" fmla="*/ 76451 h 10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1464" h="104878">
                    <a:moveTo>
                      <a:pt x="315" y="76451"/>
                    </a:moveTo>
                    <a:cubicBezTo>
                      <a:pt x="-3633" y="66975"/>
                      <a:pt x="30321" y="57500"/>
                      <a:pt x="52431" y="48024"/>
                    </a:cubicBezTo>
                    <a:cubicBezTo>
                      <a:pt x="74541" y="38548"/>
                      <a:pt x="103758" y="27493"/>
                      <a:pt x="132974" y="19597"/>
                    </a:cubicBezTo>
                    <a:cubicBezTo>
                      <a:pt x="162190" y="11701"/>
                      <a:pt x="198514" y="3014"/>
                      <a:pt x="227730" y="645"/>
                    </a:cubicBezTo>
                    <a:cubicBezTo>
                      <a:pt x="256946" y="-1724"/>
                      <a:pt x="287742" y="3014"/>
                      <a:pt x="308273" y="5383"/>
                    </a:cubicBezTo>
                    <a:cubicBezTo>
                      <a:pt x="328804" y="7752"/>
                      <a:pt x="355652" y="4594"/>
                      <a:pt x="350914" y="14859"/>
                    </a:cubicBezTo>
                    <a:cubicBezTo>
                      <a:pt x="346176" y="25124"/>
                      <a:pt x="310642" y="53551"/>
                      <a:pt x="279846" y="66975"/>
                    </a:cubicBezTo>
                    <a:cubicBezTo>
                      <a:pt x="249050" y="80399"/>
                      <a:pt x="200092" y="89085"/>
                      <a:pt x="166138" y="95402"/>
                    </a:cubicBezTo>
                    <a:cubicBezTo>
                      <a:pt x="132184" y="101719"/>
                      <a:pt x="101388" y="104878"/>
                      <a:pt x="76120" y="104878"/>
                    </a:cubicBezTo>
                    <a:cubicBezTo>
                      <a:pt x="50852" y="104878"/>
                      <a:pt x="4263" y="85927"/>
                      <a:pt x="315" y="76451"/>
                    </a:cubicBezTo>
                    <a:close/>
                  </a:path>
                </a:pathLst>
              </a:custGeom>
              <a:solidFill>
                <a:srgbClr val="F59B99"/>
              </a:solidFill>
              <a:ln w="3175">
                <a:solidFill>
                  <a:srgbClr val="DC61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5956950" y="815510"/>
                <a:ext cx="289539" cy="592209"/>
              </a:xfrm>
              <a:custGeom>
                <a:avLst/>
                <a:gdLst>
                  <a:gd name="connsiteX0" fmla="*/ 23956 w 304398"/>
                  <a:gd name="connsiteY0" fmla="*/ 652872 h 672104"/>
                  <a:gd name="connsiteX1" fmla="*/ 9742 w 304398"/>
                  <a:gd name="connsiteY1" fmla="*/ 553378 h 672104"/>
                  <a:gd name="connsiteX2" fmla="*/ 266 w 304398"/>
                  <a:gd name="connsiteY2" fmla="*/ 439670 h 672104"/>
                  <a:gd name="connsiteX3" fmla="*/ 5004 w 304398"/>
                  <a:gd name="connsiteY3" fmla="*/ 349651 h 672104"/>
                  <a:gd name="connsiteX4" fmla="*/ 28693 w 304398"/>
                  <a:gd name="connsiteY4" fmla="*/ 245419 h 672104"/>
                  <a:gd name="connsiteX5" fmla="*/ 71334 w 304398"/>
                  <a:gd name="connsiteY5" fmla="*/ 136449 h 672104"/>
                  <a:gd name="connsiteX6" fmla="*/ 128188 w 304398"/>
                  <a:gd name="connsiteY6" fmla="*/ 60644 h 672104"/>
                  <a:gd name="connsiteX7" fmla="*/ 189779 w 304398"/>
                  <a:gd name="connsiteY7" fmla="*/ 8528 h 672104"/>
                  <a:gd name="connsiteX8" fmla="*/ 213468 w 304398"/>
                  <a:gd name="connsiteY8" fmla="*/ 3790 h 672104"/>
                  <a:gd name="connsiteX9" fmla="*/ 251371 w 304398"/>
                  <a:gd name="connsiteY9" fmla="*/ 46430 h 672104"/>
                  <a:gd name="connsiteX10" fmla="*/ 279798 w 304398"/>
                  <a:gd name="connsiteY10" fmla="*/ 136449 h 672104"/>
                  <a:gd name="connsiteX11" fmla="*/ 294012 w 304398"/>
                  <a:gd name="connsiteY11" fmla="*/ 212254 h 672104"/>
                  <a:gd name="connsiteX12" fmla="*/ 303487 w 304398"/>
                  <a:gd name="connsiteY12" fmla="*/ 330700 h 672104"/>
                  <a:gd name="connsiteX13" fmla="*/ 303487 w 304398"/>
                  <a:gd name="connsiteY13" fmla="*/ 463359 h 672104"/>
                  <a:gd name="connsiteX14" fmla="*/ 298749 w 304398"/>
                  <a:gd name="connsiteY14" fmla="*/ 600756 h 672104"/>
                  <a:gd name="connsiteX15" fmla="*/ 289274 w 304398"/>
                  <a:gd name="connsiteY15" fmla="*/ 671823 h 672104"/>
                  <a:gd name="connsiteX16" fmla="*/ 241895 w 304398"/>
                  <a:gd name="connsiteY16" fmla="*/ 624445 h 672104"/>
                  <a:gd name="connsiteX17" fmla="*/ 185042 w 304398"/>
                  <a:gd name="connsiteY17" fmla="*/ 596018 h 672104"/>
                  <a:gd name="connsiteX18" fmla="*/ 113974 w 304398"/>
                  <a:gd name="connsiteY18" fmla="*/ 591280 h 672104"/>
                  <a:gd name="connsiteX19" fmla="*/ 23956 w 304398"/>
                  <a:gd name="connsiteY19" fmla="*/ 652872 h 67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4398" h="672104">
                    <a:moveTo>
                      <a:pt x="23956" y="652872"/>
                    </a:moveTo>
                    <a:cubicBezTo>
                      <a:pt x="6584" y="646555"/>
                      <a:pt x="13690" y="588912"/>
                      <a:pt x="9742" y="553378"/>
                    </a:cubicBezTo>
                    <a:cubicBezTo>
                      <a:pt x="5794" y="517844"/>
                      <a:pt x="1056" y="473624"/>
                      <a:pt x="266" y="439670"/>
                    </a:cubicBezTo>
                    <a:cubicBezTo>
                      <a:pt x="-524" y="405716"/>
                      <a:pt x="266" y="382026"/>
                      <a:pt x="5004" y="349651"/>
                    </a:cubicBezTo>
                    <a:cubicBezTo>
                      <a:pt x="9742" y="317276"/>
                      <a:pt x="17638" y="280953"/>
                      <a:pt x="28693" y="245419"/>
                    </a:cubicBezTo>
                    <a:cubicBezTo>
                      <a:pt x="39748" y="209885"/>
                      <a:pt x="54752" y="167245"/>
                      <a:pt x="71334" y="136449"/>
                    </a:cubicBezTo>
                    <a:cubicBezTo>
                      <a:pt x="87916" y="105653"/>
                      <a:pt x="108447" y="81964"/>
                      <a:pt x="128188" y="60644"/>
                    </a:cubicBezTo>
                    <a:cubicBezTo>
                      <a:pt x="147929" y="39324"/>
                      <a:pt x="175566" y="18004"/>
                      <a:pt x="189779" y="8528"/>
                    </a:cubicBezTo>
                    <a:cubicBezTo>
                      <a:pt x="203992" y="-948"/>
                      <a:pt x="203203" y="-2527"/>
                      <a:pt x="213468" y="3790"/>
                    </a:cubicBezTo>
                    <a:cubicBezTo>
                      <a:pt x="223733" y="10107"/>
                      <a:pt x="240316" y="24320"/>
                      <a:pt x="251371" y="46430"/>
                    </a:cubicBezTo>
                    <a:cubicBezTo>
                      <a:pt x="262426" y="68540"/>
                      <a:pt x="272691" y="108812"/>
                      <a:pt x="279798" y="136449"/>
                    </a:cubicBezTo>
                    <a:cubicBezTo>
                      <a:pt x="286905" y="164086"/>
                      <a:pt x="290064" y="179879"/>
                      <a:pt x="294012" y="212254"/>
                    </a:cubicBezTo>
                    <a:cubicBezTo>
                      <a:pt x="297960" y="244629"/>
                      <a:pt x="301908" y="288849"/>
                      <a:pt x="303487" y="330700"/>
                    </a:cubicBezTo>
                    <a:cubicBezTo>
                      <a:pt x="305066" y="372551"/>
                      <a:pt x="304277" y="418350"/>
                      <a:pt x="303487" y="463359"/>
                    </a:cubicBezTo>
                    <a:cubicBezTo>
                      <a:pt x="302697" y="508368"/>
                      <a:pt x="301118" y="566012"/>
                      <a:pt x="298749" y="600756"/>
                    </a:cubicBezTo>
                    <a:cubicBezTo>
                      <a:pt x="296380" y="635500"/>
                      <a:pt x="298750" y="667875"/>
                      <a:pt x="289274" y="671823"/>
                    </a:cubicBezTo>
                    <a:cubicBezTo>
                      <a:pt x="279798" y="675771"/>
                      <a:pt x="259267" y="637079"/>
                      <a:pt x="241895" y="624445"/>
                    </a:cubicBezTo>
                    <a:cubicBezTo>
                      <a:pt x="224523" y="611811"/>
                      <a:pt x="206362" y="601545"/>
                      <a:pt x="185042" y="596018"/>
                    </a:cubicBezTo>
                    <a:cubicBezTo>
                      <a:pt x="163722" y="590491"/>
                      <a:pt x="134505" y="584963"/>
                      <a:pt x="113974" y="591280"/>
                    </a:cubicBezTo>
                    <a:cubicBezTo>
                      <a:pt x="93443" y="597597"/>
                      <a:pt x="41328" y="659189"/>
                      <a:pt x="23956" y="65287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7426891" y="1016575"/>
                <a:ext cx="208881" cy="336433"/>
              </a:xfrm>
              <a:custGeom>
                <a:avLst/>
                <a:gdLst>
                  <a:gd name="connsiteX0" fmla="*/ 1548 w 252770"/>
                  <a:gd name="connsiteY0" fmla="*/ 79120 h 504926"/>
                  <a:gd name="connsiteX1" fmla="*/ 48926 w 252770"/>
                  <a:gd name="connsiteY1" fmla="*/ 22266 h 504926"/>
                  <a:gd name="connsiteX2" fmla="*/ 91566 w 252770"/>
                  <a:gd name="connsiteY2" fmla="*/ 3315 h 504926"/>
                  <a:gd name="connsiteX3" fmla="*/ 138945 w 252770"/>
                  <a:gd name="connsiteY3" fmla="*/ 3315 h 504926"/>
                  <a:gd name="connsiteX4" fmla="*/ 186323 w 252770"/>
                  <a:gd name="connsiteY4" fmla="*/ 36480 h 504926"/>
                  <a:gd name="connsiteX5" fmla="*/ 210012 w 252770"/>
                  <a:gd name="connsiteY5" fmla="*/ 83858 h 504926"/>
                  <a:gd name="connsiteX6" fmla="*/ 243177 w 252770"/>
                  <a:gd name="connsiteY6" fmla="*/ 150187 h 504926"/>
                  <a:gd name="connsiteX7" fmla="*/ 252652 w 252770"/>
                  <a:gd name="connsiteY7" fmla="*/ 268633 h 504926"/>
                  <a:gd name="connsiteX8" fmla="*/ 238439 w 252770"/>
                  <a:gd name="connsiteY8" fmla="*/ 387079 h 504926"/>
                  <a:gd name="connsiteX9" fmla="*/ 195798 w 252770"/>
                  <a:gd name="connsiteY9" fmla="*/ 453408 h 504926"/>
                  <a:gd name="connsiteX10" fmla="*/ 157896 w 252770"/>
                  <a:gd name="connsiteY10" fmla="*/ 496049 h 504926"/>
                  <a:gd name="connsiteX11" fmla="*/ 77353 w 252770"/>
                  <a:gd name="connsiteY11" fmla="*/ 496049 h 504926"/>
                  <a:gd name="connsiteX12" fmla="*/ 67877 w 252770"/>
                  <a:gd name="connsiteY12" fmla="*/ 401292 h 504926"/>
                  <a:gd name="connsiteX13" fmla="*/ 39450 w 252770"/>
                  <a:gd name="connsiteY13" fmla="*/ 230730 h 504926"/>
                  <a:gd name="connsiteX14" fmla="*/ 15761 w 252770"/>
                  <a:gd name="connsiteY14" fmla="*/ 159663 h 504926"/>
                  <a:gd name="connsiteX15" fmla="*/ 11023 w 252770"/>
                  <a:gd name="connsiteY15" fmla="*/ 131236 h 504926"/>
                  <a:gd name="connsiteX16" fmla="*/ 1548 w 252770"/>
                  <a:gd name="connsiteY16" fmla="*/ 79120 h 50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770" h="504926">
                    <a:moveTo>
                      <a:pt x="1548" y="79120"/>
                    </a:moveTo>
                    <a:cubicBezTo>
                      <a:pt x="7865" y="60958"/>
                      <a:pt x="33923" y="34900"/>
                      <a:pt x="48926" y="22266"/>
                    </a:cubicBezTo>
                    <a:cubicBezTo>
                      <a:pt x="63929" y="9632"/>
                      <a:pt x="76563" y="6473"/>
                      <a:pt x="91566" y="3315"/>
                    </a:cubicBezTo>
                    <a:cubicBezTo>
                      <a:pt x="106569" y="157"/>
                      <a:pt x="123152" y="-2212"/>
                      <a:pt x="138945" y="3315"/>
                    </a:cubicBezTo>
                    <a:cubicBezTo>
                      <a:pt x="154738" y="8842"/>
                      <a:pt x="174479" y="23056"/>
                      <a:pt x="186323" y="36480"/>
                    </a:cubicBezTo>
                    <a:cubicBezTo>
                      <a:pt x="198167" y="49904"/>
                      <a:pt x="210012" y="83858"/>
                      <a:pt x="210012" y="83858"/>
                    </a:cubicBezTo>
                    <a:cubicBezTo>
                      <a:pt x="219488" y="102809"/>
                      <a:pt x="236070" y="119391"/>
                      <a:pt x="243177" y="150187"/>
                    </a:cubicBezTo>
                    <a:cubicBezTo>
                      <a:pt x="250284" y="180983"/>
                      <a:pt x="253442" y="229151"/>
                      <a:pt x="252652" y="268633"/>
                    </a:cubicBezTo>
                    <a:cubicBezTo>
                      <a:pt x="251862" y="308115"/>
                      <a:pt x="247915" y="356283"/>
                      <a:pt x="238439" y="387079"/>
                    </a:cubicBezTo>
                    <a:cubicBezTo>
                      <a:pt x="228963" y="417875"/>
                      <a:pt x="209222" y="435246"/>
                      <a:pt x="195798" y="453408"/>
                    </a:cubicBezTo>
                    <a:cubicBezTo>
                      <a:pt x="182374" y="471570"/>
                      <a:pt x="177637" y="488942"/>
                      <a:pt x="157896" y="496049"/>
                    </a:cubicBezTo>
                    <a:cubicBezTo>
                      <a:pt x="138155" y="503156"/>
                      <a:pt x="92356" y="511842"/>
                      <a:pt x="77353" y="496049"/>
                    </a:cubicBezTo>
                    <a:cubicBezTo>
                      <a:pt x="62350" y="480256"/>
                      <a:pt x="74194" y="445512"/>
                      <a:pt x="67877" y="401292"/>
                    </a:cubicBezTo>
                    <a:cubicBezTo>
                      <a:pt x="61560" y="357072"/>
                      <a:pt x="48136" y="271002"/>
                      <a:pt x="39450" y="230730"/>
                    </a:cubicBezTo>
                    <a:cubicBezTo>
                      <a:pt x="30764" y="190459"/>
                      <a:pt x="20499" y="176245"/>
                      <a:pt x="15761" y="159663"/>
                    </a:cubicBezTo>
                    <a:cubicBezTo>
                      <a:pt x="11023" y="143081"/>
                      <a:pt x="11813" y="142291"/>
                      <a:pt x="11023" y="131236"/>
                    </a:cubicBezTo>
                    <a:cubicBezTo>
                      <a:pt x="10233" y="120181"/>
                      <a:pt x="-4769" y="97282"/>
                      <a:pt x="1548" y="79120"/>
                    </a:cubicBezTo>
                    <a:close/>
                  </a:path>
                </a:pathLst>
              </a:custGeom>
              <a:solidFill>
                <a:srgbClr val="E39650"/>
              </a:solidFill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 rot="21334807">
                <a:off x="7198305" y="563311"/>
                <a:ext cx="365609" cy="545537"/>
              </a:xfrm>
              <a:custGeom>
                <a:avLst/>
                <a:gdLst>
                  <a:gd name="connsiteX0" fmla="*/ 1869 w 463553"/>
                  <a:gd name="connsiteY0" fmla="*/ 1521 h 539444"/>
                  <a:gd name="connsiteX1" fmla="*/ 172430 w 463553"/>
                  <a:gd name="connsiteY1" fmla="*/ 48899 h 539444"/>
                  <a:gd name="connsiteX2" fmla="*/ 286138 w 463553"/>
                  <a:gd name="connsiteY2" fmla="*/ 119967 h 539444"/>
                  <a:gd name="connsiteX3" fmla="*/ 366681 w 463553"/>
                  <a:gd name="connsiteY3" fmla="*/ 228936 h 539444"/>
                  <a:gd name="connsiteX4" fmla="*/ 433011 w 463553"/>
                  <a:gd name="connsiteY4" fmla="*/ 347382 h 539444"/>
                  <a:gd name="connsiteX5" fmla="*/ 461438 w 463553"/>
                  <a:gd name="connsiteY5" fmla="*/ 480041 h 539444"/>
                  <a:gd name="connsiteX6" fmla="*/ 456700 w 463553"/>
                  <a:gd name="connsiteY6" fmla="*/ 480041 h 539444"/>
                  <a:gd name="connsiteX7" fmla="*/ 418797 w 463553"/>
                  <a:gd name="connsiteY7" fmla="*/ 456352 h 539444"/>
                  <a:gd name="connsiteX8" fmla="*/ 385632 w 463553"/>
                  <a:gd name="connsiteY8" fmla="*/ 451614 h 539444"/>
                  <a:gd name="connsiteX9" fmla="*/ 361943 w 463553"/>
                  <a:gd name="connsiteY9" fmla="*/ 451614 h 539444"/>
                  <a:gd name="connsiteX10" fmla="*/ 352468 w 463553"/>
                  <a:gd name="connsiteY10" fmla="*/ 461090 h 539444"/>
                  <a:gd name="connsiteX11" fmla="*/ 333516 w 463553"/>
                  <a:gd name="connsiteY11" fmla="*/ 484779 h 539444"/>
                  <a:gd name="connsiteX12" fmla="*/ 314565 w 463553"/>
                  <a:gd name="connsiteY12" fmla="*/ 494255 h 539444"/>
                  <a:gd name="connsiteX13" fmla="*/ 295614 w 463553"/>
                  <a:gd name="connsiteY13" fmla="*/ 503730 h 539444"/>
                  <a:gd name="connsiteX14" fmla="*/ 281400 w 463553"/>
                  <a:gd name="connsiteY14" fmla="*/ 517944 h 539444"/>
                  <a:gd name="connsiteX15" fmla="*/ 271925 w 463553"/>
                  <a:gd name="connsiteY15" fmla="*/ 536895 h 539444"/>
                  <a:gd name="connsiteX16" fmla="*/ 257711 w 463553"/>
                  <a:gd name="connsiteY16" fmla="*/ 456352 h 539444"/>
                  <a:gd name="connsiteX17" fmla="*/ 229284 w 463553"/>
                  <a:gd name="connsiteY17" fmla="*/ 399498 h 539444"/>
                  <a:gd name="connsiteX18" fmla="*/ 196119 w 463553"/>
                  <a:gd name="connsiteY18" fmla="*/ 323693 h 539444"/>
                  <a:gd name="connsiteX19" fmla="*/ 172430 w 463553"/>
                  <a:gd name="connsiteY19" fmla="*/ 247888 h 539444"/>
                  <a:gd name="connsiteX20" fmla="*/ 110839 w 463553"/>
                  <a:gd name="connsiteY20" fmla="*/ 157869 h 539444"/>
                  <a:gd name="connsiteX21" fmla="*/ 82412 w 463553"/>
                  <a:gd name="connsiteY21" fmla="*/ 105753 h 539444"/>
                  <a:gd name="connsiteX22" fmla="*/ 1869 w 463553"/>
                  <a:gd name="connsiteY22" fmla="*/ 1521 h 53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3553" h="539444">
                    <a:moveTo>
                      <a:pt x="1869" y="1521"/>
                    </a:moveTo>
                    <a:cubicBezTo>
                      <a:pt x="16872" y="-7955"/>
                      <a:pt x="125052" y="29158"/>
                      <a:pt x="172430" y="48899"/>
                    </a:cubicBezTo>
                    <a:cubicBezTo>
                      <a:pt x="219808" y="68640"/>
                      <a:pt x="253763" y="89961"/>
                      <a:pt x="286138" y="119967"/>
                    </a:cubicBezTo>
                    <a:cubicBezTo>
                      <a:pt x="318513" y="149973"/>
                      <a:pt x="342202" y="191033"/>
                      <a:pt x="366681" y="228936"/>
                    </a:cubicBezTo>
                    <a:cubicBezTo>
                      <a:pt x="391160" y="266839"/>
                      <a:pt x="417218" y="305531"/>
                      <a:pt x="433011" y="347382"/>
                    </a:cubicBezTo>
                    <a:cubicBezTo>
                      <a:pt x="448804" y="389233"/>
                      <a:pt x="461438" y="480041"/>
                      <a:pt x="461438" y="480041"/>
                    </a:cubicBezTo>
                    <a:cubicBezTo>
                      <a:pt x="465386" y="502151"/>
                      <a:pt x="463807" y="483989"/>
                      <a:pt x="456700" y="480041"/>
                    </a:cubicBezTo>
                    <a:cubicBezTo>
                      <a:pt x="449593" y="476093"/>
                      <a:pt x="430642" y="461090"/>
                      <a:pt x="418797" y="456352"/>
                    </a:cubicBezTo>
                    <a:cubicBezTo>
                      <a:pt x="406952" y="451614"/>
                      <a:pt x="395108" y="452404"/>
                      <a:pt x="385632" y="451614"/>
                    </a:cubicBezTo>
                    <a:cubicBezTo>
                      <a:pt x="376156" y="450824"/>
                      <a:pt x="361943" y="451614"/>
                      <a:pt x="361943" y="451614"/>
                    </a:cubicBezTo>
                    <a:cubicBezTo>
                      <a:pt x="356416" y="453193"/>
                      <a:pt x="357206" y="455563"/>
                      <a:pt x="352468" y="461090"/>
                    </a:cubicBezTo>
                    <a:cubicBezTo>
                      <a:pt x="347730" y="466617"/>
                      <a:pt x="333516" y="484779"/>
                      <a:pt x="333516" y="484779"/>
                    </a:cubicBezTo>
                    <a:cubicBezTo>
                      <a:pt x="327199" y="490306"/>
                      <a:pt x="314565" y="494255"/>
                      <a:pt x="314565" y="494255"/>
                    </a:cubicBezTo>
                    <a:lnTo>
                      <a:pt x="295614" y="503730"/>
                    </a:lnTo>
                    <a:cubicBezTo>
                      <a:pt x="290087" y="507678"/>
                      <a:pt x="281400" y="517944"/>
                      <a:pt x="281400" y="517944"/>
                    </a:cubicBezTo>
                    <a:cubicBezTo>
                      <a:pt x="277452" y="523472"/>
                      <a:pt x="275873" y="547160"/>
                      <a:pt x="271925" y="536895"/>
                    </a:cubicBezTo>
                    <a:cubicBezTo>
                      <a:pt x="267977" y="526630"/>
                      <a:pt x="264818" y="479252"/>
                      <a:pt x="257711" y="456352"/>
                    </a:cubicBezTo>
                    <a:cubicBezTo>
                      <a:pt x="250604" y="433453"/>
                      <a:pt x="239549" y="421608"/>
                      <a:pt x="229284" y="399498"/>
                    </a:cubicBezTo>
                    <a:cubicBezTo>
                      <a:pt x="219019" y="377388"/>
                      <a:pt x="205595" y="348961"/>
                      <a:pt x="196119" y="323693"/>
                    </a:cubicBezTo>
                    <a:cubicBezTo>
                      <a:pt x="186643" y="298425"/>
                      <a:pt x="186643" y="275525"/>
                      <a:pt x="172430" y="247888"/>
                    </a:cubicBezTo>
                    <a:cubicBezTo>
                      <a:pt x="158217" y="220251"/>
                      <a:pt x="125842" y="181558"/>
                      <a:pt x="110839" y="157869"/>
                    </a:cubicBezTo>
                    <a:cubicBezTo>
                      <a:pt x="95836" y="134180"/>
                      <a:pt x="98205" y="126283"/>
                      <a:pt x="82412" y="105753"/>
                    </a:cubicBezTo>
                    <a:cubicBezTo>
                      <a:pt x="66619" y="85223"/>
                      <a:pt x="-13134" y="10997"/>
                      <a:pt x="1869" y="152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 flipH="1">
                <a:off x="7457305" y="1115274"/>
                <a:ext cx="97047" cy="137418"/>
              </a:xfrm>
              <a:custGeom>
                <a:avLst/>
                <a:gdLst>
                  <a:gd name="connsiteX0" fmla="*/ 169501 w 169501"/>
                  <a:gd name="connsiteY0" fmla="*/ 42661 h 137417"/>
                  <a:gd name="connsiteX1" fmla="*/ 103172 w 169501"/>
                  <a:gd name="connsiteY1" fmla="*/ 20 h 137417"/>
                  <a:gd name="connsiteX2" fmla="*/ 8415 w 169501"/>
                  <a:gd name="connsiteY2" fmla="*/ 37923 h 137417"/>
                  <a:gd name="connsiteX3" fmla="*/ 8415 w 169501"/>
                  <a:gd name="connsiteY3" fmla="*/ 99514 h 137417"/>
                  <a:gd name="connsiteX4" fmla="*/ 41580 w 169501"/>
                  <a:gd name="connsiteY4" fmla="*/ 137417 h 137417"/>
                  <a:gd name="connsiteX5" fmla="*/ 41580 w 169501"/>
                  <a:gd name="connsiteY5" fmla="*/ 137417 h 13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501" h="137417">
                    <a:moveTo>
                      <a:pt x="169501" y="42661"/>
                    </a:moveTo>
                    <a:cubicBezTo>
                      <a:pt x="149760" y="21735"/>
                      <a:pt x="130020" y="810"/>
                      <a:pt x="103172" y="20"/>
                    </a:cubicBezTo>
                    <a:cubicBezTo>
                      <a:pt x="76324" y="-770"/>
                      <a:pt x="24208" y="21341"/>
                      <a:pt x="8415" y="37923"/>
                    </a:cubicBezTo>
                    <a:cubicBezTo>
                      <a:pt x="-7378" y="54505"/>
                      <a:pt x="2888" y="82932"/>
                      <a:pt x="8415" y="99514"/>
                    </a:cubicBezTo>
                    <a:cubicBezTo>
                      <a:pt x="13942" y="116096"/>
                      <a:pt x="41580" y="137417"/>
                      <a:pt x="41580" y="137417"/>
                    </a:cubicBezTo>
                    <a:lnTo>
                      <a:pt x="41580" y="137417"/>
                    </a:lnTo>
                  </a:path>
                </a:pathLst>
              </a:custGeom>
              <a:solidFill>
                <a:srgbClr val="E39650"/>
              </a:solidFill>
              <a:ln>
                <a:solidFill>
                  <a:srgbClr val="C36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4684543" y="2145901"/>
              <a:ext cx="1314382" cy="919920"/>
              <a:chOff x="4684797" y="2132621"/>
              <a:chExt cx="1278297" cy="933695"/>
            </a:xfrm>
          </p:grpSpPr>
          <p:sp>
            <p:nvSpPr>
              <p:cNvPr id="123" name="Rectangle 3"/>
              <p:cNvSpPr/>
              <p:nvPr/>
            </p:nvSpPr>
            <p:spPr>
              <a:xfrm>
                <a:off x="4684797" y="2164496"/>
                <a:ext cx="438576" cy="878014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Rectangle 3"/>
              <p:cNvSpPr/>
              <p:nvPr/>
            </p:nvSpPr>
            <p:spPr>
              <a:xfrm flipH="1">
                <a:off x="5489031" y="2132621"/>
                <a:ext cx="474063" cy="933695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Rectangle 124"/>
              <p:cNvSpPr/>
              <p:nvPr/>
            </p:nvSpPr>
            <p:spPr>
              <a:xfrm>
                <a:off x="5040006" y="2443340"/>
                <a:ext cx="605116" cy="594042"/>
              </a:xfrm>
              <a:prstGeom prst="rect">
                <a:avLst/>
              </a:pr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/>
            <p:cNvGrpSpPr/>
            <p:nvPr/>
          </p:nvGrpSpPr>
          <p:grpSpPr>
            <a:xfrm rot="415275">
              <a:off x="5065844" y="2133308"/>
              <a:ext cx="288563" cy="473007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121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2" name="Group 111"/>
            <p:cNvGrpSpPr/>
            <p:nvPr/>
          </p:nvGrpSpPr>
          <p:grpSpPr>
            <a:xfrm rot="20244866" flipH="1">
              <a:off x="5281592" y="2132448"/>
              <a:ext cx="306997" cy="476773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119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3" name="Freeform 112"/>
            <p:cNvSpPr/>
            <p:nvPr/>
          </p:nvSpPr>
          <p:spPr>
            <a:xfrm>
              <a:off x="4466493" y="2128587"/>
              <a:ext cx="1564068" cy="3291085"/>
            </a:xfrm>
            <a:custGeom>
              <a:avLst/>
              <a:gdLst>
                <a:gd name="connsiteX0" fmla="*/ 274320 w 1372072"/>
                <a:gd name="connsiteY0" fmla="*/ 71448 h 3210366"/>
                <a:gd name="connsiteX1" fmla="*/ 365760 w 1372072"/>
                <a:gd name="connsiteY1" fmla="*/ 36278 h 3210366"/>
                <a:gd name="connsiteX2" fmla="*/ 429064 w 1372072"/>
                <a:gd name="connsiteY2" fmla="*/ 99583 h 3210366"/>
                <a:gd name="connsiteX3" fmla="*/ 485335 w 1372072"/>
                <a:gd name="connsiteY3" fmla="*/ 212125 h 3210366"/>
                <a:gd name="connsiteX4" fmla="*/ 534572 w 1372072"/>
                <a:gd name="connsiteY4" fmla="*/ 317632 h 3210366"/>
                <a:gd name="connsiteX5" fmla="*/ 583809 w 1372072"/>
                <a:gd name="connsiteY5" fmla="*/ 472377 h 3210366"/>
                <a:gd name="connsiteX6" fmla="*/ 583809 w 1372072"/>
                <a:gd name="connsiteY6" fmla="*/ 528648 h 3210366"/>
                <a:gd name="connsiteX7" fmla="*/ 583809 w 1372072"/>
                <a:gd name="connsiteY7" fmla="*/ 584918 h 3210366"/>
                <a:gd name="connsiteX8" fmla="*/ 717452 w 1372072"/>
                <a:gd name="connsiteY8" fmla="*/ 606020 h 3210366"/>
                <a:gd name="connsiteX9" fmla="*/ 879230 w 1372072"/>
                <a:gd name="connsiteY9" fmla="*/ 627121 h 3210366"/>
                <a:gd name="connsiteX10" fmla="*/ 998806 w 1372072"/>
                <a:gd name="connsiteY10" fmla="*/ 613054 h 3210366"/>
                <a:gd name="connsiteX11" fmla="*/ 1104313 w 1372072"/>
                <a:gd name="connsiteY11" fmla="*/ 591952 h 3210366"/>
                <a:gd name="connsiteX12" fmla="*/ 1139483 w 1372072"/>
                <a:gd name="connsiteY12" fmla="*/ 542715 h 3210366"/>
                <a:gd name="connsiteX13" fmla="*/ 1139483 w 1372072"/>
                <a:gd name="connsiteY13" fmla="*/ 542715 h 3210366"/>
                <a:gd name="connsiteX14" fmla="*/ 1132449 w 1372072"/>
                <a:gd name="connsiteY14" fmla="*/ 500512 h 3210366"/>
                <a:gd name="connsiteX15" fmla="*/ 1132449 w 1372072"/>
                <a:gd name="connsiteY15" fmla="*/ 451275 h 3210366"/>
                <a:gd name="connsiteX16" fmla="*/ 1146517 w 1372072"/>
                <a:gd name="connsiteY16" fmla="*/ 282463 h 3210366"/>
                <a:gd name="connsiteX17" fmla="*/ 1097280 w 1372072"/>
                <a:gd name="connsiteY17" fmla="*/ 99583 h 3210366"/>
                <a:gd name="connsiteX18" fmla="*/ 1062110 w 1372072"/>
                <a:gd name="connsiteY18" fmla="*/ 15177 h 3210366"/>
                <a:gd name="connsiteX19" fmla="*/ 1055077 w 1372072"/>
                <a:gd name="connsiteY19" fmla="*/ 1109 h 3210366"/>
                <a:gd name="connsiteX20" fmla="*/ 1146517 w 1372072"/>
                <a:gd name="connsiteY20" fmla="*/ 29245 h 3210366"/>
                <a:gd name="connsiteX21" fmla="*/ 1167618 w 1372072"/>
                <a:gd name="connsiteY21" fmla="*/ 43312 h 3210366"/>
                <a:gd name="connsiteX22" fmla="*/ 1209821 w 1372072"/>
                <a:gd name="connsiteY22" fmla="*/ 141786 h 3210366"/>
                <a:gd name="connsiteX23" fmla="*/ 1252024 w 1372072"/>
                <a:gd name="connsiteY23" fmla="*/ 275429 h 3210366"/>
                <a:gd name="connsiteX24" fmla="*/ 1252024 w 1372072"/>
                <a:gd name="connsiteY24" fmla="*/ 373903 h 3210366"/>
                <a:gd name="connsiteX25" fmla="*/ 1237957 w 1372072"/>
                <a:gd name="connsiteY25" fmla="*/ 444241 h 3210366"/>
                <a:gd name="connsiteX26" fmla="*/ 1237957 w 1372072"/>
                <a:gd name="connsiteY26" fmla="*/ 507546 h 3210366"/>
                <a:gd name="connsiteX27" fmla="*/ 1195753 w 1372072"/>
                <a:gd name="connsiteY27" fmla="*/ 570851 h 3210366"/>
                <a:gd name="connsiteX28" fmla="*/ 1188720 w 1372072"/>
                <a:gd name="connsiteY28" fmla="*/ 577885 h 3210366"/>
                <a:gd name="connsiteX29" fmla="*/ 1237957 w 1372072"/>
                <a:gd name="connsiteY29" fmla="*/ 620088 h 3210366"/>
                <a:gd name="connsiteX30" fmla="*/ 1273126 w 1372072"/>
                <a:gd name="connsiteY30" fmla="*/ 662291 h 3210366"/>
                <a:gd name="connsiteX31" fmla="*/ 1308295 w 1372072"/>
                <a:gd name="connsiteY31" fmla="*/ 704494 h 3210366"/>
                <a:gd name="connsiteX32" fmla="*/ 1322363 w 1372072"/>
                <a:gd name="connsiteY32" fmla="*/ 887374 h 3210366"/>
                <a:gd name="connsiteX33" fmla="*/ 1343464 w 1372072"/>
                <a:gd name="connsiteY33" fmla="*/ 1154660 h 3210366"/>
                <a:gd name="connsiteX34" fmla="*/ 1357532 w 1372072"/>
                <a:gd name="connsiteY34" fmla="*/ 1400845 h 3210366"/>
                <a:gd name="connsiteX35" fmla="*/ 1357532 w 1372072"/>
                <a:gd name="connsiteY35" fmla="*/ 1717368 h 3210366"/>
                <a:gd name="connsiteX36" fmla="*/ 1364566 w 1372072"/>
                <a:gd name="connsiteY36" fmla="*/ 2026857 h 3210366"/>
                <a:gd name="connsiteX37" fmla="*/ 1371600 w 1372072"/>
                <a:gd name="connsiteY37" fmla="*/ 2251940 h 3210366"/>
                <a:gd name="connsiteX38" fmla="*/ 1350498 w 1372072"/>
                <a:gd name="connsiteY38" fmla="*/ 2491091 h 3210366"/>
                <a:gd name="connsiteX39" fmla="*/ 1343464 w 1372072"/>
                <a:gd name="connsiteY39" fmla="*/ 2575497 h 3210366"/>
                <a:gd name="connsiteX40" fmla="*/ 1343464 w 1372072"/>
                <a:gd name="connsiteY40" fmla="*/ 2575497 h 3210366"/>
                <a:gd name="connsiteX41" fmla="*/ 1329397 w 1372072"/>
                <a:gd name="connsiteY41" fmla="*/ 2638801 h 3210366"/>
                <a:gd name="connsiteX42" fmla="*/ 1350498 w 1372072"/>
                <a:gd name="connsiteY42" fmla="*/ 2716174 h 3210366"/>
                <a:gd name="connsiteX43" fmla="*/ 1371600 w 1372072"/>
                <a:gd name="connsiteY43" fmla="*/ 2870918 h 3210366"/>
                <a:gd name="connsiteX44" fmla="*/ 1357532 w 1372072"/>
                <a:gd name="connsiteY44" fmla="*/ 2997528 h 3210366"/>
                <a:gd name="connsiteX45" fmla="*/ 1350498 w 1372072"/>
                <a:gd name="connsiteY45" fmla="*/ 3053798 h 3210366"/>
                <a:gd name="connsiteX46" fmla="*/ 1266092 w 1372072"/>
                <a:gd name="connsiteY46" fmla="*/ 3088968 h 3210366"/>
                <a:gd name="connsiteX47" fmla="*/ 1146517 w 1372072"/>
                <a:gd name="connsiteY47" fmla="*/ 3117103 h 3210366"/>
                <a:gd name="connsiteX48" fmla="*/ 1019907 w 1372072"/>
                <a:gd name="connsiteY48" fmla="*/ 3124137 h 3210366"/>
                <a:gd name="connsiteX49" fmla="*/ 893298 w 1372072"/>
                <a:gd name="connsiteY49" fmla="*/ 3138205 h 3210366"/>
                <a:gd name="connsiteX50" fmla="*/ 801858 w 1372072"/>
                <a:gd name="connsiteY50" fmla="*/ 3110069 h 3210366"/>
                <a:gd name="connsiteX51" fmla="*/ 703384 w 1372072"/>
                <a:gd name="connsiteY51" fmla="*/ 3074900 h 3210366"/>
                <a:gd name="connsiteX52" fmla="*/ 675249 w 1372072"/>
                <a:gd name="connsiteY52" fmla="*/ 3067866 h 3210366"/>
                <a:gd name="connsiteX53" fmla="*/ 703384 w 1372072"/>
                <a:gd name="connsiteY53" fmla="*/ 2884986 h 3210366"/>
                <a:gd name="connsiteX54" fmla="*/ 717452 w 1372072"/>
                <a:gd name="connsiteY54" fmla="*/ 2716174 h 3210366"/>
                <a:gd name="connsiteX55" fmla="*/ 738553 w 1372072"/>
                <a:gd name="connsiteY55" fmla="*/ 2519226 h 3210366"/>
                <a:gd name="connsiteX56" fmla="*/ 731520 w 1372072"/>
                <a:gd name="connsiteY56" fmla="*/ 2343380 h 3210366"/>
                <a:gd name="connsiteX57" fmla="*/ 731520 w 1372072"/>
                <a:gd name="connsiteY57" fmla="*/ 2244906 h 3210366"/>
                <a:gd name="connsiteX58" fmla="*/ 703384 w 1372072"/>
                <a:gd name="connsiteY58" fmla="*/ 2399651 h 3210366"/>
                <a:gd name="connsiteX59" fmla="*/ 696350 w 1372072"/>
                <a:gd name="connsiteY59" fmla="*/ 2603632 h 3210366"/>
                <a:gd name="connsiteX60" fmla="*/ 682283 w 1372072"/>
                <a:gd name="connsiteY60" fmla="*/ 2786512 h 3210366"/>
                <a:gd name="connsiteX61" fmla="*/ 675249 w 1372072"/>
                <a:gd name="connsiteY61" fmla="*/ 2955325 h 3210366"/>
                <a:gd name="connsiteX62" fmla="*/ 668215 w 1372072"/>
                <a:gd name="connsiteY62" fmla="*/ 3096001 h 3210366"/>
                <a:gd name="connsiteX63" fmla="*/ 569741 w 1372072"/>
                <a:gd name="connsiteY63" fmla="*/ 3152272 h 3210366"/>
                <a:gd name="connsiteX64" fmla="*/ 569741 w 1372072"/>
                <a:gd name="connsiteY64" fmla="*/ 3152272 h 3210366"/>
                <a:gd name="connsiteX65" fmla="*/ 414997 w 1372072"/>
                <a:gd name="connsiteY65" fmla="*/ 3201509 h 3210366"/>
                <a:gd name="connsiteX66" fmla="*/ 309489 w 1372072"/>
                <a:gd name="connsiteY66" fmla="*/ 3208543 h 3210366"/>
                <a:gd name="connsiteX67" fmla="*/ 196947 w 1372072"/>
                <a:gd name="connsiteY67" fmla="*/ 3180408 h 3210366"/>
                <a:gd name="connsiteX68" fmla="*/ 126609 w 1372072"/>
                <a:gd name="connsiteY68" fmla="*/ 3159306 h 3210366"/>
                <a:gd name="connsiteX69" fmla="*/ 35169 w 1372072"/>
                <a:gd name="connsiteY69" fmla="*/ 3145238 h 3210366"/>
                <a:gd name="connsiteX70" fmla="*/ 0 w 1372072"/>
                <a:gd name="connsiteY70" fmla="*/ 3053798 h 3210366"/>
                <a:gd name="connsiteX71" fmla="*/ 0 w 1372072"/>
                <a:gd name="connsiteY71" fmla="*/ 3053798 h 3210366"/>
                <a:gd name="connsiteX72" fmla="*/ 7033 w 1372072"/>
                <a:gd name="connsiteY72" fmla="*/ 2934223 h 3210366"/>
                <a:gd name="connsiteX73" fmla="*/ 21101 w 1372072"/>
                <a:gd name="connsiteY73" fmla="*/ 2842783 h 3210366"/>
                <a:gd name="connsiteX74" fmla="*/ 56270 w 1372072"/>
                <a:gd name="connsiteY74" fmla="*/ 2793546 h 3210366"/>
                <a:gd name="connsiteX75" fmla="*/ 56270 w 1372072"/>
                <a:gd name="connsiteY75" fmla="*/ 2659903 h 3210366"/>
                <a:gd name="connsiteX76" fmla="*/ 70338 w 1372072"/>
                <a:gd name="connsiteY76" fmla="*/ 2462955 h 3210366"/>
                <a:gd name="connsiteX77" fmla="*/ 91440 w 1372072"/>
                <a:gd name="connsiteY77" fmla="*/ 2230838 h 3210366"/>
                <a:gd name="connsiteX78" fmla="*/ 140677 w 1372072"/>
                <a:gd name="connsiteY78" fmla="*/ 2047958 h 3210366"/>
                <a:gd name="connsiteX79" fmla="*/ 161778 w 1372072"/>
                <a:gd name="connsiteY79" fmla="*/ 1879146 h 3210366"/>
                <a:gd name="connsiteX80" fmla="*/ 161778 w 1372072"/>
                <a:gd name="connsiteY80" fmla="*/ 1710334 h 3210366"/>
                <a:gd name="connsiteX81" fmla="*/ 161778 w 1372072"/>
                <a:gd name="connsiteY81" fmla="*/ 1576691 h 3210366"/>
                <a:gd name="connsiteX82" fmla="*/ 189913 w 1372072"/>
                <a:gd name="connsiteY82" fmla="*/ 1443048 h 3210366"/>
                <a:gd name="connsiteX83" fmla="*/ 196947 w 1372072"/>
                <a:gd name="connsiteY83" fmla="*/ 1295337 h 3210366"/>
                <a:gd name="connsiteX84" fmla="*/ 203981 w 1372072"/>
                <a:gd name="connsiteY84" fmla="*/ 1147626 h 3210366"/>
                <a:gd name="connsiteX85" fmla="*/ 203981 w 1372072"/>
                <a:gd name="connsiteY85" fmla="*/ 999915 h 3210366"/>
                <a:gd name="connsiteX86" fmla="*/ 203981 w 1372072"/>
                <a:gd name="connsiteY86" fmla="*/ 873306 h 3210366"/>
                <a:gd name="connsiteX87" fmla="*/ 203981 w 1372072"/>
                <a:gd name="connsiteY87" fmla="*/ 845171 h 3210366"/>
                <a:gd name="connsiteX88" fmla="*/ 281353 w 1372072"/>
                <a:gd name="connsiteY88" fmla="*/ 824069 h 3210366"/>
                <a:gd name="connsiteX89" fmla="*/ 351692 w 1372072"/>
                <a:gd name="connsiteY89" fmla="*/ 781866 h 3210366"/>
                <a:gd name="connsiteX90" fmla="*/ 400929 w 1372072"/>
                <a:gd name="connsiteY90" fmla="*/ 676358 h 3210366"/>
                <a:gd name="connsiteX91" fmla="*/ 450166 w 1372072"/>
                <a:gd name="connsiteY91" fmla="*/ 563817 h 3210366"/>
                <a:gd name="connsiteX92" fmla="*/ 464233 w 1372072"/>
                <a:gd name="connsiteY92" fmla="*/ 500512 h 3210366"/>
                <a:gd name="connsiteX93" fmla="*/ 450166 w 1372072"/>
                <a:gd name="connsiteY93" fmla="*/ 430174 h 3210366"/>
                <a:gd name="connsiteX94" fmla="*/ 407963 w 1372072"/>
                <a:gd name="connsiteY94" fmla="*/ 310598 h 3210366"/>
                <a:gd name="connsiteX95" fmla="*/ 358726 w 1372072"/>
                <a:gd name="connsiteY95" fmla="*/ 219158 h 3210366"/>
                <a:gd name="connsiteX96" fmla="*/ 323557 w 1372072"/>
                <a:gd name="connsiteY96" fmla="*/ 148820 h 3210366"/>
                <a:gd name="connsiteX97" fmla="*/ 274320 w 1372072"/>
                <a:gd name="connsiteY97" fmla="*/ 71448 h 32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372072" h="3210366">
                  <a:moveTo>
                    <a:pt x="274320" y="71448"/>
                  </a:moveTo>
                  <a:cubicBezTo>
                    <a:pt x="281354" y="52691"/>
                    <a:pt x="339969" y="31589"/>
                    <a:pt x="365760" y="36278"/>
                  </a:cubicBezTo>
                  <a:cubicBezTo>
                    <a:pt x="391551" y="40967"/>
                    <a:pt x="409135" y="70275"/>
                    <a:pt x="429064" y="99583"/>
                  </a:cubicBezTo>
                  <a:cubicBezTo>
                    <a:pt x="448993" y="128891"/>
                    <a:pt x="467750" y="175784"/>
                    <a:pt x="485335" y="212125"/>
                  </a:cubicBezTo>
                  <a:cubicBezTo>
                    <a:pt x="502920" y="248466"/>
                    <a:pt x="518160" y="274257"/>
                    <a:pt x="534572" y="317632"/>
                  </a:cubicBezTo>
                  <a:cubicBezTo>
                    <a:pt x="550984" y="361007"/>
                    <a:pt x="575603" y="437208"/>
                    <a:pt x="583809" y="472377"/>
                  </a:cubicBezTo>
                  <a:cubicBezTo>
                    <a:pt x="592015" y="507546"/>
                    <a:pt x="583809" y="528648"/>
                    <a:pt x="583809" y="528648"/>
                  </a:cubicBezTo>
                  <a:cubicBezTo>
                    <a:pt x="583809" y="547405"/>
                    <a:pt x="561535" y="572023"/>
                    <a:pt x="583809" y="584918"/>
                  </a:cubicBezTo>
                  <a:cubicBezTo>
                    <a:pt x="606083" y="597813"/>
                    <a:pt x="668215" y="598986"/>
                    <a:pt x="717452" y="606020"/>
                  </a:cubicBezTo>
                  <a:cubicBezTo>
                    <a:pt x="766689" y="613054"/>
                    <a:pt x="832338" y="625949"/>
                    <a:pt x="879230" y="627121"/>
                  </a:cubicBezTo>
                  <a:cubicBezTo>
                    <a:pt x="926122" y="628293"/>
                    <a:pt x="961292" y="618915"/>
                    <a:pt x="998806" y="613054"/>
                  </a:cubicBezTo>
                  <a:cubicBezTo>
                    <a:pt x="1036320" y="607193"/>
                    <a:pt x="1080867" y="603675"/>
                    <a:pt x="1104313" y="591952"/>
                  </a:cubicBezTo>
                  <a:cubicBezTo>
                    <a:pt x="1127759" y="580229"/>
                    <a:pt x="1139483" y="542715"/>
                    <a:pt x="1139483" y="542715"/>
                  </a:cubicBezTo>
                  <a:lnTo>
                    <a:pt x="1139483" y="542715"/>
                  </a:lnTo>
                  <a:cubicBezTo>
                    <a:pt x="1138311" y="535681"/>
                    <a:pt x="1133621" y="515752"/>
                    <a:pt x="1132449" y="500512"/>
                  </a:cubicBezTo>
                  <a:cubicBezTo>
                    <a:pt x="1131277" y="485272"/>
                    <a:pt x="1130104" y="487617"/>
                    <a:pt x="1132449" y="451275"/>
                  </a:cubicBezTo>
                  <a:cubicBezTo>
                    <a:pt x="1134794" y="414933"/>
                    <a:pt x="1152378" y="341078"/>
                    <a:pt x="1146517" y="282463"/>
                  </a:cubicBezTo>
                  <a:cubicBezTo>
                    <a:pt x="1140656" y="223848"/>
                    <a:pt x="1111348" y="144131"/>
                    <a:pt x="1097280" y="99583"/>
                  </a:cubicBezTo>
                  <a:cubicBezTo>
                    <a:pt x="1083212" y="55035"/>
                    <a:pt x="1062110" y="15177"/>
                    <a:pt x="1062110" y="15177"/>
                  </a:cubicBezTo>
                  <a:cubicBezTo>
                    <a:pt x="1055076" y="-1235"/>
                    <a:pt x="1041009" y="-1236"/>
                    <a:pt x="1055077" y="1109"/>
                  </a:cubicBezTo>
                  <a:cubicBezTo>
                    <a:pt x="1069145" y="3454"/>
                    <a:pt x="1146517" y="29245"/>
                    <a:pt x="1146517" y="29245"/>
                  </a:cubicBezTo>
                  <a:cubicBezTo>
                    <a:pt x="1165274" y="36279"/>
                    <a:pt x="1157067" y="24555"/>
                    <a:pt x="1167618" y="43312"/>
                  </a:cubicBezTo>
                  <a:cubicBezTo>
                    <a:pt x="1178169" y="62069"/>
                    <a:pt x="1195753" y="103100"/>
                    <a:pt x="1209821" y="141786"/>
                  </a:cubicBezTo>
                  <a:cubicBezTo>
                    <a:pt x="1223889" y="180472"/>
                    <a:pt x="1244990" y="236743"/>
                    <a:pt x="1252024" y="275429"/>
                  </a:cubicBezTo>
                  <a:cubicBezTo>
                    <a:pt x="1259058" y="314115"/>
                    <a:pt x="1254369" y="345768"/>
                    <a:pt x="1252024" y="373903"/>
                  </a:cubicBezTo>
                  <a:cubicBezTo>
                    <a:pt x="1249680" y="402038"/>
                    <a:pt x="1240302" y="421967"/>
                    <a:pt x="1237957" y="444241"/>
                  </a:cubicBezTo>
                  <a:cubicBezTo>
                    <a:pt x="1235613" y="466515"/>
                    <a:pt x="1244991" y="486444"/>
                    <a:pt x="1237957" y="507546"/>
                  </a:cubicBezTo>
                  <a:cubicBezTo>
                    <a:pt x="1230923" y="528648"/>
                    <a:pt x="1195753" y="570851"/>
                    <a:pt x="1195753" y="570851"/>
                  </a:cubicBezTo>
                  <a:cubicBezTo>
                    <a:pt x="1187547" y="582574"/>
                    <a:pt x="1181686" y="569679"/>
                    <a:pt x="1188720" y="577885"/>
                  </a:cubicBezTo>
                  <a:cubicBezTo>
                    <a:pt x="1195754" y="586091"/>
                    <a:pt x="1223889" y="606020"/>
                    <a:pt x="1237957" y="620088"/>
                  </a:cubicBezTo>
                  <a:cubicBezTo>
                    <a:pt x="1252025" y="634156"/>
                    <a:pt x="1273126" y="662291"/>
                    <a:pt x="1273126" y="662291"/>
                  </a:cubicBezTo>
                  <a:cubicBezTo>
                    <a:pt x="1284849" y="676359"/>
                    <a:pt x="1300089" y="666980"/>
                    <a:pt x="1308295" y="704494"/>
                  </a:cubicBezTo>
                  <a:cubicBezTo>
                    <a:pt x="1316501" y="742008"/>
                    <a:pt x="1316502" y="812346"/>
                    <a:pt x="1322363" y="887374"/>
                  </a:cubicBezTo>
                  <a:cubicBezTo>
                    <a:pt x="1328225" y="962402"/>
                    <a:pt x="1337603" y="1069082"/>
                    <a:pt x="1343464" y="1154660"/>
                  </a:cubicBezTo>
                  <a:cubicBezTo>
                    <a:pt x="1349325" y="1240238"/>
                    <a:pt x="1355187" y="1307060"/>
                    <a:pt x="1357532" y="1400845"/>
                  </a:cubicBezTo>
                  <a:cubicBezTo>
                    <a:pt x="1359877" y="1494630"/>
                    <a:pt x="1356360" y="1613033"/>
                    <a:pt x="1357532" y="1717368"/>
                  </a:cubicBezTo>
                  <a:cubicBezTo>
                    <a:pt x="1358704" y="1821703"/>
                    <a:pt x="1362221" y="1937762"/>
                    <a:pt x="1364566" y="2026857"/>
                  </a:cubicBezTo>
                  <a:cubicBezTo>
                    <a:pt x="1366911" y="2115952"/>
                    <a:pt x="1373945" y="2174568"/>
                    <a:pt x="1371600" y="2251940"/>
                  </a:cubicBezTo>
                  <a:cubicBezTo>
                    <a:pt x="1369255" y="2329312"/>
                    <a:pt x="1355187" y="2437165"/>
                    <a:pt x="1350498" y="2491091"/>
                  </a:cubicBezTo>
                  <a:cubicBezTo>
                    <a:pt x="1345809" y="2545017"/>
                    <a:pt x="1343464" y="2575497"/>
                    <a:pt x="1343464" y="2575497"/>
                  </a:cubicBezTo>
                  <a:lnTo>
                    <a:pt x="1343464" y="2575497"/>
                  </a:lnTo>
                  <a:cubicBezTo>
                    <a:pt x="1341120" y="2586048"/>
                    <a:pt x="1328225" y="2615355"/>
                    <a:pt x="1329397" y="2638801"/>
                  </a:cubicBezTo>
                  <a:cubicBezTo>
                    <a:pt x="1330569" y="2662247"/>
                    <a:pt x="1343464" y="2677488"/>
                    <a:pt x="1350498" y="2716174"/>
                  </a:cubicBezTo>
                  <a:cubicBezTo>
                    <a:pt x="1357532" y="2754860"/>
                    <a:pt x="1370428" y="2824026"/>
                    <a:pt x="1371600" y="2870918"/>
                  </a:cubicBezTo>
                  <a:cubicBezTo>
                    <a:pt x="1372772" y="2917810"/>
                    <a:pt x="1361049" y="2967048"/>
                    <a:pt x="1357532" y="2997528"/>
                  </a:cubicBezTo>
                  <a:cubicBezTo>
                    <a:pt x="1354015" y="3028008"/>
                    <a:pt x="1365738" y="3038558"/>
                    <a:pt x="1350498" y="3053798"/>
                  </a:cubicBezTo>
                  <a:cubicBezTo>
                    <a:pt x="1335258" y="3069038"/>
                    <a:pt x="1300089" y="3078417"/>
                    <a:pt x="1266092" y="3088968"/>
                  </a:cubicBezTo>
                  <a:cubicBezTo>
                    <a:pt x="1232095" y="3099519"/>
                    <a:pt x="1187548" y="3111242"/>
                    <a:pt x="1146517" y="3117103"/>
                  </a:cubicBezTo>
                  <a:cubicBezTo>
                    <a:pt x="1105486" y="3122964"/>
                    <a:pt x="1062110" y="3120620"/>
                    <a:pt x="1019907" y="3124137"/>
                  </a:cubicBezTo>
                  <a:cubicBezTo>
                    <a:pt x="977704" y="3127654"/>
                    <a:pt x="929640" y="3140550"/>
                    <a:pt x="893298" y="3138205"/>
                  </a:cubicBezTo>
                  <a:cubicBezTo>
                    <a:pt x="856956" y="3135860"/>
                    <a:pt x="833510" y="3120620"/>
                    <a:pt x="801858" y="3110069"/>
                  </a:cubicBezTo>
                  <a:cubicBezTo>
                    <a:pt x="770206" y="3099518"/>
                    <a:pt x="703384" y="3074900"/>
                    <a:pt x="703384" y="3074900"/>
                  </a:cubicBezTo>
                  <a:cubicBezTo>
                    <a:pt x="682283" y="3067866"/>
                    <a:pt x="675249" y="3099518"/>
                    <a:pt x="675249" y="3067866"/>
                  </a:cubicBezTo>
                  <a:cubicBezTo>
                    <a:pt x="675249" y="3036214"/>
                    <a:pt x="696350" y="2943601"/>
                    <a:pt x="703384" y="2884986"/>
                  </a:cubicBezTo>
                  <a:cubicBezTo>
                    <a:pt x="710418" y="2826371"/>
                    <a:pt x="711591" y="2777134"/>
                    <a:pt x="717452" y="2716174"/>
                  </a:cubicBezTo>
                  <a:cubicBezTo>
                    <a:pt x="723313" y="2655214"/>
                    <a:pt x="736208" y="2581358"/>
                    <a:pt x="738553" y="2519226"/>
                  </a:cubicBezTo>
                  <a:cubicBezTo>
                    <a:pt x="740898" y="2457094"/>
                    <a:pt x="732692" y="2389100"/>
                    <a:pt x="731520" y="2343380"/>
                  </a:cubicBezTo>
                  <a:cubicBezTo>
                    <a:pt x="730348" y="2297660"/>
                    <a:pt x="736209" y="2235528"/>
                    <a:pt x="731520" y="2244906"/>
                  </a:cubicBezTo>
                  <a:cubicBezTo>
                    <a:pt x="726831" y="2254284"/>
                    <a:pt x="709246" y="2339863"/>
                    <a:pt x="703384" y="2399651"/>
                  </a:cubicBezTo>
                  <a:cubicBezTo>
                    <a:pt x="697522" y="2459439"/>
                    <a:pt x="699867" y="2539155"/>
                    <a:pt x="696350" y="2603632"/>
                  </a:cubicBezTo>
                  <a:cubicBezTo>
                    <a:pt x="692833" y="2668109"/>
                    <a:pt x="685800" y="2727897"/>
                    <a:pt x="682283" y="2786512"/>
                  </a:cubicBezTo>
                  <a:cubicBezTo>
                    <a:pt x="678766" y="2845127"/>
                    <a:pt x="677594" y="2903744"/>
                    <a:pt x="675249" y="2955325"/>
                  </a:cubicBezTo>
                  <a:cubicBezTo>
                    <a:pt x="672904" y="3006906"/>
                    <a:pt x="685800" y="3063177"/>
                    <a:pt x="668215" y="3096001"/>
                  </a:cubicBezTo>
                  <a:cubicBezTo>
                    <a:pt x="650630" y="3128825"/>
                    <a:pt x="569741" y="3152272"/>
                    <a:pt x="569741" y="3152272"/>
                  </a:cubicBezTo>
                  <a:lnTo>
                    <a:pt x="569741" y="3152272"/>
                  </a:lnTo>
                  <a:cubicBezTo>
                    <a:pt x="543950" y="3160478"/>
                    <a:pt x="458372" y="3192131"/>
                    <a:pt x="414997" y="3201509"/>
                  </a:cubicBezTo>
                  <a:cubicBezTo>
                    <a:pt x="371622" y="3210887"/>
                    <a:pt x="345831" y="3212060"/>
                    <a:pt x="309489" y="3208543"/>
                  </a:cubicBezTo>
                  <a:cubicBezTo>
                    <a:pt x="273147" y="3205026"/>
                    <a:pt x="227427" y="3188614"/>
                    <a:pt x="196947" y="3180408"/>
                  </a:cubicBezTo>
                  <a:cubicBezTo>
                    <a:pt x="166467" y="3172202"/>
                    <a:pt x="153572" y="3165168"/>
                    <a:pt x="126609" y="3159306"/>
                  </a:cubicBezTo>
                  <a:cubicBezTo>
                    <a:pt x="99646" y="3153444"/>
                    <a:pt x="56270" y="3162823"/>
                    <a:pt x="35169" y="3145238"/>
                  </a:cubicBezTo>
                  <a:cubicBezTo>
                    <a:pt x="14068" y="3127653"/>
                    <a:pt x="0" y="3053798"/>
                    <a:pt x="0" y="3053798"/>
                  </a:cubicBezTo>
                  <a:lnTo>
                    <a:pt x="0" y="3053798"/>
                  </a:lnTo>
                  <a:cubicBezTo>
                    <a:pt x="1172" y="3033869"/>
                    <a:pt x="3516" y="2969392"/>
                    <a:pt x="7033" y="2934223"/>
                  </a:cubicBezTo>
                  <a:cubicBezTo>
                    <a:pt x="10550" y="2899054"/>
                    <a:pt x="12895" y="2866229"/>
                    <a:pt x="21101" y="2842783"/>
                  </a:cubicBezTo>
                  <a:cubicBezTo>
                    <a:pt x="29307" y="2819337"/>
                    <a:pt x="50409" y="2824026"/>
                    <a:pt x="56270" y="2793546"/>
                  </a:cubicBezTo>
                  <a:cubicBezTo>
                    <a:pt x="62131" y="2763066"/>
                    <a:pt x="53925" y="2715001"/>
                    <a:pt x="56270" y="2659903"/>
                  </a:cubicBezTo>
                  <a:cubicBezTo>
                    <a:pt x="58615" y="2604805"/>
                    <a:pt x="64476" y="2534466"/>
                    <a:pt x="70338" y="2462955"/>
                  </a:cubicBezTo>
                  <a:cubicBezTo>
                    <a:pt x="76200" y="2391444"/>
                    <a:pt x="79717" y="2300004"/>
                    <a:pt x="91440" y="2230838"/>
                  </a:cubicBezTo>
                  <a:cubicBezTo>
                    <a:pt x="103163" y="2161672"/>
                    <a:pt x="128954" y="2106573"/>
                    <a:pt x="140677" y="2047958"/>
                  </a:cubicBezTo>
                  <a:cubicBezTo>
                    <a:pt x="152400" y="1989343"/>
                    <a:pt x="158261" y="1935417"/>
                    <a:pt x="161778" y="1879146"/>
                  </a:cubicBezTo>
                  <a:cubicBezTo>
                    <a:pt x="165295" y="1822875"/>
                    <a:pt x="161778" y="1710334"/>
                    <a:pt x="161778" y="1710334"/>
                  </a:cubicBezTo>
                  <a:cubicBezTo>
                    <a:pt x="161778" y="1659925"/>
                    <a:pt x="157089" y="1621239"/>
                    <a:pt x="161778" y="1576691"/>
                  </a:cubicBezTo>
                  <a:cubicBezTo>
                    <a:pt x="166467" y="1532143"/>
                    <a:pt x="184052" y="1489940"/>
                    <a:pt x="189913" y="1443048"/>
                  </a:cubicBezTo>
                  <a:cubicBezTo>
                    <a:pt x="195774" y="1396156"/>
                    <a:pt x="196947" y="1295337"/>
                    <a:pt x="196947" y="1295337"/>
                  </a:cubicBezTo>
                  <a:cubicBezTo>
                    <a:pt x="199292" y="1246100"/>
                    <a:pt x="202809" y="1196863"/>
                    <a:pt x="203981" y="1147626"/>
                  </a:cubicBezTo>
                  <a:cubicBezTo>
                    <a:pt x="205153" y="1098389"/>
                    <a:pt x="203981" y="999915"/>
                    <a:pt x="203981" y="999915"/>
                  </a:cubicBezTo>
                  <a:lnTo>
                    <a:pt x="203981" y="873306"/>
                  </a:lnTo>
                  <a:cubicBezTo>
                    <a:pt x="203981" y="847515"/>
                    <a:pt x="191086" y="853377"/>
                    <a:pt x="203981" y="845171"/>
                  </a:cubicBezTo>
                  <a:cubicBezTo>
                    <a:pt x="216876" y="836965"/>
                    <a:pt x="256735" y="834620"/>
                    <a:pt x="281353" y="824069"/>
                  </a:cubicBezTo>
                  <a:cubicBezTo>
                    <a:pt x="305971" y="813518"/>
                    <a:pt x="331763" y="806484"/>
                    <a:pt x="351692" y="781866"/>
                  </a:cubicBezTo>
                  <a:cubicBezTo>
                    <a:pt x="371621" y="757248"/>
                    <a:pt x="384517" y="712700"/>
                    <a:pt x="400929" y="676358"/>
                  </a:cubicBezTo>
                  <a:cubicBezTo>
                    <a:pt x="417341" y="640017"/>
                    <a:pt x="439615" y="593125"/>
                    <a:pt x="450166" y="563817"/>
                  </a:cubicBezTo>
                  <a:cubicBezTo>
                    <a:pt x="460717" y="534509"/>
                    <a:pt x="464233" y="522786"/>
                    <a:pt x="464233" y="500512"/>
                  </a:cubicBezTo>
                  <a:cubicBezTo>
                    <a:pt x="464233" y="478238"/>
                    <a:pt x="459544" y="461826"/>
                    <a:pt x="450166" y="430174"/>
                  </a:cubicBezTo>
                  <a:cubicBezTo>
                    <a:pt x="440788" y="398522"/>
                    <a:pt x="423203" y="345767"/>
                    <a:pt x="407963" y="310598"/>
                  </a:cubicBezTo>
                  <a:cubicBezTo>
                    <a:pt x="392723" y="275429"/>
                    <a:pt x="372794" y="246121"/>
                    <a:pt x="358726" y="219158"/>
                  </a:cubicBezTo>
                  <a:cubicBezTo>
                    <a:pt x="344658" y="192195"/>
                    <a:pt x="334108" y="167577"/>
                    <a:pt x="323557" y="148820"/>
                  </a:cubicBezTo>
                  <a:cubicBezTo>
                    <a:pt x="313006" y="130063"/>
                    <a:pt x="267286" y="90205"/>
                    <a:pt x="274320" y="71448"/>
                  </a:cubicBezTo>
                  <a:close/>
                </a:path>
              </a:pathLst>
            </a:custGeom>
            <a:solidFill>
              <a:srgbClr val="08466F"/>
            </a:solidFill>
            <a:ln>
              <a:solidFill>
                <a:srgbClr val="0A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37660" y="3229663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4613844" y="2142720"/>
              <a:ext cx="991254" cy="1289182"/>
              <a:chOff x="4612906" y="2190066"/>
              <a:chExt cx="628503" cy="1056039"/>
            </a:xfrm>
          </p:grpSpPr>
          <p:sp>
            <p:nvSpPr>
              <p:cNvPr id="116" name="Freeform 115"/>
              <p:cNvSpPr/>
              <p:nvPr/>
            </p:nvSpPr>
            <p:spPr>
              <a:xfrm rot="20675681">
                <a:off x="4612906" y="2190066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 rot="19959728">
                <a:off x="4930796" y="3029046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 rot="20382734">
                <a:off x="4984870" y="3121679"/>
                <a:ext cx="153802" cy="40084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056" name="Group 2055"/>
          <p:cNvGrpSpPr/>
          <p:nvPr/>
        </p:nvGrpSpPr>
        <p:grpSpPr>
          <a:xfrm>
            <a:off x="4675312" y="2192169"/>
            <a:ext cx="2640810" cy="4166856"/>
            <a:chOff x="6991081" y="2347071"/>
            <a:chExt cx="2640810" cy="4166856"/>
          </a:xfrm>
        </p:grpSpPr>
        <p:pic>
          <p:nvPicPr>
            <p:cNvPr id="2054" name="Picture 2053"/>
            <p:cNvPicPr>
              <a:picLocks noChangeAspect="1"/>
            </p:cNvPicPr>
            <p:nvPr/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333777">
              <a:off x="7130620" y="3878759"/>
              <a:ext cx="910897" cy="1527147"/>
            </a:xfrm>
            <a:prstGeom prst="rect">
              <a:avLst/>
            </a:prstGeom>
          </p:spPr>
        </p:pic>
        <p:grpSp>
          <p:nvGrpSpPr>
            <p:cNvPr id="2055" name="Group 2054"/>
            <p:cNvGrpSpPr/>
            <p:nvPr/>
          </p:nvGrpSpPr>
          <p:grpSpPr>
            <a:xfrm>
              <a:off x="6991081" y="2347071"/>
              <a:ext cx="2640810" cy="4166856"/>
              <a:chOff x="6991081" y="2347071"/>
              <a:chExt cx="2640810" cy="4166856"/>
            </a:xfrm>
          </p:grpSpPr>
          <p:sp>
            <p:nvSpPr>
              <p:cNvPr id="2049" name="Freeform 2048"/>
              <p:cNvSpPr/>
              <p:nvPr/>
            </p:nvSpPr>
            <p:spPr>
              <a:xfrm>
                <a:off x="8229280" y="5406284"/>
                <a:ext cx="170243" cy="184856"/>
              </a:xfrm>
              <a:custGeom>
                <a:avLst/>
                <a:gdLst>
                  <a:gd name="connsiteX0" fmla="*/ 52571 w 170243"/>
                  <a:gd name="connsiteY0" fmla="*/ 1738 h 184856"/>
                  <a:gd name="connsiteX1" fmla="*/ 319 w 170243"/>
                  <a:gd name="connsiteY1" fmla="*/ 106241 h 184856"/>
                  <a:gd name="connsiteX2" fmla="*/ 78696 w 170243"/>
                  <a:gd name="connsiteY2" fmla="*/ 184618 h 184856"/>
                  <a:gd name="connsiteX3" fmla="*/ 157074 w 170243"/>
                  <a:gd name="connsiteY3" fmla="*/ 132367 h 184856"/>
                  <a:gd name="connsiteX4" fmla="*/ 170136 w 170243"/>
                  <a:gd name="connsiteY4" fmla="*/ 93178 h 184856"/>
                  <a:gd name="connsiteX5" fmla="*/ 130948 w 170243"/>
                  <a:gd name="connsiteY5" fmla="*/ 67052 h 184856"/>
                  <a:gd name="connsiteX6" fmla="*/ 91759 w 170243"/>
                  <a:gd name="connsiteY6" fmla="*/ 40927 h 184856"/>
                  <a:gd name="connsiteX7" fmla="*/ 52571 w 170243"/>
                  <a:gd name="connsiteY7" fmla="*/ 1738 h 184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243" h="184856">
                    <a:moveTo>
                      <a:pt x="52571" y="1738"/>
                    </a:moveTo>
                    <a:cubicBezTo>
                      <a:pt x="37331" y="12624"/>
                      <a:pt x="-4035" y="75761"/>
                      <a:pt x="319" y="106241"/>
                    </a:cubicBezTo>
                    <a:cubicBezTo>
                      <a:pt x="4673" y="136721"/>
                      <a:pt x="52570" y="180264"/>
                      <a:pt x="78696" y="184618"/>
                    </a:cubicBezTo>
                    <a:cubicBezTo>
                      <a:pt x="104822" y="188972"/>
                      <a:pt x="157074" y="132367"/>
                      <a:pt x="157074" y="132367"/>
                    </a:cubicBezTo>
                    <a:cubicBezTo>
                      <a:pt x="172314" y="117127"/>
                      <a:pt x="170136" y="93178"/>
                      <a:pt x="170136" y="93178"/>
                    </a:cubicBezTo>
                    <a:cubicBezTo>
                      <a:pt x="165782" y="82292"/>
                      <a:pt x="130948" y="67052"/>
                      <a:pt x="130948" y="67052"/>
                    </a:cubicBezTo>
                    <a:lnTo>
                      <a:pt x="91759" y="40927"/>
                    </a:lnTo>
                    <a:cubicBezTo>
                      <a:pt x="78696" y="34396"/>
                      <a:pt x="67811" y="-9148"/>
                      <a:pt x="52571" y="1738"/>
                    </a:cubicBezTo>
                    <a:close/>
                  </a:path>
                </a:pathLst>
              </a:custGeom>
              <a:solidFill>
                <a:srgbClr val="AEA3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8760502" y="5584810"/>
                <a:ext cx="170243" cy="184856"/>
              </a:xfrm>
              <a:custGeom>
                <a:avLst/>
                <a:gdLst>
                  <a:gd name="connsiteX0" fmla="*/ 52571 w 170243"/>
                  <a:gd name="connsiteY0" fmla="*/ 1738 h 184856"/>
                  <a:gd name="connsiteX1" fmla="*/ 319 w 170243"/>
                  <a:gd name="connsiteY1" fmla="*/ 106241 h 184856"/>
                  <a:gd name="connsiteX2" fmla="*/ 78696 w 170243"/>
                  <a:gd name="connsiteY2" fmla="*/ 184618 h 184856"/>
                  <a:gd name="connsiteX3" fmla="*/ 157074 w 170243"/>
                  <a:gd name="connsiteY3" fmla="*/ 132367 h 184856"/>
                  <a:gd name="connsiteX4" fmla="*/ 170136 w 170243"/>
                  <a:gd name="connsiteY4" fmla="*/ 93178 h 184856"/>
                  <a:gd name="connsiteX5" fmla="*/ 130948 w 170243"/>
                  <a:gd name="connsiteY5" fmla="*/ 67052 h 184856"/>
                  <a:gd name="connsiteX6" fmla="*/ 91759 w 170243"/>
                  <a:gd name="connsiteY6" fmla="*/ 40927 h 184856"/>
                  <a:gd name="connsiteX7" fmla="*/ 52571 w 170243"/>
                  <a:gd name="connsiteY7" fmla="*/ 1738 h 184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0243" h="184856">
                    <a:moveTo>
                      <a:pt x="52571" y="1738"/>
                    </a:moveTo>
                    <a:cubicBezTo>
                      <a:pt x="37331" y="12624"/>
                      <a:pt x="-4035" y="75761"/>
                      <a:pt x="319" y="106241"/>
                    </a:cubicBezTo>
                    <a:cubicBezTo>
                      <a:pt x="4673" y="136721"/>
                      <a:pt x="52570" y="180264"/>
                      <a:pt x="78696" y="184618"/>
                    </a:cubicBezTo>
                    <a:cubicBezTo>
                      <a:pt x="104822" y="188972"/>
                      <a:pt x="157074" y="132367"/>
                      <a:pt x="157074" y="132367"/>
                    </a:cubicBezTo>
                    <a:cubicBezTo>
                      <a:pt x="172314" y="117127"/>
                      <a:pt x="170136" y="93178"/>
                      <a:pt x="170136" y="93178"/>
                    </a:cubicBezTo>
                    <a:cubicBezTo>
                      <a:pt x="165782" y="82292"/>
                      <a:pt x="130948" y="67052"/>
                      <a:pt x="130948" y="67052"/>
                    </a:cubicBezTo>
                    <a:lnTo>
                      <a:pt x="91759" y="40927"/>
                    </a:lnTo>
                    <a:cubicBezTo>
                      <a:pt x="78696" y="34396"/>
                      <a:pt x="67811" y="-9148"/>
                      <a:pt x="52571" y="1738"/>
                    </a:cubicBezTo>
                    <a:close/>
                  </a:path>
                </a:pathLst>
              </a:custGeom>
              <a:solidFill>
                <a:srgbClr val="AEA3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1" name="Oval 2050"/>
              <p:cNvSpPr/>
              <p:nvPr/>
            </p:nvSpPr>
            <p:spPr>
              <a:xfrm>
                <a:off x="8930745" y="6095966"/>
                <a:ext cx="157695" cy="135018"/>
              </a:xfrm>
              <a:prstGeom prst="ellipse">
                <a:avLst/>
              </a:prstGeom>
              <a:solidFill>
                <a:srgbClr val="B9AA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5" name="Picture 2" descr="Grandmother housewife stock vector. Illustration of mature - 50484658"/>
              <p:cNvPicPr>
                <a:picLocks noChangeAspect="1" noChangeArrowheads="1"/>
              </p:cNvPicPr>
              <p:nvPr/>
            </p:nvPicPr>
            <p:blipFill rotWithShape="1">
              <a:blip r:embed="rId20">
                <a:extLst>
                  <a:ext uri="{BEBA8EAE-BF5A-486C-A8C5-ECC9F3942E4B}">
                    <a14:imgProps xmlns:a14="http://schemas.microsoft.com/office/drawing/2010/main">
                      <a14:imgLayer r:embed="rId21">
                        <a14:imgEffect>
                          <a14:backgroundRemoval t="333" b="98667" l="9884" r="89729">
                            <a14:foregroundMark x1="33333" y1="25111" x2="39922" y2="30556"/>
                            <a14:foregroundMark x1="59496" y1="23667" x2="66667" y2="3255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7663"/>
              <a:stretch/>
            </p:blipFill>
            <p:spPr bwMode="auto">
              <a:xfrm flipH="1">
                <a:off x="7072430" y="6063403"/>
                <a:ext cx="2559461" cy="4505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6" name="Picture 95" descr="Grandmother housewife stock vector. Illustration of mature - 50484658"/>
              <p:cNvPicPr>
                <a:picLocks noChangeAspect="1" noChangeArrowheads="1"/>
              </p:cNvPicPr>
              <p:nvPr/>
            </p:nvPicPr>
            <p:blipFill rotWithShape="1">
              <a:blip r:embed="rId20">
                <a:extLst>
                  <a:ext uri="{BEBA8EAE-BF5A-486C-A8C5-ECC9F3942E4B}">
                    <a14:imgProps xmlns:a14="http://schemas.microsoft.com/office/drawing/2010/main">
                      <a14:imgLayer r:embed="rId21">
                        <a14:imgEffect>
                          <a14:backgroundRemoval t="333" b="98667" l="9884" r="89729">
                            <a14:foregroundMark x1="33333" y1="25111" x2="39922" y2="30556"/>
                            <a14:foregroundMark x1="59496" y1="23667" x2="66667" y2="3255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9694"/>
              <a:stretch/>
            </p:blipFill>
            <p:spPr bwMode="auto">
              <a:xfrm flipH="1">
                <a:off x="6991081" y="2347071"/>
                <a:ext cx="2543670" cy="14718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8" name="Freeform 97"/>
              <p:cNvSpPr/>
              <p:nvPr/>
            </p:nvSpPr>
            <p:spPr>
              <a:xfrm flipH="1">
                <a:off x="7742981" y="3785458"/>
                <a:ext cx="1044192" cy="880478"/>
              </a:xfrm>
              <a:custGeom>
                <a:avLst/>
                <a:gdLst>
                  <a:gd name="connsiteX0" fmla="*/ 631744 w 1845942"/>
                  <a:gd name="connsiteY0" fmla="*/ 0 h 1331654"/>
                  <a:gd name="connsiteX1" fmla="*/ 631744 w 1845942"/>
                  <a:gd name="connsiteY1" fmla="*/ 117230 h 1331654"/>
                  <a:gd name="connsiteX2" fmla="*/ 479344 w 1845942"/>
                  <a:gd name="connsiteY2" fmla="*/ 175846 h 1331654"/>
                  <a:gd name="connsiteX3" fmla="*/ 362113 w 1845942"/>
                  <a:gd name="connsiteY3" fmla="*/ 211015 h 1331654"/>
                  <a:gd name="connsiteX4" fmla="*/ 174544 w 1845942"/>
                  <a:gd name="connsiteY4" fmla="*/ 246184 h 1331654"/>
                  <a:gd name="connsiteX5" fmla="*/ 80759 w 1845942"/>
                  <a:gd name="connsiteY5" fmla="*/ 293076 h 1331654"/>
                  <a:gd name="connsiteX6" fmla="*/ 80759 w 1845942"/>
                  <a:gd name="connsiteY6" fmla="*/ 586153 h 1331654"/>
                  <a:gd name="connsiteX7" fmla="*/ 80759 w 1845942"/>
                  <a:gd name="connsiteY7" fmla="*/ 902676 h 1331654"/>
                  <a:gd name="connsiteX8" fmla="*/ 80759 w 1845942"/>
                  <a:gd name="connsiteY8" fmla="*/ 1266092 h 1331654"/>
                  <a:gd name="connsiteX9" fmla="*/ 1171005 w 1845942"/>
                  <a:gd name="connsiteY9" fmla="*/ 1289538 h 1331654"/>
                  <a:gd name="connsiteX10" fmla="*/ 1510974 w 1845942"/>
                  <a:gd name="connsiteY10" fmla="*/ 1301261 h 1331654"/>
                  <a:gd name="connsiteX11" fmla="*/ 1510974 w 1845942"/>
                  <a:gd name="connsiteY11" fmla="*/ 1301261 h 1331654"/>
                  <a:gd name="connsiteX12" fmla="*/ 1827498 w 1845942"/>
                  <a:gd name="connsiteY12" fmla="*/ 1301261 h 1331654"/>
                  <a:gd name="connsiteX13" fmla="*/ 1804051 w 1845942"/>
                  <a:gd name="connsiteY13" fmla="*/ 890953 h 1331654"/>
                  <a:gd name="connsiteX14" fmla="*/ 1768882 w 1845942"/>
                  <a:gd name="connsiteY14" fmla="*/ 539261 h 1331654"/>
                  <a:gd name="connsiteX15" fmla="*/ 1792328 w 1845942"/>
                  <a:gd name="connsiteY15" fmla="*/ 293076 h 1331654"/>
                  <a:gd name="connsiteX16" fmla="*/ 1639928 w 1845942"/>
                  <a:gd name="connsiteY16" fmla="*/ 199292 h 1331654"/>
                  <a:gd name="connsiteX17" fmla="*/ 1382021 w 1845942"/>
                  <a:gd name="connsiteY17" fmla="*/ 152400 h 1331654"/>
                  <a:gd name="connsiteX18" fmla="*/ 1241344 w 1845942"/>
                  <a:gd name="connsiteY18" fmla="*/ 93784 h 1331654"/>
                  <a:gd name="connsiteX19" fmla="*/ 1206174 w 1845942"/>
                  <a:gd name="connsiteY19" fmla="*/ 23446 h 1331654"/>
                  <a:gd name="connsiteX20" fmla="*/ 842759 w 1845942"/>
                  <a:gd name="connsiteY20" fmla="*/ 11723 h 1331654"/>
                  <a:gd name="connsiteX21" fmla="*/ 842759 w 1845942"/>
                  <a:gd name="connsiteY21" fmla="*/ 11723 h 1331654"/>
                  <a:gd name="connsiteX22" fmla="*/ 631744 w 1845942"/>
                  <a:gd name="connsiteY22" fmla="*/ 0 h 1331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45942" h="1331654">
                    <a:moveTo>
                      <a:pt x="631744" y="0"/>
                    </a:moveTo>
                    <a:cubicBezTo>
                      <a:pt x="644444" y="43961"/>
                      <a:pt x="657144" y="87922"/>
                      <a:pt x="631744" y="117230"/>
                    </a:cubicBezTo>
                    <a:cubicBezTo>
                      <a:pt x="606344" y="146538"/>
                      <a:pt x="524282" y="160215"/>
                      <a:pt x="479344" y="175846"/>
                    </a:cubicBezTo>
                    <a:cubicBezTo>
                      <a:pt x="434405" y="191477"/>
                      <a:pt x="412913" y="199292"/>
                      <a:pt x="362113" y="211015"/>
                    </a:cubicBezTo>
                    <a:cubicBezTo>
                      <a:pt x="311313" y="222738"/>
                      <a:pt x="221436" y="232507"/>
                      <a:pt x="174544" y="246184"/>
                    </a:cubicBezTo>
                    <a:cubicBezTo>
                      <a:pt x="127652" y="259861"/>
                      <a:pt x="96390" y="236414"/>
                      <a:pt x="80759" y="293076"/>
                    </a:cubicBezTo>
                    <a:cubicBezTo>
                      <a:pt x="65128" y="349738"/>
                      <a:pt x="80759" y="586153"/>
                      <a:pt x="80759" y="586153"/>
                    </a:cubicBezTo>
                    <a:lnTo>
                      <a:pt x="80759" y="902676"/>
                    </a:lnTo>
                    <a:cubicBezTo>
                      <a:pt x="80759" y="1015999"/>
                      <a:pt x="-100949" y="1201615"/>
                      <a:pt x="80759" y="1266092"/>
                    </a:cubicBezTo>
                    <a:cubicBezTo>
                      <a:pt x="262467" y="1330569"/>
                      <a:pt x="1171005" y="1289538"/>
                      <a:pt x="1171005" y="1289538"/>
                    </a:cubicBezTo>
                    <a:lnTo>
                      <a:pt x="1510974" y="1301261"/>
                    </a:lnTo>
                    <a:lnTo>
                      <a:pt x="1510974" y="1301261"/>
                    </a:lnTo>
                    <a:cubicBezTo>
                      <a:pt x="1563728" y="1301261"/>
                      <a:pt x="1778652" y="1369646"/>
                      <a:pt x="1827498" y="1301261"/>
                    </a:cubicBezTo>
                    <a:cubicBezTo>
                      <a:pt x="1876344" y="1232876"/>
                      <a:pt x="1813820" y="1017953"/>
                      <a:pt x="1804051" y="890953"/>
                    </a:cubicBezTo>
                    <a:cubicBezTo>
                      <a:pt x="1794282" y="763953"/>
                      <a:pt x="1770836" y="638907"/>
                      <a:pt x="1768882" y="539261"/>
                    </a:cubicBezTo>
                    <a:cubicBezTo>
                      <a:pt x="1766928" y="439615"/>
                      <a:pt x="1813820" y="349737"/>
                      <a:pt x="1792328" y="293076"/>
                    </a:cubicBezTo>
                    <a:cubicBezTo>
                      <a:pt x="1770836" y="236415"/>
                      <a:pt x="1708313" y="222738"/>
                      <a:pt x="1639928" y="199292"/>
                    </a:cubicBezTo>
                    <a:cubicBezTo>
                      <a:pt x="1571544" y="175846"/>
                      <a:pt x="1448452" y="169985"/>
                      <a:pt x="1382021" y="152400"/>
                    </a:cubicBezTo>
                    <a:cubicBezTo>
                      <a:pt x="1315590" y="134815"/>
                      <a:pt x="1270652" y="115276"/>
                      <a:pt x="1241344" y="93784"/>
                    </a:cubicBezTo>
                    <a:cubicBezTo>
                      <a:pt x="1212036" y="72292"/>
                      <a:pt x="1272605" y="37123"/>
                      <a:pt x="1206174" y="23446"/>
                    </a:cubicBezTo>
                    <a:cubicBezTo>
                      <a:pt x="1139743" y="9769"/>
                      <a:pt x="842759" y="11723"/>
                      <a:pt x="842759" y="11723"/>
                    </a:cubicBezTo>
                    <a:lnTo>
                      <a:pt x="842759" y="11723"/>
                    </a:lnTo>
                    <a:lnTo>
                      <a:pt x="631744" y="0"/>
                    </a:lnTo>
                    <a:close/>
                  </a:path>
                </a:pathLst>
              </a:custGeom>
              <a:solidFill>
                <a:srgbClr val="F4B290"/>
              </a:solidFill>
              <a:ln>
                <a:solidFill>
                  <a:srgbClr val="F4B2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Rectangle 9"/>
              <p:cNvSpPr/>
              <p:nvPr/>
            </p:nvSpPr>
            <p:spPr>
              <a:xfrm flipH="1">
                <a:off x="7695774" y="3923447"/>
                <a:ext cx="1150077" cy="918086"/>
              </a:xfrm>
              <a:custGeom>
                <a:avLst/>
                <a:gdLst>
                  <a:gd name="connsiteX0" fmla="*/ 0 w 1734513"/>
                  <a:gd name="connsiteY0" fmla="*/ 0 h 1243634"/>
                  <a:gd name="connsiteX1" fmla="*/ 1734513 w 1734513"/>
                  <a:gd name="connsiteY1" fmla="*/ 0 h 1243634"/>
                  <a:gd name="connsiteX2" fmla="*/ 1734513 w 1734513"/>
                  <a:gd name="connsiteY2" fmla="*/ 1243634 h 1243634"/>
                  <a:gd name="connsiteX3" fmla="*/ 0 w 1734513"/>
                  <a:gd name="connsiteY3" fmla="*/ 1243634 h 1243634"/>
                  <a:gd name="connsiteX4" fmla="*/ 0 w 1734513"/>
                  <a:gd name="connsiteY4" fmla="*/ 0 h 1243634"/>
                  <a:gd name="connsiteX0" fmla="*/ 57312 w 1791825"/>
                  <a:gd name="connsiteY0" fmla="*/ 0 h 1243634"/>
                  <a:gd name="connsiteX1" fmla="*/ 1791825 w 1791825"/>
                  <a:gd name="connsiteY1" fmla="*/ 0 h 1243634"/>
                  <a:gd name="connsiteX2" fmla="*/ 1791825 w 1791825"/>
                  <a:gd name="connsiteY2" fmla="*/ 1243634 h 1243634"/>
                  <a:gd name="connsiteX3" fmla="*/ 57312 w 1791825"/>
                  <a:gd name="connsiteY3" fmla="*/ 1243634 h 1243634"/>
                  <a:gd name="connsiteX4" fmla="*/ 57312 w 1791825"/>
                  <a:gd name="connsiteY4" fmla="*/ 0 h 1243634"/>
                  <a:gd name="connsiteX0" fmla="*/ 36025 w 1770538"/>
                  <a:gd name="connsiteY0" fmla="*/ 0 h 1243634"/>
                  <a:gd name="connsiteX1" fmla="*/ 1770538 w 1770538"/>
                  <a:gd name="connsiteY1" fmla="*/ 0 h 1243634"/>
                  <a:gd name="connsiteX2" fmla="*/ 1770538 w 1770538"/>
                  <a:gd name="connsiteY2" fmla="*/ 1243634 h 1243634"/>
                  <a:gd name="connsiteX3" fmla="*/ 36025 w 1770538"/>
                  <a:gd name="connsiteY3" fmla="*/ 1243634 h 1243634"/>
                  <a:gd name="connsiteX4" fmla="*/ 36025 w 1770538"/>
                  <a:gd name="connsiteY4" fmla="*/ 0 h 1243634"/>
                  <a:gd name="connsiteX0" fmla="*/ 36025 w 1827850"/>
                  <a:gd name="connsiteY0" fmla="*/ 0 h 1243634"/>
                  <a:gd name="connsiteX1" fmla="*/ 1770538 w 1827850"/>
                  <a:gd name="connsiteY1" fmla="*/ 0 h 1243634"/>
                  <a:gd name="connsiteX2" fmla="*/ 1770538 w 1827850"/>
                  <a:gd name="connsiteY2" fmla="*/ 1243634 h 1243634"/>
                  <a:gd name="connsiteX3" fmla="*/ 36025 w 1827850"/>
                  <a:gd name="connsiteY3" fmla="*/ 1243634 h 1243634"/>
                  <a:gd name="connsiteX4" fmla="*/ 36025 w 1827850"/>
                  <a:gd name="connsiteY4" fmla="*/ 0 h 1243634"/>
                  <a:gd name="connsiteX0" fmla="*/ 36025 w 1807763"/>
                  <a:gd name="connsiteY0" fmla="*/ 0 h 1243634"/>
                  <a:gd name="connsiteX1" fmla="*/ 1770538 w 1807763"/>
                  <a:gd name="connsiteY1" fmla="*/ 0 h 1243634"/>
                  <a:gd name="connsiteX2" fmla="*/ 1770538 w 1807763"/>
                  <a:gd name="connsiteY2" fmla="*/ 1243634 h 1243634"/>
                  <a:gd name="connsiteX3" fmla="*/ 36025 w 1807763"/>
                  <a:gd name="connsiteY3" fmla="*/ 1243634 h 1243634"/>
                  <a:gd name="connsiteX4" fmla="*/ 36025 w 1807763"/>
                  <a:gd name="connsiteY4" fmla="*/ 0 h 1243634"/>
                  <a:gd name="connsiteX0" fmla="*/ 36025 w 1807763"/>
                  <a:gd name="connsiteY0" fmla="*/ 0 h 1243634"/>
                  <a:gd name="connsiteX1" fmla="*/ 1770538 w 1807763"/>
                  <a:gd name="connsiteY1" fmla="*/ 0 h 1243634"/>
                  <a:gd name="connsiteX2" fmla="*/ 1770538 w 1807763"/>
                  <a:gd name="connsiteY2" fmla="*/ 1243634 h 1243634"/>
                  <a:gd name="connsiteX3" fmla="*/ 36025 w 1807763"/>
                  <a:gd name="connsiteY3" fmla="*/ 1243634 h 1243634"/>
                  <a:gd name="connsiteX4" fmla="*/ 36025 w 1807763"/>
                  <a:gd name="connsiteY4" fmla="*/ 0 h 1243634"/>
                  <a:gd name="connsiteX0" fmla="*/ 36025 w 1807763"/>
                  <a:gd name="connsiteY0" fmla="*/ 0 h 1243634"/>
                  <a:gd name="connsiteX1" fmla="*/ 1770538 w 1807763"/>
                  <a:gd name="connsiteY1" fmla="*/ 0 h 1243634"/>
                  <a:gd name="connsiteX2" fmla="*/ 1770538 w 1807763"/>
                  <a:gd name="connsiteY2" fmla="*/ 1243634 h 1243634"/>
                  <a:gd name="connsiteX3" fmla="*/ 36025 w 1807763"/>
                  <a:gd name="connsiteY3" fmla="*/ 1243634 h 1243634"/>
                  <a:gd name="connsiteX4" fmla="*/ 36025 w 1807763"/>
                  <a:gd name="connsiteY4" fmla="*/ 0 h 1243634"/>
                  <a:gd name="connsiteX0" fmla="*/ 36025 w 1807763"/>
                  <a:gd name="connsiteY0" fmla="*/ 133987 h 1377621"/>
                  <a:gd name="connsiteX1" fmla="*/ 1770538 w 1807763"/>
                  <a:gd name="connsiteY1" fmla="*/ 133987 h 1377621"/>
                  <a:gd name="connsiteX2" fmla="*/ 1770538 w 1807763"/>
                  <a:gd name="connsiteY2" fmla="*/ 1377621 h 1377621"/>
                  <a:gd name="connsiteX3" fmla="*/ 36025 w 1807763"/>
                  <a:gd name="connsiteY3" fmla="*/ 1377621 h 1377621"/>
                  <a:gd name="connsiteX4" fmla="*/ 36025 w 1807763"/>
                  <a:gd name="connsiteY4" fmla="*/ 133987 h 1377621"/>
                  <a:gd name="connsiteX0" fmla="*/ 36025 w 1807763"/>
                  <a:gd name="connsiteY0" fmla="*/ 235704 h 1479338"/>
                  <a:gd name="connsiteX1" fmla="*/ 1770538 w 1807763"/>
                  <a:gd name="connsiteY1" fmla="*/ 235704 h 1479338"/>
                  <a:gd name="connsiteX2" fmla="*/ 1770538 w 1807763"/>
                  <a:gd name="connsiteY2" fmla="*/ 1479338 h 1479338"/>
                  <a:gd name="connsiteX3" fmla="*/ 36025 w 1807763"/>
                  <a:gd name="connsiteY3" fmla="*/ 1479338 h 1479338"/>
                  <a:gd name="connsiteX4" fmla="*/ 36025 w 1807763"/>
                  <a:gd name="connsiteY4" fmla="*/ 235704 h 1479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7763" h="1479338">
                    <a:moveTo>
                      <a:pt x="36025" y="235704"/>
                    </a:moveTo>
                    <a:cubicBezTo>
                      <a:pt x="594062" y="-117554"/>
                      <a:pt x="1302976" y="-37013"/>
                      <a:pt x="1770538" y="235704"/>
                    </a:cubicBezTo>
                    <a:cubicBezTo>
                      <a:pt x="1899491" y="650249"/>
                      <a:pt x="1641584" y="1123408"/>
                      <a:pt x="1770538" y="1479338"/>
                    </a:cubicBezTo>
                    <a:lnTo>
                      <a:pt x="36025" y="1479338"/>
                    </a:lnTo>
                    <a:cubicBezTo>
                      <a:pt x="176702" y="1064793"/>
                      <a:pt x="-92929" y="814372"/>
                      <a:pt x="36025" y="235704"/>
                    </a:cubicBezTo>
                    <a:close/>
                  </a:path>
                </a:pathLst>
              </a:custGeom>
              <a:solidFill>
                <a:srgbClr val="08877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Rectangle 14"/>
              <p:cNvSpPr/>
              <p:nvPr/>
            </p:nvSpPr>
            <p:spPr>
              <a:xfrm rot="3005756" flipH="1">
                <a:off x="7633975" y="3866840"/>
                <a:ext cx="336800" cy="543681"/>
              </a:xfrm>
              <a:custGeom>
                <a:avLst/>
                <a:gdLst>
                  <a:gd name="connsiteX0" fmla="*/ 0 w 614518"/>
                  <a:gd name="connsiteY0" fmla="*/ 0 h 692155"/>
                  <a:gd name="connsiteX1" fmla="*/ 614518 w 614518"/>
                  <a:gd name="connsiteY1" fmla="*/ 0 h 692155"/>
                  <a:gd name="connsiteX2" fmla="*/ 614518 w 614518"/>
                  <a:gd name="connsiteY2" fmla="*/ 692155 h 692155"/>
                  <a:gd name="connsiteX3" fmla="*/ 0 w 614518"/>
                  <a:gd name="connsiteY3" fmla="*/ 692155 h 692155"/>
                  <a:gd name="connsiteX4" fmla="*/ 0 w 614518"/>
                  <a:gd name="connsiteY4" fmla="*/ 0 h 692155"/>
                  <a:gd name="connsiteX0" fmla="*/ 0 w 614518"/>
                  <a:gd name="connsiteY0" fmla="*/ 0 h 744257"/>
                  <a:gd name="connsiteX1" fmla="*/ 614518 w 614518"/>
                  <a:gd name="connsiteY1" fmla="*/ 0 h 744257"/>
                  <a:gd name="connsiteX2" fmla="*/ 614518 w 614518"/>
                  <a:gd name="connsiteY2" fmla="*/ 692155 h 744257"/>
                  <a:gd name="connsiteX3" fmla="*/ 0 w 614518"/>
                  <a:gd name="connsiteY3" fmla="*/ 692155 h 744257"/>
                  <a:gd name="connsiteX4" fmla="*/ 0 w 614518"/>
                  <a:gd name="connsiteY4" fmla="*/ 0 h 744257"/>
                  <a:gd name="connsiteX0" fmla="*/ 0 w 614518"/>
                  <a:gd name="connsiteY0" fmla="*/ 0 h 775739"/>
                  <a:gd name="connsiteX1" fmla="*/ 614518 w 614518"/>
                  <a:gd name="connsiteY1" fmla="*/ 0 h 775739"/>
                  <a:gd name="connsiteX2" fmla="*/ 614518 w 614518"/>
                  <a:gd name="connsiteY2" fmla="*/ 692155 h 775739"/>
                  <a:gd name="connsiteX3" fmla="*/ 0 w 614518"/>
                  <a:gd name="connsiteY3" fmla="*/ 692155 h 775739"/>
                  <a:gd name="connsiteX4" fmla="*/ 0 w 614518"/>
                  <a:gd name="connsiteY4" fmla="*/ 0 h 775739"/>
                  <a:gd name="connsiteX0" fmla="*/ 0 w 614518"/>
                  <a:gd name="connsiteY0" fmla="*/ 0 h 775739"/>
                  <a:gd name="connsiteX1" fmla="*/ 614518 w 614518"/>
                  <a:gd name="connsiteY1" fmla="*/ 0 h 775739"/>
                  <a:gd name="connsiteX2" fmla="*/ 614518 w 614518"/>
                  <a:gd name="connsiteY2" fmla="*/ 692155 h 775739"/>
                  <a:gd name="connsiteX3" fmla="*/ 0 w 614518"/>
                  <a:gd name="connsiteY3" fmla="*/ 692155 h 775739"/>
                  <a:gd name="connsiteX4" fmla="*/ 0 w 614518"/>
                  <a:gd name="connsiteY4" fmla="*/ 0 h 775739"/>
                  <a:gd name="connsiteX0" fmla="*/ 0 w 614518"/>
                  <a:gd name="connsiteY0" fmla="*/ 0 h 775739"/>
                  <a:gd name="connsiteX1" fmla="*/ 614518 w 614518"/>
                  <a:gd name="connsiteY1" fmla="*/ 0 h 775739"/>
                  <a:gd name="connsiteX2" fmla="*/ 614518 w 614518"/>
                  <a:gd name="connsiteY2" fmla="*/ 692155 h 775739"/>
                  <a:gd name="connsiteX3" fmla="*/ 0 w 614518"/>
                  <a:gd name="connsiteY3" fmla="*/ 692155 h 775739"/>
                  <a:gd name="connsiteX4" fmla="*/ 0 w 614518"/>
                  <a:gd name="connsiteY4" fmla="*/ 0 h 775739"/>
                  <a:gd name="connsiteX0" fmla="*/ 0 w 645779"/>
                  <a:gd name="connsiteY0" fmla="*/ 0 h 775739"/>
                  <a:gd name="connsiteX1" fmla="*/ 614518 w 645779"/>
                  <a:gd name="connsiteY1" fmla="*/ 0 h 775739"/>
                  <a:gd name="connsiteX2" fmla="*/ 614518 w 645779"/>
                  <a:gd name="connsiteY2" fmla="*/ 692155 h 775739"/>
                  <a:gd name="connsiteX3" fmla="*/ 0 w 645779"/>
                  <a:gd name="connsiteY3" fmla="*/ 692155 h 775739"/>
                  <a:gd name="connsiteX4" fmla="*/ 0 w 645779"/>
                  <a:gd name="connsiteY4" fmla="*/ 0 h 775739"/>
                  <a:gd name="connsiteX0" fmla="*/ 0 w 671751"/>
                  <a:gd name="connsiteY0" fmla="*/ 0 h 775739"/>
                  <a:gd name="connsiteX1" fmla="*/ 614518 w 671751"/>
                  <a:gd name="connsiteY1" fmla="*/ 0 h 775739"/>
                  <a:gd name="connsiteX2" fmla="*/ 614518 w 671751"/>
                  <a:gd name="connsiteY2" fmla="*/ 692155 h 775739"/>
                  <a:gd name="connsiteX3" fmla="*/ 0 w 671751"/>
                  <a:gd name="connsiteY3" fmla="*/ 692155 h 775739"/>
                  <a:gd name="connsiteX4" fmla="*/ 0 w 671751"/>
                  <a:gd name="connsiteY4" fmla="*/ 0 h 775739"/>
                  <a:gd name="connsiteX0" fmla="*/ 0 w 657998"/>
                  <a:gd name="connsiteY0" fmla="*/ 0 h 775739"/>
                  <a:gd name="connsiteX1" fmla="*/ 579349 w 657998"/>
                  <a:gd name="connsiteY1" fmla="*/ 23446 h 775739"/>
                  <a:gd name="connsiteX2" fmla="*/ 614518 w 657998"/>
                  <a:gd name="connsiteY2" fmla="*/ 692155 h 775739"/>
                  <a:gd name="connsiteX3" fmla="*/ 0 w 657998"/>
                  <a:gd name="connsiteY3" fmla="*/ 692155 h 775739"/>
                  <a:gd name="connsiteX4" fmla="*/ 0 w 657998"/>
                  <a:gd name="connsiteY4" fmla="*/ 0 h 775739"/>
                  <a:gd name="connsiteX0" fmla="*/ 0 w 646469"/>
                  <a:gd name="connsiteY0" fmla="*/ 0 h 775739"/>
                  <a:gd name="connsiteX1" fmla="*/ 532457 w 646469"/>
                  <a:gd name="connsiteY1" fmla="*/ 35169 h 775739"/>
                  <a:gd name="connsiteX2" fmla="*/ 614518 w 646469"/>
                  <a:gd name="connsiteY2" fmla="*/ 692155 h 775739"/>
                  <a:gd name="connsiteX3" fmla="*/ 0 w 646469"/>
                  <a:gd name="connsiteY3" fmla="*/ 692155 h 775739"/>
                  <a:gd name="connsiteX4" fmla="*/ 0 w 646469"/>
                  <a:gd name="connsiteY4" fmla="*/ 0 h 775739"/>
                  <a:gd name="connsiteX0" fmla="*/ 0 w 646469"/>
                  <a:gd name="connsiteY0" fmla="*/ 0 h 775739"/>
                  <a:gd name="connsiteX1" fmla="*/ 532457 w 646469"/>
                  <a:gd name="connsiteY1" fmla="*/ 35169 h 775739"/>
                  <a:gd name="connsiteX2" fmla="*/ 614518 w 646469"/>
                  <a:gd name="connsiteY2" fmla="*/ 692155 h 775739"/>
                  <a:gd name="connsiteX3" fmla="*/ 0 w 646469"/>
                  <a:gd name="connsiteY3" fmla="*/ 692155 h 775739"/>
                  <a:gd name="connsiteX4" fmla="*/ 0 w 646469"/>
                  <a:gd name="connsiteY4" fmla="*/ 0 h 775739"/>
                  <a:gd name="connsiteX0" fmla="*/ 70338 w 646469"/>
                  <a:gd name="connsiteY0" fmla="*/ 9583 h 761876"/>
                  <a:gd name="connsiteX1" fmla="*/ 532457 w 646469"/>
                  <a:gd name="connsiteY1" fmla="*/ 21306 h 761876"/>
                  <a:gd name="connsiteX2" fmla="*/ 614518 w 646469"/>
                  <a:gd name="connsiteY2" fmla="*/ 678292 h 761876"/>
                  <a:gd name="connsiteX3" fmla="*/ 0 w 646469"/>
                  <a:gd name="connsiteY3" fmla="*/ 678292 h 761876"/>
                  <a:gd name="connsiteX4" fmla="*/ 70338 w 646469"/>
                  <a:gd name="connsiteY4" fmla="*/ 9583 h 761876"/>
                  <a:gd name="connsiteX0" fmla="*/ 0 w 576131"/>
                  <a:gd name="connsiteY0" fmla="*/ 9583 h 761876"/>
                  <a:gd name="connsiteX1" fmla="*/ 462119 w 576131"/>
                  <a:gd name="connsiteY1" fmla="*/ 21306 h 761876"/>
                  <a:gd name="connsiteX2" fmla="*/ 544180 w 576131"/>
                  <a:gd name="connsiteY2" fmla="*/ 678292 h 761876"/>
                  <a:gd name="connsiteX3" fmla="*/ 11723 w 576131"/>
                  <a:gd name="connsiteY3" fmla="*/ 678292 h 761876"/>
                  <a:gd name="connsiteX4" fmla="*/ 0 w 576131"/>
                  <a:gd name="connsiteY4" fmla="*/ 9583 h 761876"/>
                  <a:gd name="connsiteX0" fmla="*/ 46892 w 623023"/>
                  <a:gd name="connsiteY0" fmla="*/ 9583 h 733357"/>
                  <a:gd name="connsiteX1" fmla="*/ 509011 w 623023"/>
                  <a:gd name="connsiteY1" fmla="*/ 21306 h 733357"/>
                  <a:gd name="connsiteX2" fmla="*/ 591072 w 623023"/>
                  <a:gd name="connsiteY2" fmla="*/ 678292 h 733357"/>
                  <a:gd name="connsiteX3" fmla="*/ 0 w 623023"/>
                  <a:gd name="connsiteY3" fmla="*/ 607953 h 733357"/>
                  <a:gd name="connsiteX4" fmla="*/ 46892 w 623023"/>
                  <a:gd name="connsiteY4" fmla="*/ 9583 h 733357"/>
                  <a:gd name="connsiteX0" fmla="*/ 46892 w 623023"/>
                  <a:gd name="connsiteY0" fmla="*/ 34771 h 758545"/>
                  <a:gd name="connsiteX1" fmla="*/ 509011 w 623023"/>
                  <a:gd name="connsiteY1" fmla="*/ 46494 h 758545"/>
                  <a:gd name="connsiteX2" fmla="*/ 591072 w 623023"/>
                  <a:gd name="connsiteY2" fmla="*/ 703480 h 758545"/>
                  <a:gd name="connsiteX3" fmla="*/ 0 w 623023"/>
                  <a:gd name="connsiteY3" fmla="*/ 633141 h 758545"/>
                  <a:gd name="connsiteX4" fmla="*/ 46892 w 623023"/>
                  <a:gd name="connsiteY4" fmla="*/ 34771 h 758545"/>
                  <a:gd name="connsiteX0" fmla="*/ 46892 w 623023"/>
                  <a:gd name="connsiteY0" fmla="*/ 51372 h 775146"/>
                  <a:gd name="connsiteX1" fmla="*/ 509011 w 623023"/>
                  <a:gd name="connsiteY1" fmla="*/ 63095 h 775146"/>
                  <a:gd name="connsiteX2" fmla="*/ 591072 w 623023"/>
                  <a:gd name="connsiteY2" fmla="*/ 720081 h 775146"/>
                  <a:gd name="connsiteX3" fmla="*/ 0 w 623023"/>
                  <a:gd name="connsiteY3" fmla="*/ 649742 h 775146"/>
                  <a:gd name="connsiteX4" fmla="*/ 46892 w 623023"/>
                  <a:gd name="connsiteY4" fmla="*/ 51372 h 775146"/>
                  <a:gd name="connsiteX0" fmla="*/ 91934 w 623023"/>
                  <a:gd name="connsiteY0" fmla="*/ 48979 h 777379"/>
                  <a:gd name="connsiteX1" fmla="*/ 509011 w 623023"/>
                  <a:gd name="connsiteY1" fmla="*/ 65328 h 777379"/>
                  <a:gd name="connsiteX2" fmla="*/ 591072 w 623023"/>
                  <a:gd name="connsiteY2" fmla="*/ 722314 h 777379"/>
                  <a:gd name="connsiteX3" fmla="*/ 0 w 623023"/>
                  <a:gd name="connsiteY3" fmla="*/ 651975 h 777379"/>
                  <a:gd name="connsiteX4" fmla="*/ 91934 w 623023"/>
                  <a:gd name="connsiteY4" fmla="*/ 48979 h 777379"/>
                  <a:gd name="connsiteX0" fmla="*/ 161158 w 623023"/>
                  <a:gd name="connsiteY0" fmla="*/ 61652 h 767403"/>
                  <a:gd name="connsiteX1" fmla="*/ 509011 w 623023"/>
                  <a:gd name="connsiteY1" fmla="*/ 55352 h 767403"/>
                  <a:gd name="connsiteX2" fmla="*/ 591072 w 623023"/>
                  <a:gd name="connsiteY2" fmla="*/ 712338 h 767403"/>
                  <a:gd name="connsiteX3" fmla="*/ 0 w 623023"/>
                  <a:gd name="connsiteY3" fmla="*/ 641999 h 767403"/>
                  <a:gd name="connsiteX4" fmla="*/ 161158 w 623023"/>
                  <a:gd name="connsiteY4" fmla="*/ 61652 h 767403"/>
                  <a:gd name="connsiteX0" fmla="*/ 161158 w 623023"/>
                  <a:gd name="connsiteY0" fmla="*/ 56258 h 762009"/>
                  <a:gd name="connsiteX1" fmla="*/ 509011 w 623023"/>
                  <a:gd name="connsiteY1" fmla="*/ 49958 h 762009"/>
                  <a:gd name="connsiteX2" fmla="*/ 591072 w 623023"/>
                  <a:gd name="connsiteY2" fmla="*/ 706944 h 762009"/>
                  <a:gd name="connsiteX3" fmla="*/ 0 w 623023"/>
                  <a:gd name="connsiteY3" fmla="*/ 636605 h 762009"/>
                  <a:gd name="connsiteX4" fmla="*/ 161158 w 623023"/>
                  <a:gd name="connsiteY4" fmla="*/ 56258 h 762009"/>
                  <a:gd name="connsiteX0" fmla="*/ 161158 w 623023"/>
                  <a:gd name="connsiteY0" fmla="*/ 56258 h 762009"/>
                  <a:gd name="connsiteX1" fmla="*/ 509011 w 623023"/>
                  <a:gd name="connsiteY1" fmla="*/ 49958 h 762009"/>
                  <a:gd name="connsiteX2" fmla="*/ 591072 w 623023"/>
                  <a:gd name="connsiteY2" fmla="*/ 706944 h 762009"/>
                  <a:gd name="connsiteX3" fmla="*/ 0 w 623023"/>
                  <a:gd name="connsiteY3" fmla="*/ 636605 h 762009"/>
                  <a:gd name="connsiteX4" fmla="*/ 161158 w 623023"/>
                  <a:gd name="connsiteY4" fmla="*/ 56258 h 762009"/>
                  <a:gd name="connsiteX0" fmla="*/ 161158 w 631375"/>
                  <a:gd name="connsiteY0" fmla="*/ 56258 h 762009"/>
                  <a:gd name="connsiteX1" fmla="*/ 509011 w 631375"/>
                  <a:gd name="connsiteY1" fmla="*/ 49958 h 762009"/>
                  <a:gd name="connsiteX2" fmla="*/ 591072 w 631375"/>
                  <a:gd name="connsiteY2" fmla="*/ 706944 h 762009"/>
                  <a:gd name="connsiteX3" fmla="*/ 0 w 631375"/>
                  <a:gd name="connsiteY3" fmla="*/ 636605 h 762009"/>
                  <a:gd name="connsiteX4" fmla="*/ 161158 w 631375"/>
                  <a:gd name="connsiteY4" fmla="*/ 56258 h 762009"/>
                  <a:gd name="connsiteX0" fmla="*/ 161158 w 631375"/>
                  <a:gd name="connsiteY0" fmla="*/ 56258 h 762009"/>
                  <a:gd name="connsiteX1" fmla="*/ 509011 w 631375"/>
                  <a:gd name="connsiteY1" fmla="*/ 49958 h 762009"/>
                  <a:gd name="connsiteX2" fmla="*/ 591072 w 631375"/>
                  <a:gd name="connsiteY2" fmla="*/ 706944 h 762009"/>
                  <a:gd name="connsiteX3" fmla="*/ 0 w 631375"/>
                  <a:gd name="connsiteY3" fmla="*/ 636605 h 762009"/>
                  <a:gd name="connsiteX4" fmla="*/ 161158 w 631375"/>
                  <a:gd name="connsiteY4" fmla="*/ 56258 h 76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375" h="762009">
                    <a:moveTo>
                      <a:pt x="161158" y="56258"/>
                    </a:moveTo>
                    <a:cubicBezTo>
                      <a:pt x="343043" y="15824"/>
                      <a:pt x="319802" y="-43826"/>
                      <a:pt x="509011" y="49958"/>
                    </a:cubicBezTo>
                    <a:cubicBezTo>
                      <a:pt x="621952" y="307099"/>
                      <a:pt x="673133" y="499672"/>
                      <a:pt x="591072" y="706944"/>
                    </a:cubicBezTo>
                    <a:cubicBezTo>
                      <a:pt x="386233" y="812452"/>
                      <a:pt x="286900" y="753835"/>
                      <a:pt x="0" y="636605"/>
                    </a:cubicBezTo>
                    <a:cubicBezTo>
                      <a:pt x="58615" y="405887"/>
                      <a:pt x="10430" y="377807"/>
                      <a:pt x="161158" y="56258"/>
                    </a:cubicBezTo>
                    <a:close/>
                  </a:path>
                </a:pathLst>
              </a:custGeom>
              <a:solidFill>
                <a:srgbClr val="0BB9AD"/>
              </a:solidFill>
              <a:ln>
                <a:solidFill>
                  <a:srgbClr val="0BB9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 flipH="1">
                <a:off x="7939670" y="3852378"/>
                <a:ext cx="662284" cy="142137"/>
              </a:xfrm>
              <a:custGeom>
                <a:avLst/>
                <a:gdLst>
                  <a:gd name="connsiteX0" fmla="*/ 0 w 1120127"/>
                  <a:gd name="connsiteY0" fmla="*/ 80724 h 199058"/>
                  <a:gd name="connsiteX1" fmla="*/ 86061 w 1120127"/>
                  <a:gd name="connsiteY1" fmla="*/ 53830 h 199058"/>
                  <a:gd name="connsiteX2" fmla="*/ 172122 w 1120127"/>
                  <a:gd name="connsiteY2" fmla="*/ 32315 h 199058"/>
                  <a:gd name="connsiteX3" fmla="*/ 247426 w 1120127"/>
                  <a:gd name="connsiteY3" fmla="*/ 10799 h 199058"/>
                  <a:gd name="connsiteX4" fmla="*/ 290457 w 1120127"/>
                  <a:gd name="connsiteY4" fmla="*/ 26936 h 199058"/>
                  <a:gd name="connsiteX5" fmla="*/ 403412 w 1120127"/>
                  <a:gd name="connsiteY5" fmla="*/ 59209 h 199058"/>
                  <a:gd name="connsiteX6" fmla="*/ 543261 w 1120127"/>
                  <a:gd name="connsiteY6" fmla="*/ 64588 h 199058"/>
                  <a:gd name="connsiteX7" fmla="*/ 731520 w 1120127"/>
                  <a:gd name="connsiteY7" fmla="*/ 53830 h 199058"/>
                  <a:gd name="connsiteX8" fmla="*/ 817581 w 1120127"/>
                  <a:gd name="connsiteY8" fmla="*/ 21557 h 199058"/>
                  <a:gd name="connsiteX9" fmla="*/ 876748 w 1120127"/>
                  <a:gd name="connsiteY9" fmla="*/ 42 h 199058"/>
                  <a:gd name="connsiteX10" fmla="*/ 952052 w 1120127"/>
                  <a:gd name="connsiteY10" fmla="*/ 26936 h 199058"/>
                  <a:gd name="connsiteX11" fmla="*/ 1027355 w 1120127"/>
                  <a:gd name="connsiteY11" fmla="*/ 37694 h 199058"/>
                  <a:gd name="connsiteX12" fmla="*/ 1097280 w 1120127"/>
                  <a:gd name="connsiteY12" fmla="*/ 53830 h 199058"/>
                  <a:gd name="connsiteX13" fmla="*/ 1118795 w 1120127"/>
                  <a:gd name="connsiteY13" fmla="*/ 69966 h 199058"/>
                  <a:gd name="connsiteX14" fmla="*/ 1065007 w 1120127"/>
                  <a:gd name="connsiteY14" fmla="*/ 145270 h 199058"/>
                  <a:gd name="connsiteX15" fmla="*/ 995082 w 1120127"/>
                  <a:gd name="connsiteY15" fmla="*/ 177543 h 199058"/>
                  <a:gd name="connsiteX16" fmla="*/ 871370 w 1120127"/>
                  <a:gd name="connsiteY16" fmla="*/ 199058 h 199058"/>
                  <a:gd name="connsiteX17" fmla="*/ 769172 w 1120127"/>
                  <a:gd name="connsiteY17" fmla="*/ 177543 h 199058"/>
                  <a:gd name="connsiteX18" fmla="*/ 672353 w 1120127"/>
                  <a:gd name="connsiteY18" fmla="*/ 161406 h 199058"/>
                  <a:gd name="connsiteX19" fmla="*/ 570155 w 1120127"/>
                  <a:gd name="connsiteY19" fmla="*/ 123755 h 199058"/>
                  <a:gd name="connsiteX20" fmla="*/ 521746 w 1120127"/>
                  <a:gd name="connsiteY20" fmla="*/ 107618 h 199058"/>
                  <a:gd name="connsiteX21" fmla="*/ 451821 w 1120127"/>
                  <a:gd name="connsiteY21" fmla="*/ 150649 h 199058"/>
                  <a:gd name="connsiteX22" fmla="*/ 311972 w 1120127"/>
                  <a:gd name="connsiteY22" fmla="*/ 166785 h 199058"/>
                  <a:gd name="connsiteX23" fmla="*/ 199017 w 1120127"/>
                  <a:gd name="connsiteY23" fmla="*/ 188301 h 199058"/>
                  <a:gd name="connsiteX24" fmla="*/ 64546 w 1120127"/>
                  <a:gd name="connsiteY24" fmla="*/ 150649 h 199058"/>
                  <a:gd name="connsiteX25" fmla="*/ 64546 w 1120127"/>
                  <a:gd name="connsiteY25" fmla="*/ 150649 h 199058"/>
                  <a:gd name="connsiteX26" fmla="*/ 0 w 1120127"/>
                  <a:gd name="connsiteY26" fmla="*/ 80724 h 199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120127" h="199058">
                    <a:moveTo>
                      <a:pt x="0" y="80724"/>
                    </a:moveTo>
                    <a:cubicBezTo>
                      <a:pt x="28687" y="71311"/>
                      <a:pt x="57374" y="61898"/>
                      <a:pt x="86061" y="53830"/>
                    </a:cubicBezTo>
                    <a:cubicBezTo>
                      <a:pt x="114748" y="45762"/>
                      <a:pt x="145228" y="39487"/>
                      <a:pt x="172122" y="32315"/>
                    </a:cubicBezTo>
                    <a:cubicBezTo>
                      <a:pt x="199016" y="25143"/>
                      <a:pt x="227704" y="11695"/>
                      <a:pt x="247426" y="10799"/>
                    </a:cubicBezTo>
                    <a:cubicBezTo>
                      <a:pt x="267148" y="9903"/>
                      <a:pt x="264459" y="18868"/>
                      <a:pt x="290457" y="26936"/>
                    </a:cubicBezTo>
                    <a:cubicBezTo>
                      <a:pt x="316455" y="35004"/>
                      <a:pt x="361278" y="52934"/>
                      <a:pt x="403412" y="59209"/>
                    </a:cubicBezTo>
                    <a:cubicBezTo>
                      <a:pt x="445546" y="65484"/>
                      <a:pt x="488576" y="65484"/>
                      <a:pt x="543261" y="64588"/>
                    </a:cubicBezTo>
                    <a:cubicBezTo>
                      <a:pt x="597946" y="63691"/>
                      <a:pt x="685800" y="61002"/>
                      <a:pt x="731520" y="53830"/>
                    </a:cubicBezTo>
                    <a:cubicBezTo>
                      <a:pt x="777240" y="46658"/>
                      <a:pt x="817581" y="21557"/>
                      <a:pt x="817581" y="21557"/>
                    </a:cubicBezTo>
                    <a:cubicBezTo>
                      <a:pt x="841786" y="12592"/>
                      <a:pt x="854336" y="-854"/>
                      <a:pt x="876748" y="42"/>
                    </a:cubicBezTo>
                    <a:cubicBezTo>
                      <a:pt x="899160" y="938"/>
                      <a:pt x="926951" y="20661"/>
                      <a:pt x="952052" y="26936"/>
                    </a:cubicBezTo>
                    <a:cubicBezTo>
                      <a:pt x="977153" y="33211"/>
                      <a:pt x="1003150" y="33212"/>
                      <a:pt x="1027355" y="37694"/>
                    </a:cubicBezTo>
                    <a:cubicBezTo>
                      <a:pt x="1051560" y="42176"/>
                      <a:pt x="1097280" y="53830"/>
                      <a:pt x="1097280" y="53830"/>
                    </a:cubicBezTo>
                    <a:cubicBezTo>
                      <a:pt x="1112520" y="59209"/>
                      <a:pt x="1124174" y="54726"/>
                      <a:pt x="1118795" y="69966"/>
                    </a:cubicBezTo>
                    <a:cubicBezTo>
                      <a:pt x="1113416" y="85206"/>
                      <a:pt x="1085626" y="127341"/>
                      <a:pt x="1065007" y="145270"/>
                    </a:cubicBezTo>
                    <a:cubicBezTo>
                      <a:pt x="1044388" y="163200"/>
                      <a:pt x="1027355" y="168578"/>
                      <a:pt x="995082" y="177543"/>
                    </a:cubicBezTo>
                    <a:cubicBezTo>
                      <a:pt x="962809" y="186508"/>
                      <a:pt x="909022" y="199058"/>
                      <a:pt x="871370" y="199058"/>
                    </a:cubicBezTo>
                    <a:cubicBezTo>
                      <a:pt x="833718" y="199058"/>
                      <a:pt x="802342" y="183818"/>
                      <a:pt x="769172" y="177543"/>
                    </a:cubicBezTo>
                    <a:cubicBezTo>
                      <a:pt x="736003" y="171268"/>
                      <a:pt x="705523" y="170371"/>
                      <a:pt x="672353" y="161406"/>
                    </a:cubicBezTo>
                    <a:cubicBezTo>
                      <a:pt x="639184" y="152441"/>
                      <a:pt x="595256" y="132720"/>
                      <a:pt x="570155" y="123755"/>
                    </a:cubicBezTo>
                    <a:cubicBezTo>
                      <a:pt x="545054" y="114790"/>
                      <a:pt x="541468" y="103136"/>
                      <a:pt x="521746" y="107618"/>
                    </a:cubicBezTo>
                    <a:cubicBezTo>
                      <a:pt x="502024" y="112100"/>
                      <a:pt x="486783" y="140788"/>
                      <a:pt x="451821" y="150649"/>
                    </a:cubicBezTo>
                    <a:cubicBezTo>
                      <a:pt x="416859" y="160510"/>
                      <a:pt x="354106" y="160510"/>
                      <a:pt x="311972" y="166785"/>
                    </a:cubicBezTo>
                    <a:cubicBezTo>
                      <a:pt x="269838" y="173060"/>
                      <a:pt x="240255" y="190990"/>
                      <a:pt x="199017" y="188301"/>
                    </a:cubicBezTo>
                    <a:cubicBezTo>
                      <a:pt x="157779" y="185612"/>
                      <a:pt x="64546" y="150649"/>
                      <a:pt x="64546" y="150649"/>
                    </a:cubicBezTo>
                    <a:lnTo>
                      <a:pt x="64546" y="150649"/>
                    </a:lnTo>
                    <a:lnTo>
                      <a:pt x="0" y="80724"/>
                    </a:lnTo>
                    <a:close/>
                  </a:path>
                </a:pathLst>
              </a:custGeom>
              <a:solidFill>
                <a:srgbClr val="FEF1E9"/>
              </a:solidFill>
              <a:ln>
                <a:solidFill>
                  <a:srgbClr val="FEF1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Rectangle 10"/>
              <p:cNvSpPr/>
              <p:nvPr/>
            </p:nvSpPr>
            <p:spPr>
              <a:xfrm flipH="1">
                <a:off x="7498195" y="4529351"/>
                <a:ext cx="1597197" cy="1574972"/>
              </a:xfrm>
              <a:custGeom>
                <a:avLst/>
                <a:gdLst>
                  <a:gd name="connsiteX0" fmla="*/ 0 w 1908139"/>
                  <a:gd name="connsiteY0" fmla="*/ 0 h 1257088"/>
                  <a:gd name="connsiteX1" fmla="*/ 1908139 w 1908139"/>
                  <a:gd name="connsiteY1" fmla="*/ 0 h 1257088"/>
                  <a:gd name="connsiteX2" fmla="*/ 1908139 w 1908139"/>
                  <a:gd name="connsiteY2" fmla="*/ 1257088 h 1257088"/>
                  <a:gd name="connsiteX3" fmla="*/ 0 w 1908139"/>
                  <a:gd name="connsiteY3" fmla="*/ 1257088 h 1257088"/>
                  <a:gd name="connsiteX4" fmla="*/ 0 w 1908139"/>
                  <a:gd name="connsiteY4" fmla="*/ 0 h 1257088"/>
                  <a:gd name="connsiteX0" fmla="*/ 98995 w 2007134"/>
                  <a:gd name="connsiteY0" fmla="*/ 0 h 1257088"/>
                  <a:gd name="connsiteX1" fmla="*/ 2007134 w 2007134"/>
                  <a:gd name="connsiteY1" fmla="*/ 0 h 1257088"/>
                  <a:gd name="connsiteX2" fmla="*/ 2007134 w 2007134"/>
                  <a:gd name="connsiteY2" fmla="*/ 1257088 h 1257088"/>
                  <a:gd name="connsiteX3" fmla="*/ 98995 w 2007134"/>
                  <a:gd name="connsiteY3" fmla="*/ 1257088 h 1257088"/>
                  <a:gd name="connsiteX4" fmla="*/ 98995 w 2007134"/>
                  <a:gd name="connsiteY4" fmla="*/ 0 h 1257088"/>
                  <a:gd name="connsiteX0" fmla="*/ 189669 w 2097808"/>
                  <a:gd name="connsiteY0" fmla="*/ 0 h 1257088"/>
                  <a:gd name="connsiteX1" fmla="*/ 2097808 w 2097808"/>
                  <a:gd name="connsiteY1" fmla="*/ 0 h 1257088"/>
                  <a:gd name="connsiteX2" fmla="*/ 2097808 w 2097808"/>
                  <a:gd name="connsiteY2" fmla="*/ 1257088 h 1257088"/>
                  <a:gd name="connsiteX3" fmla="*/ 189669 w 2097808"/>
                  <a:gd name="connsiteY3" fmla="*/ 1257088 h 1257088"/>
                  <a:gd name="connsiteX4" fmla="*/ 189669 w 2097808"/>
                  <a:gd name="connsiteY4" fmla="*/ 0 h 1257088"/>
                  <a:gd name="connsiteX0" fmla="*/ 189669 w 2202013"/>
                  <a:gd name="connsiteY0" fmla="*/ 0 h 1257088"/>
                  <a:gd name="connsiteX1" fmla="*/ 2097808 w 2202013"/>
                  <a:gd name="connsiteY1" fmla="*/ 0 h 1257088"/>
                  <a:gd name="connsiteX2" fmla="*/ 2097808 w 2202013"/>
                  <a:gd name="connsiteY2" fmla="*/ 1257088 h 1257088"/>
                  <a:gd name="connsiteX3" fmla="*/ 189669 w 2202013"/>
                  <a:gd name="connsiteY3" fmla="*/ 1257088 h 1257088"/>
                  <a:gd name="connsiteX4" fmla="*/ 189669 w 2202013"/>
                  <a:gd name="connsiteY4" fmla="*/ 0 h 1257088"/>
                  <a:gd name="connsiteX0" fmla="*/ 189669 w 2240618"/>
                  <a:gd name="connsiteY0" fmla="*/ 0 h 1257088"/>
                  <a:gd name="connsiteX1" fmla="*/ 2097808 w 2240618"/>
                  <a:gd name="connsiteY1" fmla="*/ 0 h 1257088"/>
                  <a:gd name="connsiteX2" fmla="*/ 2097808 w 2240618"/>
                  <a:gd name="connsiteY2" fmla="*/ 1257088 h 1257088"/>
                  <a:gd name="connsiteX3" fmla="*/ 189669 w 2240618"/>
                  <a:gd name="connsiteY3" fmla="*/ 1257088 h 1257088"/>
                  <a:gd name="connsiteX4" fmla="*/ 189669 w 2240618"/>
                  <a:gd name="connsiteY4" fmla="*/ 0 h 1257088"/>
                  <a:gd name="connsiteX0" fmla="*/ 284273 w 2335222"/>
                  <a:gd name="connsiteY0" fmla="*/ 0 h 1257088"/>
                  <a:gd name="connsiteX1" fmla="*/ 2192412 w 2335222"/>
                  <a:gd name="connsiteY1" fmla="*/ 0 h 1257088"/>
                  <a:gd name="connsiteX2" fmla="*/ 2192412 w 2335222"/>
                  <a:gd name="connsiteY2" fmla="*/ 1257088 h 1257088"/>
                  <a:gd name="connsiteX3" fmla="*/ 120150 w 2335222"/>
                  <a:gd name="connsiteY3" fmla="*/ 1210195 h 1257088"/>
                  <a:gd name="connsiteX4" fmla="*/ 284273 w 2335222"/>
                  <a:gd name="connsiteY4" fmla="*/ 0 h 1257088"/>
                  <a:gd name="connsiteX0" fmla="*/ 284273 w 2423690"/>
                  <a:gd name="connsiteY0" fmla="*/ 0 h 1292257"/>
                  <a:gd name="connsiteX1" fmla="*/ 2192412 w 2423690"/>
                  <a:gd name="connsiteY1" fmla="*/ 0 h 1292257"/>
                  <a:gd name="connsiteX2" fmla="*/ 2321366 w 2423690"/>
                  <a:gd name="connsiteY2" fmla="*/ 1292257 h 1292257"/>
                  <a:gd name="connsiteX3" fmla="*/ 120150 w 2423690"/>
                  <a:gd name="connsiteY3" fmla="*/ 1210195 h 1292257"/>
                  <a:gd name="connsiteX4" fmla="*/ 284273 w 2423690"/>
                  <a:gd name="connsiteY4" fmla="*/ 0 h 1292257"/>
                  <a:gd name="connsiteX0" fmla="*/ 284273 w 2416872"/>
                  <a:gd name="connsiteY0" fmla="*/ 0 h 1292257"/>
                  <a:gd name="connsiteX1" fmla="*/ 2192412 w 2416872"/>
                  <a:gd name="connsiteY1" fmla="*/ 0 h 1292257"/>
                  <a:gd name="connsiteX2" fmla="*/ 2321366 w 2416872"/>
                  <a:gd name="connsiteY2" fmla="*/ 1292257 h 1292257"/>
                  <a:gd name="connsiteX3" fmla="*/ 120150 w 2416872"/>
                  <a:gd name="connsiteY3" fmla="*/ 1210195 h 1292257"/>
                  <a:gd name="connsiteX4" fmla="*/ 284273 w 2416872"/>
                  <a:gd name="connsiteY4" fmla="*/ 0 h 1292257"/>
                  <a:gd name="connsiteX0" fmla="*/ 284273 w 2416872"/>
                  <a:gd name="connsiteY0" fmla="*/ 0 h 1292257"/>
                  <a:gd name="connsiteX1" fmla="*/ 2192412 w 2416872"/>
                  <a:gd name="connsiteY1" fmla="*/ 0 h 1292257"/>
                  <a:gd name="connsiteX2" fmla="*/ 2321366 w 2416872"/>
                  <a:gd name="connsiteY2" fmla="*/ 1292257 h 1292257"/>
                  <a:gd name="connsiteX3" fmla="*/ 120150 w 2416872"/>
                  <a:gd name="connsiteY3" fmla="*/ 1210195 h 1292257"/>
                  <a:gd name="connsiteX4" fmla="*/ 284273 w 2416872"/>
                  <a:gd name="connsiteY4" fmla="*/ 0 h 1292257"/>
                  <a:gd name="connsiteX0" fmla="*/ 284273 w 2448522"/>
                  <a:gd name="connsiteY0" fmla="*/ 0 h 1292257"/>
                  <a:gd name="connsiteX1" fmla="*/ 2192412 w 2448522"/>
                  <a:gd name="connsiteY1" fmla="*/ 0 h 1292257"/>
                  <a:gd name="connsiteX2" fmla="*/ 2321366 w 2448522"/>
                  <a:gd name="connsiteY2" fmla="*/ 1292257 h 1292257"/>
                  <a:gd name="connsiteX3" fmla="*/ 120150 w 2448522"/>
                  <a:gd name="connsiteY3" fmla="*/ 1210195 h 1292257"/>
                  <a:gd name="connsiteX4" fmla="*/ 284273 w 2448522"/>
                  <a:gd name="connsiteY4" fmla="*/ 0 h 1292257"/>
                  <a:gd name="connsiteX0" fmla="*/ 342358 w 2506607"/>
                  <a:gd name="connsiteY0" fmla="*/ 0 h 1292257"/>
                  <a:gd name="connsiteX1" fmla="*/ 2250497 w 2506607"/>
                  <a:gd name="connsiteY1" fmla="*/ 0 h 1292257"/>
                  <a:gd name="connsiteX2" fmla="*/ 2379451 w 2506607"/>
                  <a:gd name="connsiteY2" fmla="*/ 1292257 h 1292257"/>
                  <a:gd name="connsiteX3" fmla="*/ 178235 w 2506607"/>
                  <a:gd name="connsiteY3" fmla="*/ 1210195 h 1292257"/>
                  <a:gd name="connsiteX4" fmla="*/ 342358 w 2506607"/>
                  <a:gd name="connsiteY4" fmla="*/ 0 h 1292257"/>
                  <a:gd name="connsiteX0" fmla="*/ 499363 w 2663612"/>
                  <a:gd name="connsiteY0" fmla="*/ 0 h 1292257"/>
                  <a:gd name="connsiteX1" fmla="*/ 2407502 w 2663612"/>
                  <a:gd name="connsiteY1" fmla="*/ 0 h 1292257"/>
                  <a:gd name="connsiteX2" fmla="*/ 2536456 w 2663612"/>
                  <a:gd name="connsiteY2" fmla="*/ 1292257 h 1292257"/>
                  <a:gd name="connsiteX3" fmla="*/ 100778 w 2663612"/>
                  <a:gd name="connsiteY3" fmla="*/ 1227906 h 1292257"/>
                  <a:gd name="connsiteX4" fmla="*/ 499363 w 2663612"/>
                  <a:gd name="connsiteY4" fmla="*/ 0 h 1292257"/>
                  <a:gd name="connsiteX0" fmla="*/ 499363 w 2750512"/>
                  <a:gd name="connsiteY0" fmla="*/ 0 h 1292257"/>
                  <a:gd name="connsiteX1" fmla="*/ 2407502 w 2750512"/>
                  <a:gd name="connsiteY1" fmla="*/ 0 h 1292257"/>
                  <a:gd name="connsiteX2" fmla="*/ 2653687 w 2750512"/>
                  <a:gd name="connsiteY2" fmla="*/ 1292257 h 1292257"/>
                  <a:gd name="connsiteX3" fmla="*/ 100778 w 2750512"/>
                  <a:gd name="connsiteY3" fmla="*/ 1227906 h 1292257"/>
                  <a:gd name="connsiteX4" fmla="*/ 499363 w 2750512"/>
                  <a:gd name="connsiteY4" fmla="*/ 0 h 1292257"/>
                  <a:gd name="connsiteX0" fmla="*/ 499363 w 2741668"/>
                  <a:gd name="connsiteY0" fmla="*/ 0 h 1292257"/>
                  <a:gd name="connsiteX1" fmla="*/ 2360610 w 2741668"/>
                  <a:gd name="connsiteY1" fmla="*/ 8855 h 1292257"/>
                  <a:gd name="connsiteX2" fmla="*/ 2653687 w 2741668"/>
                  <a:gd name="connsiteY2" fmla="*/ 1292257 h 1292257"/>
                  <a:gd name="connsiteX3" fmla="*/ 100778 w 2741668"/>
                  <a:gd name="connsiteY3" fmla="*/ 1227906 h 1292257"/>
                  <a:gd name="connsiteX4" fmla="*/ 499363 w 2741668"/>
                  <a:gd name="connsiteY4" fmla="*/ 0 h 1292257"/>
                  <a:gd name="connsiteX0" fmla="*/ 546222 w 2729912"/>
                  <a:gd name="connsiteY0" fmla="*/ 0 h 1292257"/>
                  <a:gd name="connsiteX1" fmla="*/ 2348854 w 2729912"/>
                  <a:gd name="connsiteY1" fmla="*/ 8855 h 1292257"/>
                  <a:gd name="connsiteX2" fmla="*/ 2641931 w 2729912"/>
                  <a:gd name="connsiteY2" fmla="*/ 1292257 h 1292257"/>
                  <a:gd name="connsiteX3" fmla="*/ 89022 w 2729912"/>
                  <a:gd name="connsiteY3" fmla="*/ 1227906 h 1292257"/>
                  <a:gd name="connsiteX4" fmla="*/ 546222 w 2729912"/>
                  <a:gd name="connsiteY4" fmla="*/ 0 h 1292257"/>
                  <a:gd name="connsiteX0" fmla="*/ 615249 w 2716877"/>
                  <a:gd name="connsiteY0" fmla="*/ 0 h 1354244"/>
                  <a:gd name="connsiteX1" fmla="*/ 2335819 w 2716877"/>
                  <a:gd name="connsiteY1" fmla="*/ 70842 h 1354244"/>
                  <a:gd name="connsiteX2" fmla="*/ 2628896 w 2716877"/>
                  <a:gd name="connsiteY2" fmla="*/ 1354244 h 1354244"/>
                  <a:gd name="connsiteX3" fmla="*/ 75987 w 2716877"/>
                  <a:gd name="connsiteY3" fmla="*/ 1289893 h 1354244"/>
                  <a:gd name="connsiteX4" fmla="*/ 615249 w 2716877"/>
                  <a:gd name="connsiteY4" fmla="*/ 0 h 1354244"/>
                  <a:gd name="connsiteX0" fmla="*/ 565577 w 2725821"/>
                  <a:gd name="connsiteY0" fmla="*/ 0 h 1318823"/>
                  <a:gd name="connsiteX1" fmla="*/ 2344763 w 2725821"/>
                  <a:gd name="connsiteY1" fmla="*/ 35421 h 1318823"/>
                  <a:gd name="connsiteX2" fmla="*/ 2637840 w 2725821"/>
                  <a:gd name="connsiteY2" fmla="*/ 1318823 h 1318823"/>
                  <a:gd name="connsiteX3" fmla="*/ 84931 w 2725821"/>
                  <a:gd name="connsiteY3" fmla="*/ 1254472 h 1318823"/>
                  <a:gd name="connsiteX4" fmla="*/ 565577 w 2725821"/>
                  <a:gd name="connsiteY4" fmla="*/ 0 h 1318823"/>
                  <a:gd name="connsiteX0" fmla="*/ 550372 w 2710616"/>
                  <a:gd name="connsiteY0" fmla="*/ 0 h 1318823"/>
                  <a:gd name="connsiteX1" fmla="*/ 2329558 w 2710616"/>
                  <a:gd name="connsiteY1" fmla="*/ 35421 h 1318823"/>
                  <a:gd name="connsiteX2" fmla="*/ 2622635 w 2710616"/>
                  <a:gd name="connsiteY2" fmla="*/ 1318823 h 1318823"/>
                  <a:gd name="connsiteX3" fmla="*/ 69726 w 2710616"/>
                  <a:gd name="connsiteY3" fmla="*/ 1254472 h 1318823"/>
                  <a:gd name="connsiteX4" fmla="*/ 550372 w 2710616"/>
                  <a:gd name="connsiteY4" fmla="*/ 0 h 1318823"/>
                  <a:gd name="connsiteX0" fmla="*/ 541110 w 2701354"/>
                  <a:gd name="connsiteY0" fmla="*/ 0 h 1318823"/>
                  <a:gd name="connsiteX1" fmla="*/ 2320296 w 2701354"/>
                  <a:gd name="connsiteY1" fmla="*/ 35421 h 1318823"/>
                  <a:gd name="connsiteX2" fmla="*/ 2613373 w 2701354"/>
                  <a:gd name="connsiteY2" fmla="*/ 1318823 h 1318823"/>
                  <a:gd name="connsiteX3" fmla="*/ 60464 w 2701354"/>
                  <a:gd name="connsiteY3" fmla="*/ 1254472 h 1318823"/>
                  <a:gd name="connsiteX4" fmla="*/ 541110 w 2701354"/>
                  <a:gd name="connsiteY4" fmla="*/ 0 h 1318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1354" h="1318823">
                    <a:moveTo>
                      <a:pt x="541110" y="0"/>
                    </a:moveTo>
                    <a:cubicBezTo>
                      <a:pt x="1177156" y="0"/>
                      <a:pt x="1660804" y="88552"/>
                      <a:pt x="2320296" y="35421"/>
                    </a:cubicBezTo>
                    <a:cubicBezTo>
                      <a:pt x="2566481" y="501595"/>
                      <a:pt x="2847835" y="923240"/>
                      <a:pt x="2613373" y="1318823"/>
                    </a:cubicBezTo>
                    <a:lnTo>
                      <a:pt x="60464" y="1254472"/>
                    </a:lnTo>
                    <a:cubicBezTo>
                      <a:pt x="-162275" y="835443"/>
                      <a:pt x="283201" y="398703"/>
                      <a:pt x="541110" y="0"/>
                    </a:cubicBezTo>
                    <a:close/>
                  </a:path>
                </a:pathLst>
              </a:custGeom>
              <a:solidFill>
                <a:srgbClr val="08877E"/>
              </a:solidFill>
              <a:ln>
                <a:solidFill>
                  <a:srgbClr val="058C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 flipH="1">
                <a:off x="7592401" y="3990520"/>
                <a:ext cx="1342478" cy="1939769"/>
              </a:xfrm>
              <a:custGeom>
                <a:avLst/>
                <a:gdLst>
                  <a:gd name="connsiteX0" fmla="*/ 877349 w 2525203"/>
                  <a:gd name="connsiteY0" fmla="*/ 708 h 2114637"/>
                  <a:gd name="connsiteX1" fmla="*/ 834318 w 2525203"/>
                  <a:gd name="connsiteY1" fmla="*/ 92148 h 2114637"/>
                  <a:gd name="connsiteX2" fmla="*/ 796666 w 2525203"/>
                  <a:gd name="connsiteY2" fmla="*/ 183588 h 2114637"/>
                  <a:gd name="connsiteX3" fmla="*/ 769772 w 2525203"/>
                  <a:gd name="connsiteY3" fmla="*/ 285785 h 2114637"/>
                  <a:gd name="connsiteX4" fmla="*/ 748257 w 2525203"/>
                  <a:gd name="connsiteY4" fmla="*/ 323437 h 2114637"/>
                  <a:gd name="connsiteX5" fmla="*/ 748257 w 2525203"/>
                  <a:gd name="connsiteY5" fmla="*/ 334195 h 2114637"/>
                  <a:gd name="connsiteX6" fmla="*/ 629923 w 2525203"/>
                  <a:gd name="connsiteY6" fmla="*/ 393362 h 2114637"/>
                  <a:gd name="connsiteX7" fmla="*/ 527725 w 2525203"/>
                  <a:gd name="connsiteY7" fmla="*/ 457908 h 2114637"/>
                  <a:gd name="connsiteX8" fmla="*/ 441664 w 2525203"/>
                  <a:gd name="connsiteY8" fmla="*/ 511696 h 2114637"/>
                  <a:gd name="connsiteX9" fmla="*/ 328709 w 2525203"/>
                  <a:gd name="connsiteY9" fmla="*/ 560105 h 2114637"/>
                  <a:gd name="connsiteX10" fmla="*/ 253405 w 2525203"/>
                  <a:gd name="connsiteY10" fmla="*/ 597757 h 2114637"/>
                  <a:gd name="connsiteX11" fmla="*/ 253405 w 2525203"/>
                  <a:gd name="connsiteY11" fmla="*/ 662303 h 2114637"/>
                  <a:gd name="connsiteX12" fmla="*/ 253405 w 2525203"/>
                  <a:gd name="connsiteY12" fmla="*/ 775258 h 2114637"/>
                  <a:gd name="connsiteX13" fmla="*/ 221132 w 2525203"/>
                  <a:gd name="connsiteY13" fmla="*/ 925865 h 2114637"/>
                  <a:gd name="connsiteX14" fmla="*/ 183480 w 2525203"/>
                  <a:gd name="connsiteY14" fmla="*/ 1087230 h 2114637"/>
                  <a:gd name="connsiteX15" fmla="*/ 140450 w 2525203"/>
                  <a:gd name="connsiteY15" fmla="*/ 1227079 h 2114637"/>
                  <a:gd name="connsiteX16" fmla="*/ 86662 w 2525203"/>
                  <a:gd name="connsiteY16" fmla="*/ 1383065 h 2114637"/>
                  <a:gd name="connsiteX17" fmla="*/ 54389 w 2525203"/>
                  <a:gd name="connsiteY17" fmla="*/ 1560566 h 2114637"/>
                  <a:gd name="connsiteX18" fmla="*/ 16737 w 2525203"/>
                  <a:gd name="connsiteY18" fmla="*/ 1802613 h 2114637"/>
                  <a:gd name="connsiteX19" fmla="*/ 16737 w 2525203"/>
                  <a:gd name="connsiteY19" fmla="*/ 1877917 h 2114637"/>
                  <a:gd name="connsiteX20" fmla="*/ 16737 w 2525203"/>
                  <a:gd name="connsiteY20" fmla="*/ 1947842 h 2114637"/>
                  <a:gd name="connsiteX21" fmla="*/ 11358 w 2525203"/>
                  <a:gd name="connsiteY21" fmla="*/ 2007009 h 2114637"/>
                  <a:gd name="connsiteX22" fmla="*/ 11358 w 2525203"/>
                  <a:gd name="connsiteY22" fmla="*/ 2055418 h 2114637"/>
                  <a:gd name="connsiteX23" fmla="*/ 161965 w 2525203"/>
                  <a:gd name="connsiteY23" fmla="*/ 2082312 h 2114637"/>
                  <a:gd name="connsiteX24" fmla="*/ 430906 w 2525203"/>
                  <a:gd name="connsiteY24" fmla="*/ 2098449 h 2114637"/>
                  <a:gd name="connsiteX25" fmla="*/ 791287 w 2525203"/>
                  <a:gd name="connsiteY25" fmla="*/ 2114585 h 2114637"/>
                  <a:gd name="connsiteX26" fmla="*/ 1221593 w 2525203"/>
                  <a:gd name="connsiteY26" fmla="*/ 2103828 h 2114637"/>
                  <a:gd name="connsiteX27" fmla="*/ 1469019 w 2525203"/>
                  <a:gd name="connsiteY27" fmla="*/ 2109206 h 2114637"/>
                  <a:gd name="connsiteX28" fmla="*/ 1700309 w 2525203"/>
                  <a:gd name="connsiteY28" fmla="*/ 2093070 h 2114637"/>
                  <a:gd name="connsiteX29" fmla="*/ 1888567 w 2525203"/>
                  <a:gd name="connsiteY29" fmla="*/ 2098449 h 2114637"/>
                  <a:gd name="connsiteX30" fmla="*/ 2222055 w 2525203"/>
                  <a:gd name="connsiteY30" fmla="*/ 2076933 h 2114637"/>
                  <a:gd name="connsiteX31" fmla="*/ 2485617 w 2525203"/>
                  <a:gd name="connsiteY31" fmla="*/ 2050039 h 2114637"/>
                  <a:gd name="connsiteX32" fmla="*/ 2523269 w 2525203"/>
                  <a:gd name="connsiteY32" fmla="*/ 2050039 h 2114637"/>
                  <a:gd name="connsiteX33" fmla="*/ 2517890 w 2525203"/>
                  <a:gd name="connsiteY33" fmla="*/ 1883296 h 2114637"/>
                  <a:gd name="connsiteX34" fmla="*/ 2501753 w 2525203"/>
                  <a:gd name="connsiteY34" fmla="*/ 1668143 h 2114637"/>
                  <a:gd name="connsiteX35" fmla="*/ 2469480 w 2525203"/>
                  <a:gd name="connsiteY35" fmla="*/ 1463748 h 2114637"/>
                  <a:gd name="connsiteX36" fmla="*/ 2437207 w 2525203"/>
                  <a:gd name="connsiteY36" fmla="*/ 1291625 h 2114637"/>
                  <a:gd name="connsiteX37" fmla="*/ 2378040 w 2525203"/>
                  <a:gd name="connsiteY37" fmla="*/ 1146397 h 2114637"/>
                  <a:gd name="connsiteX38" fmla="*/ 2335010 w 2525203"/>
                  <a:gd name="connsiteY38" fmla="*/ 1028063 h 2114637"/>
                  <a:gd name="connsiteX39" fmla="*/ 2302737 w 2525203"/>
                  <a:gd name="connsiteY39" fmla="*/ 936623 h 2114637"/>
                  <a:gd name="connsiteX40" fmla="*/ 2254327 w 2525203"/>
                  <a:gd name="connsiteY40" fmla="*/ 802152 h 2114637"/>
                  <a:gd name="connsiteX41" fmla="*/ 2248949 w 2525203"/>
                  <a:gd name="connsiteY41" fmla="*/ 721470 h 2114637"/>
                  <a:gd name="connsiteX42" fmla="*/ 2238191 w 2525203"/>
                  <a:gd name="connsiteY42" fmla="*/ 603136 h 2114637"/>
                  <a:gd name="connsiteX43" fmla="*/ 2232812 w 2525203"/>
                  <a:gd name="connsiteY43" fmla="*/ 554726 h 2114637"/>
                  <a:gd name="connsiteX44" fmla="*/ 2179024 w 2525203"/>
                  <a:gd name="connsiteY44" fmla="*/ 538590 h 2114637"/>
                  <a:gd name="connsiteX45" fmla="*/ 2130615 w 2525203"/>
                  <a:gd name="connsiteY45" fmla="*/ 511696 h 2114637"/>
                  <a:gd name="connsiteX46" fmla="*/ 2023038 w 2525203"/>
                  <a:gd name="connsiteY46" fmla="*/ 452529 h 2114637"/>
                  <a:gd name="connsiteX47" fmla="*/ 1904704 w 2525203"/>
                  <a:gd name="connsiteY47" fmla="*/ 387983 h 2114637"/>
                  <a:gd name="connsiteX48" fmla="*/ 1840158 w 2525203"/>
                  <a:gd name="connsiteY48" fmla="*/ 366468 h 2114637"/>
                  <a:gd name="connsiteX49" fmla="*/ 1775612 w 2525203"/>
                  <a:gd name="connsiteY49" fmla="*/ 328816 h 2114637"/>
                  <a:gd name="connsiteX50" fmla="*/ 1775612 w 2525203"/>
                  <a:gd name="connsiteY50" fmla="*/ 328816 h 2114637"/>
                  <a:gd name="connsiteX51" fmla="*/ 1748718 w 2525203"/>
                  <a:gd name="connsiteY51" fmla="*/ 253512 h 2114637"/>
                  <a:gd name="connsiteX52" fmla="*/ 1711066 w 2525203"/>
                  <a:gd name="connsiteY52" fmla="*/ 167451 h 2114637"/>
                  <a:gd name="connsiteX53" fmla="*/ 1694930 w 2525203"/>
                  <a:gd name="connsiteY53" fmla="*/ 124421 h 2114637"/>
                  <a:gd name="connsiteX54" fmla="*/ 1678793 w 2525203"/>
                  <a:gd name="connsiteY54" fmla="*/ 54496 h 2114637"/>
                  <a:gd name="connsiteX55" fmla="*/ 1668036 w 2525203"/>
                  <a:gd name="connsiteY55" fmla="*/ 6086 h 2114637"/>
                  <a:gd name="connsiteX56" fmla="*/ 1630384 w 2525203"/>
                  <a:gd name="connsiteY56" fmla="*/ 708 h 2114637"/>
                  <a:gd name="connsiteX57" fmla="*/ 1592732 w 2525203"/>
                  <a:gd name="connsiteY57" fmla="*/ 6086 h 2114637"/>
                  <a:gd name="connsiteX58" fmla="*/ 1581975 w 2525203"/>
                  <a:gd name="connsiteY58" fmla="*/ 6086 h 2114637"/>
                  <a:gd name="connsiteX59" fmla="*/ 1598111 w 2525203"/>
                  <a:gd name="connsiteY59" fmla="*/ 54496 h 2114637"/>
                  <a:gd name="connsiteX60" fmla="*/ 1619626 w 2525203"/>
                  <a:gd name="connsiteY60" fmla="*/ 97526 h 2114637"/>
                  <a:gd name="connsiteX61" fmla="*/ 1641142 w 2525203"/>
                  <a:gd name="connsiteY61" fmla="*/ 145936 h 2114637"/>
                  <a:gd name="connsiteX62" fmla="*/ 1657278 w 2525203"/>
                  <a:gd name="connsiteY62" fmla="*/ 199724 h 2114637"/>
                  <a:gd name="connsiteX63" fmla="*/ 1689551 w 2525203"/>
                  <a:gd name="connsiteY63" fmla="*/ 275028 h 2114637"/>
                  <a:gd name="connsiteX64" fmla="*/ 1705687 w 2525203"/>
                  <a:gd name="connsiteY64" fmla="*/ 328816 h 2114637"/>
                  <a:gd name="connsiteX65" fmla="*/ 1705687 w 2525203"/>
                  <a:gd name="connsiteY65" fmla="*/ 344952 h 2114637"/>
                  <a:gd name="connsiteX66" fmla="*/ 1705687 w 2525203"/>
                  <a:gd name="connsiteY66" fmla="*/ 355710 h 2114637"/>
                  <a:gd name="connsiteX67" fmla="*/ 1625005 w 2525203"/>
                  <a:gd name="connsiteY67" fmla="*/ 377225 h 2114637"/>
                  <a:gd name="connsiteX68" fmla="*/ 1533565 w 2525203"/>
                  <a:gd name="connsiteY68" fmla="*/ 393362 h 2114637"/>
                  <a:gd name="connsiteX69" fmla="*/ 1452883 w 2525203"/>
                  <a:gd name="connsiteY69" fmla="*/ 398741 h 2114637"/>
                  <a:gd name="connsiteX70" fmla="*/ 1350685 w 2525203"/>
                  <a:gd name="connsiteY70" fmla="*/ 409498 h 2114637"/>
                  <a:gd name="connsiteX71" fmla="*/ 1237730 w 2525203"/>
                  <a:gd name="connsiteY71" fmla="*/ 414877 h 2114637"/>
                  <a:gd name="connsiteX72" fmla="*/ 1135532 w 2525203"/>
                  <a:gd name="connsiteY72" fmla="*/ 404119 h 2114637"/>
                  <a:gd name="connsiteX73" fmla="*/ 1060229 w 2525203"/>
                  <a:gd name="connsiteY73" fmla="*/ 398741 h 2114637"/>
                  <a:gd name="connsiteX74" fmla="*/ 952652 w 2525203"/>
                  <a:gd name="connsiteY74" fmla="*/ 377225 h 2114637"/>
                  <a:gd name="connsiteX75" fmla="*/ 893485 w 2525203"/>
                  <a:gd name="connsiteY75" fmla="*/ 371846 h 2114637"/>
                  <a:gd name="connsiteX76" fmla="*/ 850455 w 2525203"/>
                  <a:gd name="connsiteY76" fmla="*/ 361089 h 2114637"/>
                  <a:gd name="connsiteX77" fmla="*/ 812803 w 2525203"/>
                  <a:gd name="connsiteY77" fmla="*/ 344952 h 2114637"/>
                  <a:gd name="connsiteX78" fmla="*/ 861212 w 2525203"/>
                  <a:gd name="connsiteY78" fmla="*/ 248133 h 2114637"/>
                  <a:gd name="connsiteX79" fmla="*/ 882727 w 2525203"/>
                  <a:gd name="connsiteY79" fmla="*/ 172830 h 2114637"/>
                  <a:gd name="connsiteX80" fmla="*/ 898864 w 2525203"/>
                  <a:gd name="connsiteY80" fmla="*/ 113663 h 2114637"/>
                  <a:gd name="connsiteX81" fmla="*/ 877349 w 2525203"/>
                  <a:gd name="connsiteY81" fmla="*/ 708 h 211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2525203" h="2114637">
                    <a:moveTo>
                      <a:pt x="877349" y="708"/>
                    </a:moveTo>
                    <a:cubicBezTo>
                      <a:pt x="866591" y="-2878"/>
                      <a:pt x="847765" y="61668"/>
                      <a:pt x="834318" y="92148"/>
                    </a:cubicBezTo>
                    <a:cubicBezTo>
                      <a:pt x="820871" y="122628"/>
                      <a:pt x="807424" y="151315"/>
                      <a:pt x="796666" y="183588"/>
                    </a:cubicBezTo>
                    <a:cubicBezTo>
                      <a:pt x="785908" y="215861"/>
                      <a:pt x="777840" y="262477"/>
                      <a:pt x="769772" y="285785"/>
                    </a:cubicBezTo>
                    <a:cubicBezTo>
                      <a:pt x="761704" y="309093"/>
                      <a:pt x="748257" y="323437"/>
                      <a:pt x="748257" y="323437"/>
                    </a:cubicBezTo>
                    <a:cubicBezTo>
                      <a:pt x="744671" y="331505"/>
                      <a:pt x="767979" y="322541"/>
                      <a:pt x="748257" y="334195"/>
                    </a:cubicBezTo>
                    <a:cubicBezTo>
                      <a:pt x="728535" y="345849"/>
                      <a:pt x="666678" y="372743"/>
                      <a:pt x="629923" y="393362"/>
                    </a:cubicBezTo>
                    <a:cubicBezTo>
                      <a:pt x="593168" y="413981"/>
                      <a:pt x="527725" y="457908"/>
                      <a:pt x="527725" y="457908"/>
                    </a:cubicBezTo>
                    <a:cubicBezTo>
                      <a:pt x="496348" y="477630"/>
                      <a:pt x="474833" y="494663"/>
                      <a:pt x="441664" y="511696"/>
                    </a:cubicBezTo>
                    <a:cubicBezTo>
                      <a:pt x="408495" y="528729"/>
                      <a:pt x="360085" y="545762"/>
                      <a:pt x="328709" y="560105"/>
                    </a:cubicBezTo>
                    <a:cubicBezTo>
                      <a:pt x="297333" y="574448"/>
                      <a:pt x="265956" y="580724"/>
                      <a:pt x="253405" y="597757"/>
                    </a:cubicBezTo>
                    <a:cubicBezTo>
                      <a:pt x="240854" y="614790"/>
                      <a:pt x="253405" y="662303"/>
                      <a:pt x="253405" y="662303"/>
                    </a:cubicBezTo>
                    <a:cubicBezTo>
                      <a:pt x="253405" y="691886"/>
                      <a:pt x="258784" y="731331"/>
                      <a:pt x="253405" y="775258"/>
                    </a:cubicBezTo>
                    <a:cubicBezTo>
                      <a:pt x="248026" y="819185"/>
                      <a:pt x="232786" y="873870"/>
                      <a:pt x="221132" y="925865"/>
                    </a:cubicBezTo>
                    <a:cubicBezTo>
                      <a:pt x="209478" y="977860"/>
                      <a:pt x="196927" y="1037028"/>
                      <a:pt x="183480" y="1087230"/>
                    </a:cubicBezTo>
                    <a:cubicBezTo>
                      <a:pt x="170033" y="1137432"/>
                      <a:pt x="156586" y="1177773"/>
                      <a:pt x="140450" y="1227079"/>
                    </a:cubicBezTo>
                    <a:cubicBezTo>
                      <a:pt x="124314" y="1276385"/>
                      <a:pt x="101006" y="1327484"/>
                      <a:pt x="86662" y="1383065"/>
                    </a:cubicBezTo>
                    <a:cubicBezTo>
                      <a:pt x="72318" y="1438646"/>
                      <a:pt x="66043" y="1490641"/>
                      <a:pt x="54389" y="1560566"/>
                    </a:cubicBezTo>
                    <a:cubicBezTo>
                      <a:pt x="42735" y="1630491"/>
                      <a:pt x="23012" y="1749721"/>
                      <a:pt x="16737" y="1802613"/>
                    </a:cubicBezTo>
                    <a:cubicBezTo>
                      <a:pt x="10462" y="1855505"/>
                      <a:pt x="16737" y="1877917"/>
                      <a:pt x="16737" y="1877917"/>
                    </a:cubicBezTo>
                    <a:cubicBezTo>
                      <a:pt x="16737" y="1902122"/>
                      <a:pt x="17633" y="1926327"/>
                      <a:pt x="16737" y="1947842"/>
                    </a:cubicBezTo>
                    <a:cubicBezTo>
                      <a:pt x="15840" y="1969357"/>
                      <a:pt x="12255" y="1989080"/>
                      <a:pt x="11358" y="2007009"/>
                    </a:cubicBezTo>
                    <a:cubicBezTo>
                      <a:pt x="10461" y="2024938"/>
                      <a:pt x="-13743" y="2042868"/>
                      <a:pt x="11358" y="2055418"/>
                    </a:cubicBezTo>
                    <a:cubicBezTo>
                      <a:pt x="36459" y="2067968"/>
                      <a:pt x="92040" y="2075140"/>
                      <a:pt x="161965" y="2082312"/>
                    </a:cubicBezTo>
                    <a:cubicBezTo>
                      <a:pt x="231890" y="2089484"/>
                      <a:pt x="430906" y="2098449"/>
                      <a:pt x="430906" y="2098449"/>
                    </a:cubicBezTo>
                    <a:cubicBezTo>
                      <a:pt x="535793" y="2103828"/>
                      <a:pt x="659506" y="2113689"/>
                      <a:pt x="791287" y="2114585"/>
                    </a:cubicBezTo>
                    <a:cubicBezTo>
                      <a:pt x="923068" y="2115481"/>
                      <a:pt x="1108638" y="2104724"/>
                      <a:pt x="1221593" y="2103828"/>
                    </a:cubicBezTo>
                    <a:cubicBezTo>
                      <a:pt x="1334548" y="2102932"/>
                      <a:pt x="1389233" y="2110999"/>
                      <a:pt x="1469019" y="2109206"/>
                    </a:cubicBezTo>
                    <a:cubicBezTo>
                      <a:pt x="1548805" y="2107413"/>
                      <a:pt x="1630384" y="2094863"/>
                      <a:pt x="1700309" y="2093070"/>
                    </a:cubicBezTo>
                    <a:cubicBezTo>
                      <a:pt x="1770234" y="2091277"/>
                      <a:pt x="1801609" y="2101138"/>
                      <a:pt x="1888567" y="2098449"/>
                    </a:cubicBezTo>
                    <a:cubicBezTo>
                      <a:pt x="1975525" y="2095760"/>
                      <a:pt x="2122547" y="2085001"/>
                      <a:pt x="2222055" y="2076933"/>
                    </a:cubicBezTo>
                    <a:cubicBezTo>
                      <a:pt x="2321563" y="2068865"/>
                      <a:pt x="2435415" y="2054521"/>
                      <a:pt x="2485617" y="2050039"/>
                    </a:cubicBezTo>
                    <a:cubicBezTo>
                      <a:pt x="2535819" y="2045557"/>
                      <a:pt x="2517890" y="2077830"/>
                      <a:pt x="2523269" y="2050039"/>
                    </a:cubicBezTo>
                    <a:cubicBezTo>
                      <a:pt x="2528648" y="2022249"/>
                      <a:pt x="2521476" y="1946945"/>
                      <a:pt x="2517890" y="1883296"/>
                    </a:cubicBezTo>
                    <a:cubicBezTo>
                      <a:pt x="2514304" y="1819647"/>
                      <a:pt x="2509821" y="1738067"/>
                      <a:pt x="2501753" y="1668143"/>
                    </a:cubicBezTo>
                    <a:cubicBezTo>
                      <a:pt x="2493685" y="1598219"/>
                      <a:pt x="2480238" y="1526501"/>
                      <a:pt x="2469480" y="1463748"/>
                    </a:cubicBezTo>
                    <a:cubicBezTo>
                      <a:pt x="2458722" y="1400995"/>
                      <a:pt x="2452447" y="1344517"/>
                      <a:pt x="2437207" y="1291625"/>
                    </a:cubicBezTo>
                    <a:cubicBezTo>
                      <a:pt x="2421967" y="1238733"/>
                      <a:pt x="2395073" y="1190324"/>
                      <a:pt x="2378040" y="1146397"/>
                    </a:cubicBezTo>
                    <a:cubicBezTo>
                      <a:pt x="2361007" y="1102470"/>
                      <a:pt x="2347561" y="1063025"/>
                      <a:pt x="2335010" y="1028063"/>
                    </a:cubicBezTo>
                    <a:cubicBezTo>
                      <a:pt x="2322460" y="993101"/>
                      <a:pt x="2316184" y="974275"/>
                      <a:pt x="2302737" y="936623"/>
                    </a:cubicBezTo>
                    <a:cubicBezTo>
                      <a:pt x="2289290" y="898971"/>
                      <a:pt x="2263292" y="838011"/>
                      <a:pt x="2254327" y="802152"/>
                    </a:cubicBezTo>
                    <a:cubicBezTo>
                      <a:pt x="2245362" y="766293"/>
                      <a:pt x="2251638" y="754639"/>
                      <a:pt x="2248949" y="721470"/>
                    </a:cubicBezTo>
                    <a:cubicBezTo>
                      <a:pt x="2246260" y="688301"/>
                      <a:pt x="2240880" y="630927"/>
                      <a:pt x="2238191" y="603136"/>
                    </a:cubicBezTo>
                    <a:cubicBezTo>
                      <a:pt x="2235502" y="575345"/>
                      <a:pt x="2242673" y="565484"/>
                      <a:pt x="2232812" y="554726"/>
                    </a:cubicBezTo>
                    <a:cubicBezTo>
                      <a:pt x="2222951" y="543968"/>
                      <a:pt x="2196057" y="545762"/>
                      <a:pt x="2179024" y="538590"/>
                    </a:cubicBezTo>
                    <a:cubicBezTo>
                      <a:pt x="2161991" y="531418"/>
                      <a:pt x="2130615" y="511696"/>
                      <a:pt x="2130615" y="511696"/>
                    </a:cubicBezTo>
                    <a:lnTo>
                      <a:pt x="2023038" y="452529"/>
                    </a:lnTo>
                    <a:cubicBezTo>
                      <a:pt x="1985386" y="431910"/>
                      <a:pt x="1935184" y="402327"/>
                      <a:pt x="1904704" y="387983"/>
                    </a:cubicBezTo>
                    <a:cubicBezTo>
                      <a:pt x="1874224" y="373640"/>
                      <a:pt x="1861673" y="376329"/>
                      <a:pt x="1840158" y="366468"/>
                    </a:cubicBezTo>
                    <a:cubicBezTo>
                      <a:pt x="1818643" y="356607"/>
                      <a:pt x="1775612" y="328816"/>
                      <a:pt x="1775612" y="328816"/>
                    </a:cubicBezTo>
                    <a:lnTo>
                      <a:pt x="1775612" y="328816"/>
                    </a:lnTo>
                    <a:cubicBezTo>
                      <a:pt x="1771130" y="316265"/>
                      <a:pt x="1759476" y="280406"/>
                      <a:pt x="1748718" y="253512"/>
                    </a:cubicBezTo>
                    <a:cubicBezTo>
                      <a:pt x="1737960" y="226618"/>
                      <a:pt x="1720031" y="188966"/>
                      <a:pt x="1711066" y="167451"/>
                    </a:cubicBezTo>
                    <a:cubicBezTo>
                      <a:pt x="1702101" y="145936"/>
                      <a:pt x="1700309" y="143247"/>
                      <a:pt x="1694930" y="124421"/>
                    </a:cubicBezTo>
                    <a:cubicBezTo>
                      <a:pt x="1689551" y="105595"/>
                      <a:pt x="1683275" y="74218"/>
                      <a:pt x="1678793" y="54496"/>
                    </a:cubicBezTo>
                    <a:cubicBezTo>
                      <a:pt x="1674311" y="34774"/>
                      <a:pt x="1676104" y="15051"/>
                      <a:pt x="1668036" y="6086"/>
                    </a:cubicBezTo>
                    <a:cubicBezTo>
                      <a:pt x="1659968" y="-2879"/>
                      <a:pt x="1642935" y="708"/>
                      <a:pt x="1630384" y="708"/>
                    </a:cubicBezTo>
                    <a:cubicBezTo>
                      <a:pt x="1617833" y="708"/>
                      <a:pt x="1592732" y="6086"/>
                      <a:pt x="1592732" y="6086"/>
                    </a:cubicBezTo>
                    <a:cubicBezTo>
                      <a:pt x="1584664" y="6982"/>
                      <a:pt x="1581079" y="-1982"/>
                      <a:pt x="1581975" y="6086"/>
                    </a:cubicBezTo>
                    <a:cubicBezTo>
                      <a:pt x="1582871" y="14154"/>
                      <a:pt x="1591836" y="39256"/>
                      <a:pt x="1598111" y="54496"/>
                    </a:cubicBezTo>
                    <a:cubicBezTo>
                      <a:pt x="1604386" y="69736"/>
                      <a:pt x="1612454" y="82286"/>
                      <a:pt x="1619626" y="97526"/>
                    </a:cubicBezTo>
                    <a:cubicBezTo>
                      <a:pt x="1626798" y="112766"/>
                      <a:pt x="1634867" y="128903"/>
                      <a:pt x="1641142" y="145936"/>
                    </a:cubicBezTo>
                    <a:cubicBezTo>
                      <a:pt x="1647417" y="162969"/>
                      <a:pt x="1649210" y="178209"/>
                      <a:pt x="1657278" y="199724"/>
                    </a:cubicBezTo>
                    <a:cubicBezTo>
                      <a:pt x="1665346" y="221239"/>
                      <a:pt x="1681483" y="253513"/>
                      <a:pt x="1689551" y="275028"/>
                    </a:cubicBezTo>
                    <a:cubicBezTo>
                      <a:pt x="1697619" y="296543"/>
                      <a:pt x="1705687" y="328816"/>
                      <a:pt x="1705687" y="328816"/>
                    </a:cubicBezTo>
                    <a:cubicBezTo>
                      <a:pt x="1708376" y="340470"/>
                      <a:pt x="1705687" y="344952"/>
                      <a:pt x="1705687" y="344952"/>
                    </a:cubicBezTo>
                    <a:cubicBezTo>
                      <a:pt x="1705687" y="349434"/>
                      <a:pt x="1719134" y="350331"/>
                      <a:pt x="1705687" y="355710"/>
                    </a:cubicBezTo>
                    <a:cubicBezTo>
                      <a:pt x="1692240" y="361089"/>
                      <a:pt x="1653692" y="370950"/>
                      <a:pt x="1625005" y="377225"/>
                    </a:cubicBezTo>
                    <a:cubicBezTo>
                      <a:pt x="1596318" y="383500"/>
                      <a:pt x="1562252" y="389776"/>
                      <a:pt x="1533565" y="393362"/>
                    </a:cubicBezTo>
                    <a:cubicBezTo>
                      <a:pt x="1504878" y="396948"/>
                      <a:pt x="1483363" y="396052"/>
                      <a:pt x="1452883" y="398741"/>
                    </a:cubicBezTo>
                    <a:cubicBezTo>
                      <a:pt x="1422403" y="401430"/>
                      <a:pt x="1386544" y="406809"/>
                      <a:pt x="1350685" y="409498"/>
                    </a:cubicBezTo>
                    <a:cubicBezTo>
                      <a:pt x="1314826" y="412187"/>
                      <a:pt x="1273589" y="415773"/>
                      <a:pt x="1237730" y="414877"/>
                    </a:cubicBezTo>
                    <a:cubicBezTo>
                      <a:pt x="1201871" y="413981"/>
                      <a:pt x="1165115" y="406808"/>
                      <a:pt x="1135532" y="404119"/>
                    </a:cubicBezTo>
                    <a:cubicBezTo>
                      <a:pt x="1105949" y="401430"/>
                      <a:pt x="1090709" y="403223"/>
                      <a:pt x="1060229" y="398741"/>
                    </a:cubicBezTo>
                    <a:cubicBezTo>
                      <a:pt x="1029749" y="394259"/>
                      <a:pt x="980443" y="381707"/>
                      <a:pt x="952652" y="377225"/>
                    </a:cubicBezTo>
                    <a:cubicBezTo>
                      <a:pt x="924861" y="372743"/>
                      <a:pt x="910518" y="374535"/>
                      <a:pt x="893485" y="371846"/>
                    </a:cubicBezTo>
                    <a:cubicBezTo>
                      <a:pt x="876452" y="369157"/>
                      <a:pt x="863902" y="365571"/>
                      <a:pt x="850455" y="361089"/>
                    </a:cubicBezTo>
                    <a:cubicBezTo>
                      <a:pt x="837008" y="356607"/>
                      <a:pt x="811010" y="363778"/>
                      <a:pt x="812803" y="344952"/>
                    </a:cubicBezTo>
                    <a:cubicBezTo>
                      <a:pt x="814596" y="326126"/>
                      <a:pt x="849558" y="276820"/>
                      <a:pt x="861212" y="248133"/>
                    </a:cubicBezTo>
                    <a:cubicBezTo>
                      <a:pt x="872866" y="219446"/>
                      <a:pt x="876452" y="195242"/>
                      <a:pt x="882727" y="172830"/>
                    </a:cubicBezTo>
                    <a:cubicBezTo>
                      <a:pt x="889002" y="150418"/>
                      <a:pt x="893485" y="136971"/>
                      <a:pt x="898864" y="113663"/>
                    </a:cubicBezTo>
                    <a:cubicBezTo>
                      <a:pt x="904243" y="90355"/>
                      <a:pt x="888107" y="4294"/>
                      <a:pt x="877349" y="708"/>
                    </a:cubicBezTo>
                    <a:close/>
                  </a:path>
                </a:pathLst>
              </a:custGeom>
              <a:solidFill>
                <a:srgbClr val="FEF1E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Rectangle 12"/>
              <p:cNvSpPr/>
              <p:nvPr/>
            </p:nvSpPr>
            <p:spPr>
              <a:xfrm rot="1925422" flipH="1">
                <a:off x="7475270" y="4270524"/>
                <a:ext cx="301579" cy="104540"/>
              </a:xfrm>
              <a:custGeom>
                <a:avLst/>
                <a:gdLst>
                  <a:gd name="connsiteX0" fmla="*/ 0 w 655897"/>
                  <a:gd name="connsiteY0" fmla="*/ 0 h 163862"/>
                  <a:gd name="connsiteX1" fmla="*/ 655897 w 655897"/>
                  <a:gd name="connsiteY1" fmla="*/ 0 h 163862"/>
                  <a:gd name="connsiteX2" fmla="*/ 655897 w 655897"/>
                  <a:gd name="connsiteY2" fmla="*/ 163862 h 163862"/>
                  <a:gd name="connsiteX3" fmla="*/ 0 w 655897"/>
                  <a:gd name="connsiteY3" fmla="*/ 163862 h 163862"/>
                  <a:gd name="connsiteX4" fmla="*/ 0 w 655897"/>
                  <a:gd name="connsiteY4" fmla="*/ 0 h 163862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5897" h="171270">
                    <a:moveTo>
                      <a:pt x="0" y="0"/>
                    </a:moveTo>
                    <a:cubicBezTo>
                      <a:pt x="218632" y="0"/>
                      <a:pt x="376330" y="30974"/>
                      <a:pt x="655897" y="0"/>
                    </a:cubicBezTo>
                    <a:lnTo>
                      <a:pt x="623577" y="171270"/>
                    </a:lnTo>
                    <a:cubicBezTo>
                      <a:pt x="385923" y="150118"/>
                      <a:pt x="204154" y="150171"/>
                      <a:pt x="0" y="163862"/>
                    </a:cubicBezTo>
                    <a:cubicBezTo>
                      <a:pt x="0" y="109241"/>
                      <a:pt x="9932" y="60849"/>
                      <a:pt x="0" y="0"/>
                    </a:cubicBezTo>
                    <a:close/>
                  </a:path>
                </a:pathLst>
              </a:custGeom>
              <a:solidFill>
                <a:srgbClr val="FE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 flipH="1">
                <a:off x="7389739" y="4336559"/>
                <a:ext cx="1102112" cy="789663"/>
              </a:xfrm>
              <a:custGeom>
                <a:avLst/>
                <a:gdLst>
                  <a:gd name="connsiteX0" fmla="*/ 3631 w 2083756"/>
                  <a:gd name="connsiteY0" fmla="*/ 246383 h 1004864"/>
                  <a:gd name="connsiteX1" fmla="*/ 191200 w 2083756"/>
                  <a:gd name="connsiteY1" fmla="*/ 398783 h 1004864"/>
                  <a:gd name="connsiteX2" fmla="*/ 331877 w 2083756"/>
                  <a:gd name="connsiteY2" fmla="*/ 504291 h 1004864"/>
                  <a:gd name="connsiteX3" fmla="*/ 496000 w 2083756"/>
                  <a:gd name="connsiteY3" fmla="*/ 598076 h 1004864"/>
                  <a:gd name="connsiteX4" fmla="*/ 636677 w 2083756"/>
                  <a:gd name="connsiteY4" fmla="*/ 668414 h 1004864"/>
                  <a:gd name="connsiteX5" fmla="*/ 824246 w 2083756"/>
                  <a:gd name="connsiteY5" fmla="*/ 715306 h 1004864"/>
                  <a:gd name="connsiteX6" fmla="*/ 1000092 w 2083756"/>
                  <a:gd name="connsiteY6" fmla="*/ 738753 h 1004864"/>
                  <a:gd name="connsiteX7" fmla="*/ 1281446 w 2083756"/>
                  <a:gd name="connsiteY7" fmla="*/ 773922 h 1004864"/>
                  <a:gd name="connsiteX8" fmla="*/ 1539354 w 2083756"/>
                  <a:gd name="connsiteY8" fmla="*/ 820814 h 1004864"/>
                  <a:gd name="connsiteX9" fmla="*/ 1668308 w 2083756"/>
                  <a:gd name="connsiteY9" fmla="*/ 891153 h 1004864"/>
                  <a:gd name="connsiteX10" fmla="*/ 1808985 w 2083756"/>
                  <a:gd name="connsiteY10" fmla="*/ 949768 h 1004864"/>
                  <a:gd name="connsiteX11" fmla="*/ 1926216 w 2083756"/>
                  <a:gd name="connsiteY11" fmla="*/ 996660 h 1004864"/>
                  <a:gd name="connsiteX12" fmla="*/ 2043446 w 2083756"/>
                  <a:gd name="connsiteY12" fmla="*/ 996660 h 1004864"/>
                  <a:gd name="connsiteX13" fmla="*/ 2078616 w 2083756"/>
                  <a:gd name="connsiteY13" fmla="*/ 914599 h 1004864"/>
                  <a:gd name="connsiteX14" fmla="*/ 2066892 w 2083756"/>
                  <a:gd name="connsiteY14" fmla="*/ 773922 h 1004864"/>
                  <a:gd name="connsiteX15" fmla="*/ 1926216 w 2083756"/>
                  <a:gd name="connsiteY15" fmla="*/ 738753 h 1004864"/>
                  <a:gd name="connsiteX16" fmla="*/ 1820708 w 2083756"/>
                  <a:gd name="connsiteY16" fmla="*/ 738753 h 1004864"/>
                  <a:gd name="connsiteX17" fmla="*/ 1879323 w 2083756"/>
                  <a:gd name="connsiteY17" fmla="*/ 703583 h 1004864"/>
                  <a:gd name="connsiteX18" fmla="*/ 1973108 w 2083756"/>
                  <a:gd name="connsiteY18" fmla="*/ 691860 h 1004864"/>
                  <a:gd name="connsiteX19" fmla="*/ 2031723 w 2083756"/>
                  <a:gd name="connsiteY19" fmla="*/ 680137 h 1004864"/>
                  <a:gd name="connsiteX20" fmla="*/ 2066892 w 2083756"/>
                  <a:gd name="connsiteY20" fmla="*/ 680137 h 1004864"/>
                  <a:gd name="connsiteX21" fmla="*/ 2078616 w 2083756"/>
                  <a:gd name="connsiteY21" fmla="*/ 633245 h 1004864"/>
                  <a:gd name="connsiteX22" fmla="*/ 2055169 w 2083756"/>
                  <a:gd name="connsiteY22" fmla="*/ 609799 h 1004864"/>
                  <a:gd name="connsiteX23" fmla="*/ 2031723 w 2083756"/>
                  <a:gd name="connsiteY23" fmla="*/ 609799 h 1004864"/>
                  <a:gd name="connsiteX24" fmla="*/ 2031723 w 2083756"/>
                  <a:gd name="connsiteY24" fmla="*/ 609799 h 1004864"/>
                  <a:gd name="connsiteX25" fmla="*/ 1949662 w 2083756"/>
                  <a:gd name="connsiteY25" fmla="*/ 621522 h 1004864"/>
                  <a:gd name="connsiteX26" fmla="*/ 1855877 w 2083756"/>
                  <a:gd name="connsiteY26" fmla="*/ 621522 h 1004864"/>
                  <a:gd name="connsiteX27" fmla="*/ 1750369 w 2083756"/>
                  <a:gd name="connsiteY27" fmla="*/ 621522 h 1004864"/>
                  <a:gd name="connsiteX28" fmla="*/ 1691754 w 2083756"/>
                  <a:gd name="connsiteY28" fmla="*/ 621522 h 1004864"/>
                  <a:gd name="connsiteX29" fmla="*/ 1609692 w 2083756"/>
                  <a:gd name="connsiteY29" fmla="*/ 621522 h 1004864"/>
                  <a:gd name="connsiteX30" fmla="*/ 1492462 w 2083756"/>
                  <a:gd name="connsiteY30" fmla="*/ 621522 h 1004864"/>
                  <a:gd name="connsiteX31" fmla="*/ 1445569 w 2083756"/>
                  <a:gd name="connsiteY31" fmla="*/ 609799 h 1004864"/>
                  <a:gd name="connsiteX32" fmla="*/ 1351785 w 2083756"/>
                  <a:gd name="connsiteY32" fmla="*/ 586353 h 1004864"/>
                  <a:gd name="connsiteX33" fmla="*/ 1164216 w 2083756"/>
                  <a:gd name="connsiteY33" fmla="*/ 527737 h 1004864"/>
                  <a:gd name="connsiteX34" fmla="*/ 1046985 w 2083756"/>
                  <a:gd name="connsiteY34" fmla="*/ 504291 h 1004864"/>
                  <a:gd name="connsiteX35" fmla="*/ 871139 w 2083756"/>
                  <a:gd name="connsiteY35" fmla="*/ 480845 h 1004864"/>
                  <a:gd name="connsiteX36" fmla="*/ 730462 w 2083756"/>
                  <a:gd name="connsiteY36" fmla="*/ 422229 h 1004864"/>
                  <a:gd name="connsiteX37" fmla="*/ 648400 w 2083756"/>
                  <a:gd name="connsiteY37" fmla="*/ 351891 h 1004864"/>
                  <a:gd name="connsiteX38" fmla="*/ 554616 w 2083756"/>
                  <a:gd name="connsiteY38" fmla="*/ 281553 h 1004864"/>
                  <a:gd name="connsiteX39" fmla="*/ 507723 w 2083756"/>
                  <a:gd name="connsiteY39" fmla="*/ 246383 h 1004864"/>
                  <a:gd name="connsiteX40" fmla="*/ 460831 w 2083756"/>
                  <a:gd name="connsiteY40" fmla="*/ 176045 h 1004864"/>
                  <a:gd name="connsiteX41" fmla="*/ 460831 w 2083756"/>
                  <a:gd name="connsiteY41" fmla="*/ 176045 h 1004864"/>
                  <a:gd name="connsiteX42" fmla="*/ 367046 w 2083756"/>
                  <a:gd name="connsiteY42" fmla="*/ 117429 h 1004864"/>
                  <a:gd name="connsiteX43" fmla="*/ 308431 w 2083756"/>
                  <a:gd name="connsiteY43" fmla="*/ 70537 h 1004864"/>
                  <a:gd name="connsiteX44" fmla="*/ 249816 w 2083756"/>
                  <a:gd name="connsiteY44" fmla="*/ 199 h 1004864"/>
                  <a:gd name="connsiteX45" fmla="*/ 167754 w 2083756"/>
                  <a:gd name="connsiteY45" fmla="*/ 93983 h 1004864"/>
                  <a:gd name="connsiteX46" fmla="*/ 73969 w 2083756"/>
                  <a:gd name="connsiteY46" fmla="*/ 140876 h 1004864"/>
                  <a:gd name="connsiteX47" fmla="*/ 3631 w 2083756"/>
                  <a:gd name="connsiteY47" fmla="*/ 246383 h 1004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083756" h="1004864">
                    <a:moveTo>
                      <a:pt x="3631" y="246383"/>
                    </a:moveTo>
                    <a:cubicBezTo>
                      <a:pt x="23169" y="289367"/>
                      <a:pt x="136492" y="355798"/>
                      <a:pt x="191200" y="398783"/>
                    </a:cubicBezTo>
                    <a:cubicBezTo>
                      <a:pt x="245908" y="441768"/>
                      <a:pt x="281077" y="471076"/>
                      <a:pt x="331877" y="504291"/>
                    </a:cubicBezTo>
                    <a:cubicBezTo>
                      <a:pt x="382677" y="537506"/>
                      <a:pt x="445200" y="570722"/>
                      <a:pt x="496000" y="598076"/>
                    </a:cubicBezTo>
                    <a:cubicBezTo>
                      <a:pt x="546800" y="625430"/>
                      <a:pt x="581969" y="648876"/>
                      <a:pt x="636677" y="668414"/>
                    </a:cubicBezTo>
                    <a:cubicBezTo>
                      <a:pt x="691385" y="687952"/>
                      <a:pt x="763677" y="703583"/>
                      <a:pt x="824246" y="715306"/>
                    </a:cubicBezTo>
                    <a:cubicBezTo>
                      <a:pt x="884815" y="727029"/>
                      <a:pt x="1000092" y="738753"/>
                      <a:pt x="1000092" y="738753"/>
                    </a:cubicBezTo>
                    <a:cubicBezTo>
                      <a:pt x="1076292" y="748522"/>
                      <a:pt x="1191569" y="760245"/>
                      <a:pt x="1281446" y="773922"/>
                    </a:cubicBezTo>
                    <a:cubicBezTo>
                      <a:pt x="1371323" y="787599"/>
                      <a:pt x="1474877" y="801276"/>
                      <a:pt x="1539354" y="820814"/>
                    </a:cubicBezTo>
                    <a:cubicBezTo>
                      <a:pt x="1603831" y="840353"/>
                      <a:pt x="1623370" y="869661"/>
                      <a:pt x="1668308" y="891153"/>
                    </a:cubicBezTo>
                    <a:cubicBezTo>
                      <a:pt x="1713247" y="912645"/>
                      <a:pt x="1808985" y="949768"/>
                      <a:pt x="1808985" y="949768"/>
                    </a:cubicBezTo>
                    <a:cubicBezTo>
                      <a:pt x="1851969" y="967352"/>
                      <a:pt x="1887139" y="988845"/>
                      <a:pt x="1926216" y="996660"/>
                    </a:cubicBezTo>
                    <a:cubicBezTo>
                      <a:pt x="1965293" y="1004475"/>
                      <a:pt x="2018046" y="1010337"/>
                      <a:pt x="2043446" y="996660"/>
                    </a:cubicBezTo>
                    <a:cubicBezTo>
                      <a:pt x="2068846" y="982983"/>
                      <a:pt x="2074708" y="951722"/>
                      <a:pt x="2078616" y="914599"/>
                    </a:cubicBezTo>
                    <a:cubicBezTo>
                      <a:pt x="2082524" y="877476"/>
                      <a:pt x="2092292" y="803230"/>
                      <a:pt x="2066892" y="773922"/>
                    </a:cubicBezTo>
                    <a:cubicBezTo>
                      <a:pt x="2041492" y="744614"/>
                      <a:pt x="1967247" y="744614"/>
                      <a:pt x="1926216" y="738753"/>
                    </a:cubicBezTo>
                    <a:cubicBezTo>
                      <a:pt x="1885185" y="732892"/>
                      <a:pt x="1828524" y="744615"/>
                      <a:pt x="1820708" y="738753"/>
                    </a:cubicBezTo>
                    <a:cubicBezTo>
                      <a:pt x="1812892" y="732891"/>
                      <a:pt x="1853923" y="711399"/>
                      <a:pt x="1879323" y="703583"/>
                    </a:cubicBezTo>
                    <a:cubicBezTo>
                      <a:pt x="1904723" y="695767"/>
                      <a:pt x="1947708" y="695768"/>
                      <a:pt x="1973108" y="691860"/>
                    </a:cubicBezTo>
                    <a:cubicBezTo>
                      <a:pt x="1998508" y="687952"/>
                      <a:pt x="2031723" y="680137"/>
                      <a:pt x="2031723" y="680137"/>
                    </a:cubicBezTo>
                    <a:cubicBezTo>
                      <a:pt x="2047354" y="678183"/>
                      <a:pt x="2066892" y="680137"/>
                      <a:pt x="2066892" y="680137"/>
                    </a:cubicBezTo>
                    <a:cubicBezTo>
                      <a:pt x="2074707" y="672322"/>
                      <a:pt x="2078616" y="633245"/>
                      <a:pt x="2078616" y="633245"/>
                    </a:cubicBezTo>
                    <a:cubicBezTo>
                      <a:pt x="2076662" y="621522"/>
                      <a:pt x="2055169" y="609799"/>
                      <a:pt x="2055169" y="609799"/>
                    </a:cubicBezTo>
                    <a:cubicBezTo>
                      <a:pt x="2047354" y="605891"/>
                      <a:pt x="2031723" y="609799"/>
                      <a:pt x="2031723" y="609799"/>
                    </a:cubicBezTo>
                    <a:lnTo>
                      <a:pt x="2031723" y="609799"/>
                    </a:lnTo>
                    <a:cubicBezTo>
                      <a:pt x="2018046" y="611753"/>
                      <a:pt x="1978970" y="619568"/>
                      <a:pt x="1949662" y="621522"/>
                    </a:cubicBezTo>
                    <a:cubicBezTo>
                      <a:pt x="1920354" y="623476"/>
                      <a:pt x="1855877" y="621522"/>
                      <a:pt x="1855877" y="621522"/>
                    </a:cubicBezTo>
                    <a:lnTo>
                      <a:pt x="1750369" y="621522"/>
                    </a:lnTo>
                    <a:lnTo>
                      <a:pt x="1691754" y="621522"/>
                    </a:lnTo>
                    <a:lnTo>
                      <a:pt x="1609692" y="621522"/>
                    </a:lnTo>
                    <a:lnTo>
                      <a:pt x="1492462" y="621522"/>
                    </a:lnTo>
                    <a:cubicBezTo>
                      <a:pt x="1465108" y="619568"/>
                      <a:pt x="1445569" y="609799"/>
                      <a:pt x="1445569" y="609799"/>
                    </a:cubicBezTo>
                    <a:cubicBezTo>
                      <a:pt x="1422123" y="603938"/>
                      <a:pt x="1398677" y="600030"/>
                      <a:pt x="1351785" y="586353"/>
                    </a:cubicBezTo>
                    <a:cubicBezTo>
                      <a:pt x="1304893" y="572676"/>
                      <a:pt x="1215016" y="541414"/>
                      <a:pt x="1164216" y="527737"/>
                    </a:cubicBezTo>
                    <a:cubicBezTo>
                      <a:pt x="1113416" y="514060"/>
                      <a:pt x="1095831" y="512106"/>
                      <a:pt x="1046985" y="504291"/>
                    </a:cubicBezTo>
                    <a:cubicBezTo>
                      <a:pt x="998139" y="496476"/>
                      <a:pt x="923893" y="494522"/>
                      <a:pt x="871139" y="480845"/>
                    </a:cubicBezTo>
                    <a:cubicBezTo>
                      <a:pt x="818385" y="467168"/>
                      <a:pt x="767585" y="443721"/>
                      <a:pt x="730462" y="422229"/>
                    </a:cubicBezTo>
                    <a:cubicBezTo>
                      <a:pt x="693339" y="400737"/>
                      <a:pt x="677708" y="375337"/>
                      <a:pt x="648400" y="351891"/>
                    </a:cubicBezTo>
                    <a:cubicBezTo>
                      <a:pt x="619092" y="328445"/>
                      <a:pt x="554616" y="281553"/>
                      <a:pt x="554616" y="281553"/>
                    </a:cubicBezTo>
                    <a:cubicBezTo>
                      <a:pt x="531170" y="263968"/>
                      <a:pt x="523354" y="263968"/>
                      <a:pt x="507723" y="246383"/>
                    </a:cubicBezTo>
                    <a:cubicBezTo>
                      <a:pt x="492092" y="228798"/>
                      <a:pt x="460831" y="176045"/>
                      <a:pt x="460831" y="176045"/>
                    </a:cubicBezTo>
                    <a:lnTo>
                      <a:pt x="460831" y="176045"/>
                    </a:lnTo>
                    <a:cubicBezTo>
                      <a:pt x="445200" y="166276"/>
                      <a:pt x="392446" y="135014"/>
                      <a:pt x="367046" y="117429"/>
                    </a:cubicBezTo>
                    <a:cubicBezTo>
                      <a:pt x="341646" y="99844"/>
                      <a:pt x="327969" y="90075"/>
                      <a:pt x="308431" y="70537"/>
                    </a:cubicBezTo>
                    <a:cubicBezTo>
                      <a:pt x="288893" y="50999"/>
                      <a:pt x="273262" y="-3709"/>
                      <a:pt x="249816" y="199"/>
                    </a:cubicBezTo>
                    <a:cubicBezTo>
                      <a:pt x="226370" y="4107"/>
                      <a:pt x="197062" y="70537"/>
                      <a:pt x="167754" y="93983"/>
                    </a:cubicBezTo>
                    <a:cubicBezTo>
                      <a:pt x="138446" y="117429"/>
                      <a:pt x="99369" y="123291"/>
                      <a:pt x="73969" y="140876"/>
                    </a:cubicBezTo>
                    <a:cubicBezTo>
                      <a:pt x="48569" y="158461"/>
                      <a:pt x="-15907" y="203399"/>
                      <a:pt x="3631" y="246383"/>
                    </a:cubicBezTo>
                    <a:close/>
                  </a:path>
                </a:pathLst>
              </a:custGeom>
              <a:solidFill>
                <a:srgbClr val="FAC2AA"/>
              </a:solidFill>
              <a:ln>
                <a:solidFill>
                  <a:srgbClr val="FBC1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 rot="21147377" flipH="1">
                <a:off x="8205693" y="3935585"/>
                <a:ext cx="615579" cy="574484"/>
              </a:xfrm>
              <a:custGeom>
                <a:avLst/>
                <a:gdLst>
                  <a:gd name="connsiteX0" fmla="*/ 236198 w 939582"/>
                  <a:gd name="connsiteY0" fmla="*/ 0 h 1145289"/>
                  <a:gd name="connsiteX1" fmla="*/ 154136 w 939582"/>
                  <a:gd name="connsiteY1" fmla="*/ 58615 h 1145289"/>
                  <a:gd name="connsiteX2" fmla="*/ 83798 w 939582"/>
                  <a:gd name="connsiteY2" fmla="*/ 128954 h 1145289"/>
                  <a:gd name="connsiteX3" fmla="*/ 25182 w 939582"/>
                  <a:gd name="connsiteY3" fmla="*/ 211015 h 1145289"/>
                  <a:gd name="connsiteX4" fmla="*/ 1736 w 939582"/>
                  <a:gd name="connsiteY4" fmla="*/ 316523 h 1145289"/>
                  <a:gd name="connsiteX5" fmla="*/ 1736 w 939582"/>
                  <a:gd name="connsiteY5" fmla="*/ 316523 h 1145289"/>
                  <a:gd name="connsiteX6" fmla="*/ 1736 w 939582"/>
                  <a:gd name="connsiteY6" fmla="*/ 410307 h 1145289"/>
                  <a:gd name="connsiteX7" fmla="*/ 25182 w 939582"/>
                  <a:gd name="connsiteY7" fmla="*/ 515815 h 1145289"/>
                  <a:gd name="connsiteX8" fmla="*/ 36906 w 939582"/>
                  <a:gd name="connsiteY8" fmla="*/ 597877 h 1145289"/>
                  <a:gd name="connsiteX9" fmla="*/ 118967 w 939582"/>
                  <a:gd name="connsiteY9" fmla="*/ 679938 h 1145289"/>
                  <a:gd name="connsiteX10" fmla="*/ 165859 w 939582"/>
                  <a:gd name="connsiteY10" fmla="*/ 750277 h 1145289"/>
                  <a:gd name="connsiteX11" fmla="*/ 212752 w 939582"/>
                  <a:gd name="connsiteY11" fmla="*/ 855784 h 1145289"/>
                  <a:gd name="connsiteX12" fmla="*/ 247921 w 939582"/>
                  <a:gd name="connsiteY12" fmla="*/ 926123 h 1145289"/>
                  <a:gd name="connsiteX13" fmla="*/ 318259 w 939582"/>
                  <a:gd name="connsiteY13" fmla="*/ 996461 h 1145289"/>
                  <a:gd name="connsiteX14" fmla="*/ 376875 w 939582"/>
                  <a:gd name="connsiteY14" fmla="*/ 1055077 h 1145289"/>
                  <a:gd name="connsiteX15" fmla="*/ 435490 w 939582"/>
                  <a:gd name="connsiteY15" fmla="*/ 1113692 h 1145289"/>
                  <a:gd name="connsiteX16" fmla="*/ 470659 w 939582"/>
                  <a:gd name="connsiteY16" fmla="*/ 1137138 h 1145289"/>
                  <a:gd name="connsiteX17" fmla="*/ 599613 w 939582"/>
                  <a:gd name="connsiteY17" fmla="*/ 973015 h 1145289"/>
                  <a:gd name="connsiteX18" fmla="*/ 681675 w 939582"/>
                  <a:gd name="connsiteY18" fmla="*/ 914400 h 1145289"/>
                  <a:gd name="connsiteX19" fmla="*/ 798906 w 939582"/>
                  <a:gd name="connsiteY19" fmla="*/ 785446 h 1145289"/>
                  <a:gd name="connsiteX20" fmla="*/ 880967 w 939582"/>
                  <a:gd name="connsiteY20" fmla="*/ 726831 h 1145289"/>
                  <a:gd name="connsiteX21" fmla="*/ 927859 w 939582"/>
                  <a:gd name="connsiteY21" fmla="*/ 703384 h 1145289"/>
                  <a:gd name="connsiteX22" fmla="*/ 939582 w 939582"/>
                  <a:gd name="connsiteY22" fmla="*/ 691661 h 1145289"/>
                  <a:gd name="connsiteX23" fmla="*/ 939582 w 939582"/>
                  <a:gd name="connsiteY23" fmla="*/ 691661 h 1145289"/>
                  <a:gd name="connsiteX24" fmla="*/ 880967 w 939582"/>
                  <a:gd name="connsiteY24" fmla="*/ 633046 h 1145289"/>
                  <a:gd name="connsiteX25" fmla="*/ 810629 w 939582"/>
                  <a:gd name="connsiteY25" fmla="*/ 562707 h 1145289"/>
                  <a:gd name="connsiteX26" fmla="*/ 775459 w 939582"/>
                  <a:gd name="connsiteY26" fmla="*/ 492369 h 1145289"/>
                  <a:gd name="connsiteX27" fmla="*/ 728567 w 939582"/>
                  <a:gd name="connsiteY27" fmla="*/ 457200 h 1145289"/>
                  <a:gd name="connsiteX28" fmla="*/ 669952 w 939582"/>
                  <a:gd name="connsiteY28" fmla="*/ 386861 h 1145289"/>
                  <a:gd name="connsiteX29" fmla="*/ 599613 w 939582"/>
                  <a:gd name="connsiteY29" fmla="*/ 293077 h 1145289"/>
                  <a:gd name="connsiteX30" fmla="*/ 540998 w 939582"/>
                  <a:gd name="connsiteY30" fmla="*/ 234461 h 1145289"/>
                  <a:gd name="connsiteX31" fmla="*/ 482382 w 939582"/>
                  <a:gd name="connsiteY31" fmla="*/ 164123 h 1145289"/>
                  <a:gd name="connsiteX32" fmla="*/ 400321 w 939582"/>
                  <a:gd name="connsiteY32" fmla="*/ 105507 h 1145289"/>
                  <a:gd name="connsiteX33" fmla="*/ 318259 w 939582"/>
                  <a:gd name="connsiteY33" fmla="*/ 58615 h 1145289"/>
                  <a:gd name="connsiteX34" fmla="*/ 236198 w 939582"/>
                  <a:gd name="connsiteY34" fmla="*/ 0 h 114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939582" h="1145289">
                    <a:moveTo>
                      <a:pt x="236198" y="0"/>
                    </a:moveTo>
                    <a:cubicBezTo>
                      <a:pt x="208844" y="0"/>
                      <a:pt x="179536" y="37123"/>
                      <a:pt x="154136" y="58615"/>
                    </a:cubicBezTo>
                    <a:cubicBezTo>
                      <a:pt x="128736" y="80107"/>
                      <a:pt x="105290" y="103554"/>
                      <a:pt x="83798" y="128954"/>
                    </a:cubicBezTo>
                    <a:cubicBezTo>
                      <a:pt x="62306" y="154354"/>
                      <a:pt x="38859" y="179754"/>
                      <a:pt x="25182" y="211015"/>
                    </a:cubicBezTo>
                    <a:cubicBezTo>
                      <a:pt x="11505" y="242276"/>
                      <a:pt x="1736" y="316523"/>
                      <a:pt x="1736" y="316523"/>
                    </a:cubicBezTo>
                    <a:lnTo>
                      <a:pt x="1736" y="316523"/>
                    </a:lnTo>
                    <a:cubicBezTo>
                      <a:pt x="1736" y="332154"/>
                      <a:pt x="-2172" y="377092"/>
                      <a:pt x="1736" y="410307"/>
                    </a:cubicBezTo>
                    <a:cubicBezTo>
                      <a:pt x="5644" y="443522"/>
                      <a:pt x="19320" y="484553"/>
                      <a:pt x="25182" y="515815"/>
                    </a:cubicBezTo>
                    <a:cubicBezTo>
                      <a:pt x="31044" y="547077"/>
                      <a:pt x="21275" y="570523"/>
                      <a:pt x="36906" y="597877"/>
                    </a:cubicBezTo>
                    <a:cubicBezTo>
                      <a:pt x="52537" y="625231"/>
                      <a:pt x="97475" y="654538"/>
                      <a:pt x="118967" y="679938"/>
                    </a:cubicBezTo>
                    <a:cubicBezTo>
                      <a:pt x="140459" y="705338"/>
                      <a:pt x="150228" y="720969"/>
                      <a:pt x="165859" y="750277"/>
                    </a:cubicBezTo>
                    <a:cubicBezTo>
                      <a:pt x="181490" y="779585"/>
                      <a:pt x="199075" y="826476"/>
                      <a:pt x="212752" y="855784"/>
                    </a:cubicBezTo>
                    <a:cubicBezTo>
                      <a:pt x="226429" y="885092"/>
                      <a:pt x="230336" y="902677"/>
                      <a:pt x="247921" y="926123"/>
                    </a:cubicBezTo>
                    <a:cubicBezTo>
                      <a:pt x="265506" y="949569"/>
                      <a:pt x="318259" y="996461"/>
                      <a:pt x="318259" y="996461"/>
                    </a:cubicBezTo>
                    <a:lnTo>
                      <a:pt x="376875" y="1055077"/>
                    </a:lnTo>
                    <a:lnTo>
                      <a:pt x="435490" y="1113692"/>
                    </a:lnTo>
                    <a:cubicBezTo>
                      <a:pt x="451121" y="1127369"/>
                      <a:pt x="443305" y="1160584"/>
                      <a:pt x="470659" y="1137138"/>
                    </a:cubicBezTo>
                    <a:cubicBezTo>
                      <a:pt x="498013" y="1113692"/>
                      <a:pt x="564444" y="1010138"/>
                      <a:pt x="599613" y="973015"/>
                    </a:cubicBezTo>
                    <a:cubicBezTo>
                      <a:pt x="634782" y="935892"/>
                      <a:pt x="648460" y="945662"/>
                      <a:pt x="681675" y="914400"/>
                    </a:cubicBezTo>
                    <a:cubicBezTo>
                      <a:pt x="714891" y="883139"/>
                      <a:pt x="765691" y="816708"/>
                      <a:pt x="798906" y="785446"/>
                    </a:cubicBezTo>
                    <a:cubicBezTo>
                      <a:pt x="832121" y="754185"/>
                      <a:pt x="880967" y="726831"/>
                      <a:pt x="880967" y="726831"/>
                    </a:cubicBezTo>
                    <a:cubicBezTo>
                      <a:pt x="902459" y="713154"/>
                      <a:pt x="927859" y="703384"/>
                      <a:pt x="927859" y="703384"/>
                    </a:cubicBezTo>
                    <a:cubicBezTo>
                      <a:pt x="937628" y="697522"/>
                      <a:pt x="939582" y="691661"/>
                      <a:pt x="939582" y="691661"/>
                    </a:cubicBezTo>
                    <a:lnTo>
                      <a:pt x="939582" y="691661"/>
                    </a:lnTo>
                    <a:lnTo>
                      <a:pt x="880967" y="633046"/>
                    </a:lnTo>
                    <a:cubicBezTo>
                      <a:pt x="859475" y="611554"/>
                      <a:pt x="828214" y="586153"/>
                      <a:pt x="810629" y="562707"/>
                    </a:cubicBezTo>
                    <a:cubicBezTo>
                      <a:pt x="793044" y="539261"/>
                      <a:pt x="775459" y="492369"/>
                      <a:pt x="775459" y="492369"/>
                    </a:cubicBezTo>
                    <a:cubicBezTo>
                      <a:pt x="761782" y="474785"/>
                      <a:pt x="746151" y="474785"/>
                      <a:pt x="728567" y="457200"/>
                    </a:cubicBezTo>
                    <a:cubicBezTo>
                      <a:pt x="710983" y="439615"/>
                      <a:pt x="691444" y="414215"/>
                      <a:pt x="669952" y="386861"/>
                    </a:cubicBezTo>
                    <a:cubicBezTo>
                      <a:pt x="648460" y="359507"/>
                      <a:pt x="621105" y="318477"/>
                      <a:pt x="599613" y="293077"/>
                    </a:cubicBezTo>
                    <a:cubicBezTo>
                      <a:pt x="578121" y="267677"/>
                      <a:pt x="560537" y="255953"/>
                      <a:pt x="540998" y="234461"/>
                    </a:cubicBezTo>
                    <a:cubicBezTo>
                      <a:pt x="521460" y="212969"/>
                      <a:pt x="505828" y="185615"/>
                      <a:pt x="482382" y="164123"/>
                    </a:cubicBezTo>
                    <a:cubicBezTo>
                      <a:pt x="458936" y="142631"/>
                      <a:pt x="427675" y="123092"/>
                      <a:pt x="400321" y="105507"/>
                    </a:cubicBezTo>
                    <a:cubicBezTo>
                      <a:pt x="372967" y="87922"/>
                      <a:pt x="345613" y="70338"/>
                      <a:pt x="318259" y="58615"/>
                    </a:cubicBezTo>
                    <a:cubicBezTo>
                      <a:pt x="290905" y="46892"/>
                      <a:pt x="263552" y="0"/>
                      <a:pt x="236198" y="0"/>
                    </a:cubicBezTo>
                    <a:close/>
                  </a:path>
                </a:pathLst>
              </a:custGeom>
              <a:solidFill>
                <a:srgbClr val="0BB9AD"/>
              </a:solidFill>
              <a:ln>
                <a:solidFill>
                  <a:srgbClr val="0BB9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Rectangle 12"/>
              <p:cNvSpPr/>
              <p:nvPr/>
            </p:nvSpPr>
            <p:spPr>
              <a:xfrm rot="1925422" flipH="1">
                <a:off x="8196665" y="4363960"/>
                <a:ext cx="391628" cy="101415"/>
              </a:xfrm>
              <a:custGeom>
                <a:avLst/>
                <a:gdLst>
                  <a:gd name="connsiteX0" fmla="*/ 0 w 655897"/>
                  <a:gd name="connsiteY0" fmla="*/ 0 h 163862"/>
                  <a:gd name="connsiteX1" fmla="*/ 655897 w 655897"/>
                  <a:gd name="connsiteY1" fmla="*/ 0 h 163862"/>
                  <a:gd name="connsiteX2" fmla="*/ 655897 w 655897"/>
                  <a:gd name="connsiteY2" fmla="*/ 163862 h 163862"/>
                  <a:gd name="connsiteX3" fmla="*/ 0 w 655897"/>
                  <a:gd name="connsiteY3" fmla="*/ 163862 h 163862"/>
                  <a:gd name="connsiteX4" fmla="*/ 0 w 655897"/>
                  <a:gd name="connsiteY4" fmla="*/ 0 h 163862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5897" h="171270">
                    <a:moveTo>
                      <a:pt x="0" y="0"/>
                    </a:moveTo>
                    <a:cubicBezTo>
                      <a:pt x="218632" y="0"/>
                      <a:pt x="376330" y="30974"/>
                      <a:pt x="655897" y="0"/>
                    </a:cubicBezTo>
                    <a:lnTo>
                      <a:pt x="623577" y="171270"/>
                    </a:lnTo>
                    <a:cubicBezTo>
                      <a:pt x="385923" y="150118"/>
                      <a:pt x="204154" y="150171"/>
                      <a:pt x="0" y="163862"/>
                    </a:cubicBezTo>
                    <a:cubicBezTo>
                      <a:pt x="0" y="109241"/>
                      <a:pt x="9932" y="60849"/>
                      <a:pt x="0" y="0"/>
                    </a:cubicBezTo>
                    <a:close/>
                  </a:path>
                </a:pathLst>
              </a:custGeom>
              <a:solidFill>
                <a:srgbClr val="FE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149" name="Picture 148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63981">
            <a:off x="-1389299" y="2395727"/>
            <a:ext cx="5076394" cy="6793664"/>
          </a:xfrm>
          <a:prstGeom prst="rect">
            <a:avLst/>
          </a:prstGeom>
        </p:spPr>
      </p:pic>
      <p:sp>
        <p:nvSpPr>
          <p:cNvPr id="102" name="Freeform 101"/>
          <p:cNvSpPr/>
          <p:nvPr/>
        </p:nvSpPr>
        <p:spPr>
          <a:xfrm flipH="1">
            <a:off x="-630891" y="6078883"/>
            <a:ext cx="3623889" cy="1461572"/>
          </a:xfrm>
          <a:custGeom>
            <a:avLst/>
            <a:gdLst>
              <a:gd name="connsiteX0" fmla="*/ 150133 w 1196261"/>
              <a:gd name="connsiteY0" fmla="*/ 284 h 545658"/>
              <a:gd name="connsiteX1" fmla="*/ 437516 w 1196261"/>
              <a:gd name="connsiteY1" fmla="*/ 26410 h 545658"/>
              <a:gd name="connsiteX2" fmla="*/ 502830 w 1196261"/>
              <a:gd name="connsiteY2" fmla="*/ 130913 h 545658"/>
              <a:gd name="connsiteX3" fmla="*/ 646522 w 1196261"/>
              <a:gd name="connsiteY3" fmla="*/ 143975 h 545658"/>
              <a:gd name="connsiteX4" fmla="*/ 803276 w 1196261"/>
              <a:gd name="connsiteY4" fmla="*/ 104787 h 545658"/>
              <a:gd name="connsiteX5" fmla="*/ 999219 w 1196261"/>
              <a:gd name="connsiteY5" fmla="*/ 65598 h 545658"/>
              <a:gd name="connsiteX6" fmla="*/ 1142910 w 1196261"/>
              <a:gd name="connsiteY6" fmla="*/ 65598 h 545658"/>
              <a:gd name="connsiteX7" fmla="*/ 1182099 w 1196261"/>
              <a:gd name="connsiteY7" fmla="*/ 248478 h 545658"/>
              <a:gd name="connsiteX8" fmla="*/ 1155973 w 1196261"/>
              <a:gd name="connsiteY8" fmla="*/ 457484 h 545658"/>
              <a:gd name="connsiteX9" fmla="*/ 764087 w 1196261"/>
              <a:gd name="connsiteY9" fmla="*/ 535861 h 545658"/>
              <a:gd name="connsiteX10" fmla="*/ 372202 w 1196261"/>
              <a:gd name="connsiteY10" fmla="*/ 535861 h 545658"/>
              <a:gd name="connsiteX11" fmla="*/ 32567 w 1196261"/>
              <a:gd name="connsiteY11" fmla="*/ 457484 h 545658"/>
              <a:gd name="connsiteX12" fmla="*/ 19504 w 1196261"/>
              <a:gd name="connsiteY12" fmla="*/ 183164 h 545658"/>
              <a:gd name="connsiteX13" fmla="*/ 84819 w 1196261"/>
              <a:gd name="connsiteY13" fmla="*/ 65598 h 545658"/>
              <a:gd name="connsiteX14" fmla="*/ 202384 w 1196261"/>
              <a:gd name="connsiteY14" fmla="*/ 13347 h 545658"/>
              <a:gd name="connsiteX15" fmla="*/ 150133 w 1196261"/>
              <a:gd name="connsiteY15" fmla="*/ 284 h 5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6261" h="545658">
                <a:moveTo>
                  <a:pt x="150133" y="284"/>
                </a:moveTo>
                <a:cubicBezTo>
                  <a:pt x="189322" y="2461"/>
                  <a:pt x="378733" y="4639"/>
                  <a:pt x="437516" y="26410"/>
                </a:cubicBezTo>
                <a:cubicBezTo>
                  <a:pt x="496299" y="48182"/>
                  <a:pt x="467996" y="111319"/>
                  <a:pt x="502830" y="130913"/>
                </a:cubicBezTo>
                <a:cubicBezTo>
                  <a:pt x="537664" y="150507"/>
                  <a:pt x="596448" y="148329"/>
                  <a:pt x="646522" y="143975"/>
                </a:cubicBezTo>
                <a:cubicBezTo>
                  <a:pt x="696596" y="139621"/>
                  <a:pt x="744493" y="117850"/>
                  <a:pt x="803276" y="104787"/>
                </a:cubicBezTo>
                <a:cubicBezTo>
                  <a:pt x="862059" y="91724"/>
                  <a:pt x="942613" y="72129"/>
                  <a:pt x="999219" y="65598"/>
                </a:cubicBezTo>
                <a:cubicBezTo>
                  <a:pt x="1055825" y="59067"/>
                  <a:pt x="1112430" y="35118"/>
                  <a:pt x="1142910" y="65598"/>
                </a:cubicBezTo>
                <a:cubicBezTo>
                  <a:pt x="1173390" y="96078"/>
                  <a:pt x="1179922" y="183164"/>
                  <a:pt x="1182099" y="248478"/>
                </a:cubicBezTo>
                <a:cubicBezTo>
                  <a:pt x="1184276" y="313792"/>
                  <a:pt x="1225642" y="409587"/>
                  <a:pt x="1155973" y="457484"/>
                </a:cubicBezTo>
                <a:cubicBezTo>
                  <a:pt x="1086304" y="505381"/>
                  <a:pt x="894715" y="522798"/>
                  <a:pt x="764087" y="535861"/>
                </a:cubicBezTo>
                <a:cubicBezTo>
                  <a:pt x="633459" y="548924"/>
                  <a:pt x="494122" y="548924"/>
                  <a:pt x="372202" y="535861"/>
                </a:cubicBezTo>
                <a:cubicBezTo>
                  <a:pt x="250282" y="522798"/>
                  <a:pt x="91350" y="516267"/>
                  <a:pt x="32567" y="457484"/>
                </a:cubicBezTo>
                <a:cubicBezTo>
                  <a:pt x="-26216" y="398701"/>
                  <a:pt x="10795" y="248478"/>
                  <a:pt x="19504" y="183164"/>
                </a:cubicBezTo>
                <a:cubicBezTo>
                  <a:pt x="28213" y="117850"/>
                  <a:pt x="54339" y="93901"/>
                  <a:pt x="84819" y="65598"/>
                </a:cubicBezTo>
                <a:cubicBezTo>
                  <a:pt x="115299" y="37295"/>
                  <a:pt x="195853" y="17701"/>
                  <a:pt x="202384" y="13347"/>
                </a:cubicBezTo>
                <a:cubicBezTo>
                  <a:pt x="208915" y="8993"/>
                  <a:pt x="110944" y="-1893"/>
                  <a:pt x="150133" y="284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9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997360" y="-1109573"/>
            <a:ext cx="609600" cy="609600"/>
          </a:xfrm>
          <a:prstGeom prst="rect">
            <a:avLst/>
          </a:prstGeom>
        </p:spPr>
      </p:pic>
      <p:pic>
        <p:nvPicPr>
          <p:cNvPr id="170" name="y2meta.com - KỂ CHUYỆN  NHỔ CỦ CẢI (128 kbps)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st="91000" end="132797.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056078" y="-977800"/>
            <a:ext cx="609600" cy="609600"/>
          </a:xfrm>
          <a:prstGeom prst="rect">
            <a:avLst/>
          </a:prstGeom>
        </p:spPr>
      </p:pic>
      <p:pic>
        <p:nvPicPr>
          <p:cNvPr id="171" name="Recorded Soun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666788" y="-873172"/>
            <a:ext cx="609600" cy="609600"/>
          </a:xfrm>
          <a:prstGeom prst="rect">
            <a:avLst/>
          </a:prstGeom>
        </p:spPr>
      </p:pic>
      <p:pic>
        <p:nvPicPr>
          <p:cNvPr id="172" name="Picture 2" descr="Clip Art Little Png For - Little Girl Cartoon Png, Transparent Png - kindpng"/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2773" b="96488" l="10000" r="90000">
                        <a14:foregroundMark x1="53023" y1="24030" x2="49884" y2="34473"/>
                        <a14:foregroundMark x1="66395" y1="21996" x2="68372" y2="310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28" r="21081"/>
          <a:stretch/>
        </p:blipFill>
        <p:spPr bwMode="auto">
          <a:xfrm flipH="1">
            <a:off x="7085409" y="2682044"/>
            <a:ext cx="1774337" cy="298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40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30" fill="hold"/>
                                        <p:tgtEl>
                                          <p:spTgt spid="1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7700" fill="hold"/>
                                        <p:tgtEl>
                                          <p:spTgt spid="1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610" fill="hold"/>
                                        <p:tgtEl>
                                          <p:spTgt spid="1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700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1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1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1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animMotion origin="layout" path="M 0.03255 -3.33333E-6 L 0.03385 0.03658 L 0.02343 0.05047 L 0.00794 0.04815 L -0.00118 0.04121 L -0.00756 0.04121 L -0.01537 0.0551 L -0.01537 0.08727 L -0.02956 0.09653 L -0.04506 0.0919 L -0.05404 0.08033 L -0.05404 0.08056 " pathEditMode="relative" rAng="0" ptsTypes="AAAAAAAAAAAA">
                                      <p:cBhvr>
                                        <p:cTn id="23" dur="29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71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7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9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0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lat Design Grass Landscape With Hills. Royalty Free Cliparts, Vectors, And  Stock Illustration. Image 89484692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11592"/>
          <a:stretch/>
        </p:blipFill>
        <p:spPr bwMode="auto">
          <a:xfrm>
            <a:off x="0" y="-1"/>
            <a:ext cx="12192000" cy="769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78" y="2572590"/>
            <a:ext cx="2127929" cy="2622475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 rot="320333" flipV="1">
            <a:off x="8015678" y="5078849"/>
            <a:ext cx="4247680" cy="232877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21411322">
            <a:off x="-75451" y="5052474"/>
            <a:ext cx="6077726" cy="255834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59871" flipV="1">
            <a:off x="8008625" y="4709437"/>
            <a:ext cx="4247680" cy="293179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 rot="21411322">
            <a:off x="-226563" y="4664904"/>
            <a:ext cx="6077726" cy="302811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Yellow house. Cartoon house on a white ... | Stock vector | Colourbox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79786" l="0" r="99500">
                        <a14:foregroundMark x1="37750" y1="37519" x2="26875" y2="60184"/>
                        <a14:foregroundMark x1="55500" y1="37519" x2="25750" y2="74273"/>
                        <a14:foregroundMark x1="51500" y1="56049" x2="33250" y2="79173"/>
                        <a14:foregroundMark x1="25500" y1="38132" x2="19750" y2="76723"/>
                        <a14:foregroundMark x1="64375" y1="46861" x2="58375" y2="68606"/>
                        <a14:foregroundMark x1="85500" y1="49311" x2="79500" y2="68913"/>
                        <a14:foregroundMark x1="66000" y1="21746" x2="76625" y2="30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882"/>
          <a:stretch/>
        </p:blipFill>
        <p:spPr bwMode="auto">
          <a:xfrm>
            <a:off x="5337950" y="2328404"/>
            <a:ext cx="3339694" cy="28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34043" y="4122309"/>
            <a:ext cx="5619539" cy="1418354"/>
            <a:chOff x="134043" y="4122309"/>
            <a:chExt cx="5619539" cy="1418354"/>
          </a:xfrm>
        </p:grpSpPr>
        <p:sp>
          <p:nvSpPr>
            <p:cNvPr id="22" name="Freeform 21"/>
            <p:cNvSpPr/>
            <p:nvPr/>
          </p:nvSpPr>
          <p:spPr>
            <a:xfrm>
              <a:off x="5489821" y="412230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043" y="4579523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709" y="465720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5712" y="447066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24566" y="458753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1883" y="4414056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4615" y="450479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11929" y="4331322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4662" y="446125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6661" y="423552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8583" y="4339329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6709" y="41397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1696" y="4243532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8" name="Group 2047"/>
          <p:cNvGrpSpPr/>
          <p:nvPr/>
        </p:nvGrpSpPr>
        <p:grpSpPr>
          <a:xfrm>
            <a:off x="8368008" y="4139729"/>
            <a:ext cx="3921369" cy="1535906"/>
            <a:chOff x="8368008" y="4139729"/>
            <a:chExt cx="3921369" cy="1535906"/>
          </a:xfrm>
        </p:grpSpPr>
        <p:sp>
          <p:nvSpPr>
            <p:cNvPr id="23" name="Freeform 22"/>
            <p:cNvSpPr/>
            <p:nvPr/>
          </p:nvSpPr>
          <p:spPr>
            <a:xfrm>
              <a:off x="8368008" y="413972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8639" y="436980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251929" y="42921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227289" y="443146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719499" y="4456895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137342" y="462305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707925" y="467461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657159" y="478782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025616" y="471449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 flipH="1">
            <a:off x="-27833" y="5900042"/>
            <a:ext cx="8402803" cy="1044551"/>
          </a:xfrm>
          <a:custGeom>
            <a:avLst/>
            <a:gdLst>
              <a:gd name="connsiteX0" fmla="*/ 0 w 8402803"/>
              <a:gd name="connsiteY0" fmla="*/ 1018426 h 1044551"/>
              <a:gd name="connsiteX1" fmla="*/ 457200 w 8402803"/>
              <a:gd name="connsiteY1" fmla="*/ 900860 h 1044551"/>
              <a:gd name="connsiteX2" fmla="*/ 979714 w 8402803"/>
              <a:gd name="connsiteY2" fmla="*/ 783294 h 1044551"/>
              <a:gd name="connsiteX3" fmla="*/ 1371600 w 8402803"/>
              <a:gd name="connsiteY3" fmla="*/ 704917 h 1044551"/>
              <a:gd name="connsiteX4" fmla="*/ 1972492 w 8402803"/>
              <a:gd name="connsiteY4" fmla="*/ 600414 h 1044551"/>
              <a:gd name="connsiteX5" fmla="*/ 2547257 w 8402803"/>
              <a:gd name="connsiteY5" fmla="*/ 469786 h 1044551"/>
              <a:gd name="connsiteX6" fmla="*/ 3148149 w 8402803"/>
              <a:gd name="connsiteY6" fmla="*/ 430597 h 1044551"/>
              <a:gd name="connsiteX7" fmla="*/ 3918857 w 8402803"/>
              <a:gd name="connsiteY7" fmla="*/ 299969 h 1044551"/>
              <a:gd name="connsiteX8" fmla="*/ 4467497 w 8402803"/>
              <a:gd name="connsiteY8" fmla="*/ 247717 h 1044551"/>
              <a:gd name="connsiteX9" fmla="*/ 5146766 w 8402803"/>
              <a:gd name="connsiteY9" fmla="*/ 169340 h 1044551"/>
              <a:gd name="connsiteX10" fmla="*/ 5812972 w 8402803"/>
              <a:gd name="connsiteY10" fmla="*/ 117089 h 1044551"/>
              <a:gd name="connsiteX11" fmla="*/ 6270172 w 8402803"/>
              <a:gd name="connsiteY11" fmla="*/ 77900 h 1044551"/>
              <a:gd name="connsiteX12" fmla="*/ 6753497 w 8402803"/>
              <a:gd name="connsiteY12" fmla="*/ 64837 h 1044551"/>
              <a:gd name="connsiteX13" fmla="*/ 7158446 w 8402803"/>
              <a:gd name="connsiteY13" fmla="*/ 38711 h 1044551"/>
              <a:gd name="connsiteX14" fmla="*/ 7537269 w 8402803"/>
              <a:gd name="connsiteY14" fmla="*/ 51774 h 1044551"/>
              <a:gd name="connsiteX15" fmla="*/ 7929154 w 8402803"/>
              <a:gd name="connsiteY15" fmla="*/ 38711 h 1044551"/>
              <a:gd name="connsiteX16" fmla="*/ 8347166 w 8402803"/>
              <a:gd name="connsiteY16" fmla="*/ 25649 h 1044551"/>
              <a:gd name="connsiteX17" fmla="*/ 8386354 w 8402803"/>
              <a:gd name="connsiteY17" fmla="*/ 25649 h 1044551"/>
              <a:gd name="connsiteX18" fmla="*/ 8386354 w 8402803"/>
              <a:gd name="connsiteY18" fmla="*/ 365283 h 1044551"/>
              <a:gd name="connsiteX19" fmla="*/ 8386354 w 8402803"/>
              <a:gd name="connsiteY19" fmla="*/ 731043 h 1044551"/>
              <a:gd name="connsiteX20" fmla="*/ 8386354 w 8402803"/>
              <a:gd name="connsiteY20" fmla="*/ 992300 h 1044551"/>
              <a:gd name="connsiteX21" fmla="*/ 8164286 w 8402803"/>
              <a:gd name="connsiteY21" fmla="*/ 1031489 h 1044551"/>
              <a:gd name="connsiteX22" fmla="*/ 7641772 w 8402803"/>
              <a:gd name="connsiteY22" fmla="*/ 1018426 h 1044551"/>
              <a:gd name="connsiteX23" fmla="*/ 7080069 w 8402803"/>
              <a:gd name="connsiteY23" fmla="*/ 1018426 h 1044551"/>
              <a:gd name="connsiteX24" fmla="*/ 6453052 w 8402803"/>
              <a:gd name="connsiteY24" fmla="*/ 1018426 h 1044551"/>
              <a:gd name="connsiteX25" fmla="*/ 5852160 w 8402803"/>
              <a:gd name="connsiteY25" fmla="*/ 1018426 h 1044551"/>
              <a:gd name="connsiteX26" fmla="*/ 4728754 w 8402803"/>
              <a:gd name="connsiteY26" fmla="*/ 1005363 h 1044551"/>
              <a:gd name="connsiteX27" fmla="*/ 3958046 w 8402803"/>
              <a:gd name="connsiteY27" fmla="*/ 1005363 h 1044551"/>
              <a:gd name="connsiteX28" fmla="*/ 3304903 w 8402803"/>
              <a:gd name="connsiteY28" fmla="*/ 979237 h 1044551"/>
              <a:gd name="connsiteX29" fmla="*/ 2481943 w 8402803"/>
              <a:gd name="connsiteY29" fmla="*/ 992300 h 1044551"/>
              <a:gd name="connsiteX30" fmla="*/ 1750423 w 8402803"/>
              <a:gd name="connsiteY30" fmla="*/ 1018426 h 1044551"/>
              <a:gd name="connsiteX31" fmla="*/ 1149532 w 8402803"/>
              <a:gd name="connsiteY31" fmla="*/ 1005363 h 1044551"/>
              <a:gd name="connsiteX32" fmla="*/ 457200 w 8402803"/>
              <a:gd name="connsiteY32" fmla="*/ 1044551 h 1044551"/>
              <a:gd name="connsiteX33" fmla="*/ 0 w 8402803"/>
              <a:gd name="connsiteY33" fmla="*/ 1018426 h 10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402803" h="1044551">
                <a:moveTo>
                  <a:pt x="0" y="1018426"/>
                </a:moveTo>
                <a:cubicBezTo>
                  <a:pt x="0" y="994478"/>
                  <a:pt x="293914" y="940049"/>
                  <a:pt x="457200" y="900860"/>
                </a:cubicBezTo>
                <a:cubicBezTo>
                  <a:pt x="620486" y="861671"/>
                  <a:pt x="827314" y="815951"/>
                  <a:pt x="979714" y="783294"/>
                </a:cubicBezTo>
                <a:cubicBezTo>
                  <a:pt x="1132114" y="750637"/>
                  <a:pt x="1206137" y="735397"/>
                  <a:pt x="1371600" y="704917"/>
                </a:cubicBezTo>
                <a:cubicBezTo>
                  <a:pt x="1537063" y="674437"/>
                  <a:pt x="1776549" y="639602"/>
                  <a:pt x="1972492" y="600414"/>
                </a:cubicBezTo>
                <a:cubicBezTo>
                  <a:pt x="2168435" y="561226"/>
                  <a:pt x="2351314" y="498089"/>
                  <a:pt x="2547257" y="469786"/>
                </a:cubicBezTo>
                <a:cubicBezTo>
                  <a:pt x="2743200" y="441483"/>
                  <a:pt x="2919549" y="458900"/>
                  <a:pt x="3148149" y="430597"/>
                </a:cubicBezTo>
                <a:cubicBezTo>
                  <a:pt x="3376749" y="402294"/>
                  <a:pt x="3698966" y="330449"/>
                  <a:pt x="3918857" y="299969"/>
                </a:cubicBezTo>
                <a:cubicBezTo>
                  <a:pt x="4138748" y="269489"/>
                  <a:pt x="4467497" y="247717"/>
                  <a:pt x="4467497" y="247717"/>
                </a:cubicBezTo>
                <a:lnTo>
                  <a:pt x="5146766" y="169340"/>
                </a:lnTo>
                <a:cubicBezTo>
                  <a:pt x="5371012" y="147569"/>
                  <a:pt x="5812972" y="117089"/>
                  <a:pt x="5812972" y="117089"/>
                </a:cubicBezTo>
                <a:cubicBezTo>
                  <a:pt x="6000206" y="101849"/>
                  <a:pt x="6113418" y="86609"/>
                  <a:pt x="6270172" y="77900"/>
                </a:cubicBezTo>
                <a:cubicBezTo>
                  <a:pt x="6426926" y="69191"/>
                  <a:pt x="6605451" y="71368"/>
                  <a:pt x="6753497" y="64837"/>
                </a:cubicBezTo>
                <a:cubicBezTo>
                  <a:pt x="6901543" y="58306"/>
                  <a:pt x="7027817" y="40888"/>
                  <a:pt x="7158446" y="38711"/>
                </a:cubicBezTo>
                <a:cubicBezTo>
                  <a:pt x="7289075" y="36534"/>
                  <a:pt x="7408818" y="51774"/>
                  <a:pt x="7537269" y="51774"/>
                </a:cubicBezTo>
                <a:cubicBezTo>
                  <a:pt x="7665720" y="51774"/>
                  <a:pt x="7929154" y="38711"/>
                  <a:pt x="7929154" y="38711"/>
                </a:cubicBezTo>
                <a:lnTo>
                  <a:pt x="8347166" y="25649"/>
                </a:lnTo>
                <a:cubicBezTo>
                  <a:pt x="8423366" y="23472"/>
                  <a:pt x="8379823" y="-30957"/>
                  <a:pt x="8386354" y="25649"/>
                </a:cubicBezTo>
                <a:cubicBezTo>
                  <a:pt x="8392885" y="82255"/>
                  <a:pt x="8386354" y="365283"/>
                  <a:pt x="8386354" y="365283"/>
                </a:cubicBezTo>
                <a:lnTo>
                  <a:pt x="8386354" y="731043"/>
                </a:lnTo>
                <a:cubicBezTo>
                  <a:pt x="8386354" y="835546"/>
                  <a:pt x="8423365" y="942226"/>
                  <a:pt x="8386354" y="992300"/>
                </a:cubicBezTo>
                <a:cubicBezTo>
                  <a:pt x="8349343" y="1042374"/>
                  <a:pt x="8288383" y="1027135"/>
                  <a:pt x="8164286" y="1031489"/>
                </a:cubicBezTo>
                <a:cubicBezTo>
                  <a:pt x="8040189" y="1035843"/>
                  <a:pt x="7822475" y="1020603"/>
                  <a:pt x="7641772" y="1018426"/>
                </a:cubicBezTo>
                <a:cubicBezTo>
                  <a:pt x="7461069" y="1016249"/>
                  <a:pt x="7080069" y="1018426"/>
                  <a:pt x="7080069" y="1018426"/>
                </a:cubicBezTo>
                <a:lnTo>
                  <a:pt x="6453052" y="1018426"/>
                </a:lnTo>
                <a:lnTo>
                  <a:pt x="5852160" y="1018426"/>
                </a:lnTo>
                <a:lnTo>
                  <a:pt x="4728754" y="1005363"/>
                </a:lnTo>
                <a:lnTo>
                  <a:pt x="3958046" y="1005363"/>
                </a:lnTo>
                <a:cubicBezTo>
                  <a:pt x="3720738" y="1001009"/>
                  <a:pt x="3304903" y="979237"/>
                  <a:pt x="3304903" y="979237"/>
                </a:cubicBezTo>
                <a:lnTo>
                  <a:pt x="2481943" y="992300"/>
                </a:lnTo>
                <a:cubicBezTo>
                  <a:pt x="2222863" y="998832"/>
                  <a:pt x="1972491" y="1016249"/>
                  <a:pt x="1750423" y="1018426"/>
                </a:cubicBezTo>
                <a:cubicBezTo>
                  <a:pt x="1528355" y="1020603"/>
                  <a:pt x="1365069" y="1001009"/>
                  <a:pt x="1149532" y="1005363"/>
                </a:cubicBezTo>
                <a:cubicBezTo>
                  <a:pt x="933995" y="1009717"/>
                  <a:pt x="650966" y="1044551"/>
                  <a:pt x="457200" y="1044551"/>
                </a:cubicBezTo>
                <a:cubicBezTo>
                  <a:pt x="263434" y="1044551"/>
                  <a:pt x="0" y="1042374"/>
                  <a:pt x="0" y="1018426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 flipH="1">
            <a:off x="-65323" y="5625738"/>
            <a:ext cx="9017601" cy="1297577"/>
          </a:xfrm>
          <a:custGeom>
            <a:avLst/>
            <a:gdLst>
              <a:gd name="connsiteX0" fmla="*/ 0 w 9017601"/>
              <a:gd name="connsiteY0" fmla="*/ 1258389 h 1297577"/>
              <a:gd name="connsiteX1" fmla="*/ 78377 w 9017601"/>
              <a:gd name="connsiteY1" fmla="*/ 1127760 h 1297577"/>
              <a:gd name="connsiteX2" fmla="*/ 300445 w 9017601"/>
              <a:gd name="connsiteY2" fmla="*/ 971006 h 1297577"/>
              <a:gd name="connsiteX3" fmla="*/ 431074 w 9017601"/>
              <a:gd name="connsiteY3" fmla="*/ 892629 h 1297577"/>
              <a:gd name="connsiteX4" fmla="*/ 574765 w 9017601"/>
              <a:gd name="connsiteY4" fmla="*/ 866503 h 1297577"/>
              <a:gd name="connsiteX5" fmla="*/ 744582 w 9017601"/>
              <a:gd name="connsiteY5" fmla="*/ 840377 h 1297577"/>
              <a:gd name="connsiteX6" fmla="*/ 927462 w 9017601"/>
              <a:gd name="connsiteY6" fmla="*/ 853440 h 1297577"/>
              <a:gd name="connsiteX7" fmla="*/ 1071154 w 9017601"/>
              <a:gd name="connsiteY7" fmla="*/ 892629 h 1297577"/>
              <a:gd name="connsiteX8" fmla="*/ 1280160 w 9017601"/>
              <a:gd name="connsiteY8" fmla="*/ 918754 h 1297577"/>
              <a:gd name="connsiteX9" fmla="*/ 1410788 w 9017601"/>
              <a:gd name="connsiteY9" fmla="*/ 918754 h 1297577"/>
              <a:gd name="connsiteX10" fmla="*/ 1593668 w 9017601"/>
              <a:gd name="connsiteY10" fmla="*/ 853440 h 1297577"/>
              <a:gd name="connsiteX11" fmla="*/ 1698171 w 9017601"/>
              <a:gd name="connsiteY11" fmla="*/ 748937 h 1297577"/>
              <a:gd name="connsiteX12" fmla="*/ 1854925 w 9017601"/>
              <a:gd name="connsiteY12" fmla="*/ 670560 h 1297577"/>
              <a:gd name="connsiteX13" fmla="*/ 1998617 w 9017601"/>
              <a:gd name="connsiteY13" fmla="*/ 670560 h 1297577"/>
              <a:gd name="connsiteX14" fmla="*/ 2155371 w 9017601"/>
              <a:gd name="connsiteY14" fmla="*/ 657497 h 1297577"/>
              <a:gd name="connsiteX15" fmla="*/ 2299062 w 9017601"/>
              <a:gd name="connsiteY15" fmla="*/ 709749 h 1297577"/>
              <a:gd name="connsiteX16" fmla="*/ 2390502 w 9017601"/>
              <a:gd name="connsiteY16" fmla="*/ 775063 h 1297577"/>
              <a:gd name="connsiteX17" fmla="*/ 2547257 w 9017601"/>
              <a:gd name="connsiteY17" fmla="*/ 814252 h 1297577"/>
              <a:gd name="connsiteX18" fmla="*/ 2651760 w 9017601"/>
              <a:gd name="connsiteY18" fmla="*/ 814252 h 1297577"/>
              <a:gd name="connsiteX19" fmla="*/ 2743200 w 9017601"/>
              <a:gd name="connsiteY19" fmla="*/ 788126 h 1297577"/>
              <a:gd name="connsiteX20" fmla="*/ 2860765 w 9017601"/>
              <a:gd name="connsiteY20" fmla="*/ 722812 h 1297577"/>
              <a:gd name="connsiteX21" fmla="*/ 2965268 w 9017601"/>
              <a:gd name="connsiteY21" fmla="*/ 644434 h 1297577"/>
              <a:gd name="connsiteX22" fmla="*/ 3017520 w 9017601"/>
              <a:gd name="connsiteY22" fmla="*/ 566057 h 1297577"/>
              <a:gd name="connsiteX23" fmla="*/ 3135085 w 9017601"/>
              <a:gd name="connsiteY23" fmla="*/ 513806 h 1297577"/>
              <a:gd name="connsiteX24" fmla="*/ 3252651 w 9017601"/>
              <a:gd name="connsiteY24" fmla="*/ 474617 h 1297577"/>
              <a:gd name="connsiteX25" fmla="*/ 3435531 w 9017601"/>
              <a:gd name="connsiteY25" fmla="*/ 461554 h 1297577"/>
              <a:gd name="connsiteX26" fmla="*/ 3592285 w 9017601"/>
              <a:gd name="connsiteY26" fmla="*/ 461554 h 1297577"/>
              <a:gd name="connsiteX27" fmla="*/ 3762102 w 9017601"/>
              <a:gd name="connsiteY27" fmla="*/ 461554 h 1297577"/>
              <a:gd name="connsiteX28" fmla="*/ 3892731 w 9017601"/>
              <a:gd name="connsiteY28" fmla="*/ 500743 h 1297577"/>
              <a:gd name="connsiteX29" fmla="*/ 4023360 w 9017601"/>
              <a:gd name="connsiteY29" fmla="*/ 539932 h 1297577"/>
              <a:gd name="connsiteX30" fmla="*/ 4114800 w 9017601"/>
              <a:gd name="connsiteY30" fmla="*/ 500743 h 1297577"/>
              <a:gd name="connsiteX31" fmla="*/ 4219302 w 9017601"/>
              <a:gd name="connsiteY31" fmla="*/ 383177 h 1297577"/>
              <a:gd name="connsiteX32" fmla="*/ 4389120 w 9017601"/>
              <a:gd name="connsiteY32" fmla="*/ 343989 h 1297577"/>
              <a:gd name="connsiteX33" fmla="*/ 4493622 w 9017601"/>
              <a:gd name="connsiteY33" fmla="*/ 357052 h 1297577"/>
              <a:gd name="connsiteX34" fmla="*/ 4624251 w 9017601"/>
              <a:gd name="connsiteY34" fmla="*/ 422366 h 1297577"/>
              <a:gd name="connsiteX35" fmla="*/ 4754880 w 9017601"/>
              <a:gd name="connsiteY35" fmla="*/ 474617 h 1297577"/>
              <a:gd name="connsiteX36" fmla="*/ 4846320 w 9017601"/>
              <a:gd name="connsiteY36" fmla="*/ 513806 h 1297577"/>
              <a:gd name="connsiteX37" fmla="*/ 4976948 w 9017601"/>
              <a:gd name="connsiteY37" fmla="*/ 526869 h 1297577"/>
              <a:gd name="connsiteX38" fmla="*/ 5120640 w 9017601"/>
              <a:gd name="connsiteY38" fmla="*/ 422366 h 1297577"/>
              <a:gd name="connsiteX39" fmla="*/ 5251268 w 9017601"/>
              <a:gd name="connsiteY39" fmla="*/ 343989 h 1297577"/>
              <a:gd name="connsiteX40" fmla="*/ 5394960 w 9017601"/>
              <a:gd name="connsiteY40" fmla="*/ 304800 h 1297577"/>
              <a:gd name="connsiteX41" fmla="*/ 5473337 w 9017601"/>
              <a:gd name="connsiteY41" fmla="*/ 291737 h 1297577"/>
              <a:gd name="connsiteX42" fmla="*/ 5577840 w 9017601"/>
              <a:gd name="connsiteY42" fmla="*/ 330926 h 1297577"/>
              <a:gd name="connsiteX43" fmla="*/ 5669280 w 9017601"/>
              <a:gd name="connsiteY43" fmla="*/ 370114 h 1297577"/>
              <a:gd name="connsiteX44" fmla="*/ 5812971 w 9017601"/>
              <a:gd name="connsiteY44" fmla="*/ 396240 h 1297577"/>
              <a:gd name="connsiteX45" fmla="*/ 5930537 w 9017601"/>
              <a:gd name="connsiteY45" fmla="*/ 409303 h 1297577"/>
              <a:gd name="connsiteX46" fmla="*/ 6008914 w 9017601"/>
              <a:gd name="connsiteY46" fmla="*/ 357052 h 1297577"/>
              <a:gd name="connsiteX47" fmla="*/ 6126480 w 9017601"/>
              <a:gd name="connsiteY47" fmla="*/ 265612 h 1297577"/>
              <a:gd name="connsiteX48" fmla="*/ 6230982 w 9017601"/>
              <a:gd name="connsiteY48" fmla="*/ 200297 h 1297577"/>
              <a:gd name="connsiteX49" fmla="*/ 6322422 w 9017601"/>
              <a:gd name="connsiteY49" fmla="*/ 174172 h 1297577"/>
              <a:gd name="connsiteX50" fmla="*/ 6531428 w 9017601"/>
              <a:gd name="connsiteY50" fmla="*/ 148046 h 1297577"/>
              <a:gd name="connsiteX51" fmla="*/ 6531428 w 9017601"/>
              <a:gd name="connsiteY51" fmla="*/ 148046 h 1297577"/>
              <a:gd name="connsiteX52" fmla="*/ 6622868 w 9017601"/>
              <a:gd name="connsiteY52" fmla="*/ 187234 h 1297577"/>
              <a:gd name="connsiteX53" fmla="*/ 6662057 w 9017601"/>
              <a:gd name="connsiteY53" fmla="*/ 200297 h 1297577"/>
              <a:gd name="connsiteX54" fmla="*/ 6740434 w 9017601"/>
              <a:gd name="connsiteY54" fmla="*/ 148046 h 1297577"/>
              <a:gd name="connsiteX55" fmla="*/ 6831874 w 9017601"/>
              <a:gd name="connsiteY55" fmla="*/ 121920 h 1297577"/>
              <a:gd name="connsiteX56" fmla="*/ 6910251 w 9017601"/>
              <a:gd name="connsiteY56" fmla="*/ 82732 h 1297577"/>
              <a:gd name="connsiteX57" fmla="*/ 7027817 w 9017601"/>
              <a:gd name="connsiteY57" fmla="*/ 82732 h 1297577"/>
              <a:gd name="connsiteX58" fmla="*/ 7132320 w 9017601"/>
              <a:gd name="connsiteY58" fmla="*/ 121920 h 1297577"/>
              <a:gd name="connsiteX59" fmla="*/ 7249885 w 9017601"/>
              <a:gd name="connsiteY59" fmla="*/ 213360 h 1297577"/>
              <a:gd name="connsiteX60" fmla="*/ 7537268 w 9017601"/>
              <a:gd name="connsiteY60" fmla="*/ 226423 h 1297577"/>
              <a:gd name="connsiteX61" fmla="*/ 7680960 w 9017601"/>
              <a:gd name="connsiteY61" fmla="*/ 200297 h 1297577"/>
              <a:gd name="connsiteX62" fmla="*/ 7785462 w 9017601"/>
              <a:gd name="connsiteY62" fmla="*/ 161109 h 1297577"/>
              <a:gd name="connsiteX63" fmla="*/ 7889965 w 9017601"/>
              <a:gd name="connsiteY63" fmla="*/ 134983 h 1297577"/>
              <a:gd name="connsiteX64" fmla="*/ 8059782 w 9017601"/>
              <a:gd name="connsiteY64" fmla="*/ 82732 h 1297577"/>
              <a:gd name="connsiteX65" fmla="*/ 8216537 w 9017601"/>
              <a:gd name="connsiteY65" fmla="*/ 82732 h 1297577"/>
              <a:gd name="connsiteX66" fmla="*/ 8360228 w 9017601"/>
              <a:gd name="connsiteY66" fmla="*/ 82732 h 1297577"/>
              <a:gd name="connsiteX67" fmla="*/ 8477794 w 9017601"/>
              <a:gd name="connsiteY67" fmla="*/ 121920 h 1297577"/>
              <a:gd name="connsiteX68" fmla="*/ 8569234 w 9017601"/>
              <a:gd name="connsiteY68" fmla="*/ 69669 h 1297577"/>
              <a:gd name="connsiteX69" fmla="*/ 8739051 w 9017601"/>
              <a:gd name="connsiteY69" fmla="*/ 17417 h 1297577"/>
              <a:gd name="connsiteX70" fmla="*/ 8869680 w 9017601"/>
              <a:gd name="connsiteY70" fmla="*/ 17417 h 1297577"/>
              <a:gd name="connsiteX71" fmla="*/ 9000308 w 9017601"/>
              <a:gd name="connsiteY71" fmla="*/ 17417 h 1297577"/>
              <a:gd name="connsiteX72" fmla="*/ 9013371 w 9017601"/>
              <a:gd name="connsiteY72" fmla="*/ 252549 h 1297577"/>
              <a:gd name="connsiteX73" fmla="*/ 8974182 w 9017601"/>
              <a:gd name="connsiteY73" fmla="*/ 357052 h 1297577"/>
              <a:gd name="connsiteX74" fmla="*/ 8765177 w 9017601"/>
              <a:gd name="connsiteY74" fmla="*/ 343989 h 1297577"/>
              <a:gd name="connsiteX75" fmla="*/ 8477794 w 9017601"/>
              <a:gd name="connsiteY75" fmla="*/ 343989 h 1297577"/>
              <a:gd name="connsiteX76" fmla="*/ 8203474 w 9017601"/>
              <a:gd name="connsiteY76" fmla="*/ 330926 h 1297577"/>
              <a:gd name="connsiteX77" fmla="*/ 7916091 w 9017601"/>
              <a:gd name="connsiteY77" fmla="*/ 317863 h 1297577"/>
              <a:gd name="connsiteX78" fmla="*/ 7654834 w 9017601"/>
              <a:gd name="connsiteY78" fmla="*/ 317863 h 1297577"/>
              <a:gd name="connsiteX79" fmla="*/ 7302137 w 9017601"/>
              <a:gd name="connsiteY79" fmla="*/ 330926 h 1297577"/>
              <a:gd name="connsiteX80" fmla="*/ 7027817 w 9017601"/>
              <a:gd name="connsiteY80" fmla="*/ 370114 h 1297577"/>
              <a:gd name="connsiteX81" fmla="*/ 6675120 w 9017601"/>
              <a:gd name="connsiteY81" fmla="*/ 383177 h 1297577"/>
              <a:gd name="connsiteX82" fmla="*/ 6387737 w 9017601"/>
              <a:gd name="connsiteY82" fmla="*/ 396240 h 1297577"/>
              <a:gd name="connsiteX83" fmla="*/ 6152605 w 9017601"/>
              <a:gd name="connsiteY83" fmla="*/ 435429 h 1297577"/>
              <a:gd name="connsiteX84" fmla="*/ 5956662 w 9017601"/>
              <a:gd name="connsiteY84" fmla="*/ 448492 h 1297577"/>
              <a:gd name="connsiteX85" fmla="*/ 5669280 w 9017601"/>
              <a:gd name="connsiteY85" fmla="*/ 461554 h 1297577"/>
              <a:gd name="connsiteX86" fmla="*/ 5394960 w 9017601"/>
              <a:gd name="connsiteY86" fmla="*/ 513806 h 1297577"/>
              <a:gd name="connsiteX87" fmla="*/ 5107577 w 9017601"/>
              <a:gd name="connsiteY87" fmla="*/ 539932 h 1297577"/>
              <a:gd name="connsiteX88" fmla="*/ 4781005 w 9017601"/>
              <a:gd name="connsiteY88" fmla="*/ 592183 h 1297577"/>
              <a:gd name="connsiteX89" fmla="*/ 4545874 w 9017601"/>
              <a:gd name="connsiteY89" fmla="*/ 631372 h 1297577"/>
              <a:gd name="connsiteX90" fmla="*/ 4349931 w 9017601"/>
              <a:gd name="connsiteY90" fmla="*/ 670560 h 1297577"/>
              <a:gd name="connsiteX91" fmla="*/ 4023360 w 9017601"/>
              <a:gd name="connsiteY91" fmla="*/ 696686 h 1297577"/>
              <a:gd name="connsiteX92" fmla="*/ 3670662 w 9017601"/>
              <a:gd name="connsiteY92" fmla="*/ 722812 h 1297577"/>
              <a:gd name="connsiteX93" fmla="*/ 3357154 w 9017601"/>
              <a:gd name="connsiteY93" fmla="*/ 788126 h 1297577"/>
              <a:gd name="connsiteX94" fmla="*/ 3017520 w 9017601"/>
              <a:gd name="connsiteY94" fmla="*/ 853440 h 1297577"/>
              <a:gd name="connsiteX95" fmla="*/ 2704011 w 9017601"/>
              <a:gd name="connsiteY95" fmla="*/ 918754 h 1297577"/>
              <a:gd name="connsiteX96" fmla="*/ 2416628 w 9017601"/>
              <a:gd name="connsiteY96" fmla="*/ 971006 h 1297577"/>
              <a:gd name="connsiteX97" fmla="*/ 2116182 w 9017601"/>
              <a:gd name="connsiteY97" fmla="*/ 1036320 h 1297577"/>
              <a:gd name="connsiteX98" fmla="*/ 1867988 w 9017601"/>
              <a:gd name="connsiteY98" fmla="*/ 1101634 h 1297577"/>
              <a:gd name="connsiteX99" fmla="*/ 1632857 w 9017601"/>
              <a:gd name="connsiteY99" fmla="*/ 1140823 h 1297577"/>
              <a:gd name="connsiteX100" fmla="*/ 1463040 w 9017601"/>
              <a:gd name="connsiteY100" fmla="*/ 1219200 h 1297577"/>
              <a:gd name="connsiteX101" fmla="*/ 1332411 w 9017601"/>
              <a:gd name="connsiteY101" fmla="*/ 1284514 h 1297577"/>
              <a:gd name="connsiteX102" fmla="*/ 1058091 w 9017601"/>
              <a:gd name="connsiteY102" fmla="*/ 1297577 h 1297577"/>
              <a:gd name="connsiteX103" fmla="*/ 770708 w 9017601"/>
              <a:gd name="connsiteY103" fmla="*/ 1284514 h 1297577"/>
              <a:gd name="connsiteX104" fmla="*/ 509451 w 9017601"/>
              <a:gd name="connsiteY104" fmla="*/ 1284514 h 1297577"/>
              <a:gd name="connsiteX105" fmla="*/ 65314 w 9017601"/>
              <a:gd name="connsiteY105" fmla="*/ 1297577 h 1297577"/>
              <a:gd name="connsiteX106" fmla="*/ 65314 w 9017601"/>
              <a:gd name="connsiteY106" fmla="*/ 1297577 h 1297577"/>
              <a:gd name="connsiteX107" fmla="*/ 0 w 9017601"/>
              <a:gd name="connsiteY107" fmla="*/ 1258389 h 1297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017601" h="1297577">
                <a:moveTo>
                  <a:pt x="0" y="1258389"/>
                </a:moveTo>
                <a:cubicBezTo>
                  <a:pt x="14151" y="1217023"/>
                  <a:pt x="28303" y="1175657"/>
                  <a:pt x="78377" y="1127760"/>
                </a:cubicBezTo>
                <a:cubicBezTo>
                  <a:pt x="128451" y="1079863"/>
                  <a:pt x="241662" y="1010194"/>
                  <a:pt x="300445" y="971006"/>
                </a:cubicBezTo>
                <a:cubicBezTo>
                  <a:pt x="359228" y="931818"/>
                  <a:pt x="385354" y="910046"/>
                  <a:pt x="431074" y="892629"/>
                </a:cubicBezTo>
                <a:cubicBezTo>
                  <a:pt x="476794" y="875212"/>
                  <a:pt x="522514" y="875212"/>
                  <a:pt x="574765" y="866503"/>
                </a:cubicBezTo>
                <a:cubicBezTo>
                  <a:pt x="627016" y="857794"/>
                  <a:pt x="685799" y="842554"/>
                  <a:pt x="744582" y="840377"/>
                </a:cubicBezTo>
                <a:cubicBezTo>
                  <a:pt x="803365" y="838200"/>
                  <a:pt x="873033" y="844731"/>
                  <a:pt x="927462" y="853440"/>
                </a:cubicBezTo>
                <a:cubicBezTo>
                  <a:pt x="981891" y="862149"/>
                  <a:pt x="1012371" y="881743"/>
                  <a:pt x="1071154" y="892629"/>
                </a:cubicBezTo>
                <a:cubicBezTo>
                  <a:pt x="1129937" y="903515"/>
                  <a:pt x="1223554" y="914400"/>
                  <a:pt x="1280160" y="918754"/>
                </a:cubicBezTo>
                <a:cubicBezTo>
                  <a:pt x="1336766" y="923108"/>
                  <a:pt x="1358537" y="929640"/>
                  <a:pt x="1410788" y="918754"/>
                </a:cubicBezTo>
                <a:cubicBezTo>
                  <a:pt x="1463039" y="907868"/>
                  <a:pt x="1545771" y="881743"/>
                  <a:pt x="1593668" y="853440"/>
                </a:cubicBezTo>
                <a:cubicBezTo>
                  <a:pt x="1641565" y="825137"/>
                  <a:pt x="1654628" y="779417"/>
                  <a:pt x="1698171" y="748937"/>
                </a:cubicBezTo>
                <a:cubicBezTo>
                  <a:pt x="1741714" y="718457"/>
                  <a:pt x="1804851" y="683623"/>
                  <a:pt x="1854925" y="670560"/>
                </a:cubicBezTo>
                <a:cubicBezTo>
                  <a:pt x="1904999" y="657497"/>
                  <a:pt x="1948543" y="672737"/>
                  <a:pt x="1998617" y="670560"/>
                </a:cubicBezTo>
                <a:cubicBezTo>
                  <a:pt x="2048691" y="668383"/>
                  <a:pt x="2105297" y="650965"/>
                  <a:pt x="2155371" y="657497"/>
                </a:cubicBezTo>
                <a:cubicBezTo>
                  <a:pt x="2205445" y="664029"/>
                  <a:pt x="2259874" y="690155"/>
                  <a:pt x="2299062" y="709749"/>
                </a:cubicBezTo>
                <a:cubicBezTo>
                  <a:pt x="2338250" y="729343"/>
                  <a:pt x="2349136" y="757646"/>
                  <a:pt x="2390502" y="775063"/>
                </a:cubicBezTo>
                <a:cubicBezTo>
                  <a:pt x="2431868" y="792480"/>
                  <a:pt x="2503714" y="807721"/>
                  <a:pt x="2547257" y="814252"/>
                </a:cubicBezTo>
                <a:cubicBezTo>
                  <a:pt x="2590800" y="820783"/>
                  <a:pt x="2619103" y="818606"/>
                  <a:pt x="2651760" y="814252"/>
                </a:cubicBezTo>
                <a:cubicBezTo>
                  <a:pt x="2684417" y="809898"/>
                  <a:pt x="2708366" y="803366"/>
                  <a:pt x="2743200" y="788126"/>
                </a:cubicBezTo>
                <a:cubicBezTo>
                  <a:pt x="2778034" y="772886"/>
                  <a:pt x="2823754" y="746761"/>
                  <a:pt x="2860765" y="722812"/>
                </a:cubicBezTo>
                <a:cubicBezTo>
                  <a:pt x="2897776" y="698863"/>
                  <a:pt x="2939142" y="670560"/>
                  <a:pt x="2965268" y="644434"/>
                </a:cubicBezTo>
                <a:cubicBezTo>
                  <a:pt x="2991394" y="618308"/>
                  <a:pt x="2989217" y="587828"/>
                  <a:pt x="3017520" y="566057"/>
                </a:cubicBezTo>
                <a:cubicBezTo>
                  <a:pt x="3045823" y="544286"/>
                  <a:pt x="3095897" y="529046"/>
                  <a:pt x="3135085" y="513806"/>
                </a:cubicBezTo>
                <a:cubicBezTo>
                  <a:pt x="3174274" y="498566"/>
                  <a:pt x="3202577" y="483326"/>
                  <a:pt x="3252651" y="474617"/>
                </a:cubicBezTo>
                <a:cubicBezTo>
                  <a:pt x="3302725" y="465908"/>
                  <a:pt x="3378925" y="463731"/>
                  <a:pt x="3435531" y="461554"/>
                </a:cubicBezTo>
                <a:cubicBezTo>
                  <a:pt x="3492137" y="459377"/>
                  <a:pt x="3592285" y="461554"/>
                  <a:pt x="3592285" y="461554"/>
                </a:cubicBezTo>
                <a:cubicBezTo>
                  <a:pt x="3646713" y="461554"/>
                  <a:pt x="3712028" y="455022"/>
                  <a:pt x="3762102" y="461554"/>
                </a:cubicBezTo>
                <a:cubicBezTo>
                  <a:pt x="3812176" y="468086"/>
                  <a:pt x="3892731" y="500743"/>
                  <a:pt x="3892731" y="500743"/>
                </a:cubicBezTo>
                <a:cubicBezTo>
                  <a:pt x="3936274" y="513806"/>
                  <a:pt x="3986349" y="539932"/>
                  <a:pt x="4023360" y="539932"/>
                </a:cubicBezTo>
                <a:cubicBezTo>
                  <a:pt x="4060371" y="539932"/>
                  <a:pt x="4082143" y="526869"/>
                  <a:pt x="4114800" y="500743"/>
                </a:cubicBezTo>
                <a:cubicBezTo>
                  <a:pt x="4147457" y="474617"/>
                  <a:pt x="4173582" y="409303"/>
                  <a:pt x="4219302" y="383177"/>
                </a:cubicBezTo>
                <a:cubicBezTo>
                  <a:pt x="4265022" y="357051"/>
                  <a:pt x="4343400" y="348343"/>
                  <a:pt x="4389120" y="343989"/>
                </a:cubicBezTo>
                <a:cubicBezTo>
                  <a:pt x="4434840" y="339635"/>
                  <a:pt x="4454434" y="343989"/>
                  <a:pt x="4493622" y="357052"/>
                </a:cubicBezTo>
                <a:cubicBezTo>
                  <a:pt x="4532810" y="370115"/>
                  <a:pt x="4580708" y="402772"/>
                  <a:pt x="4624251" y="422366"/>
                </a:cubicBezTo>
                <a:cubicBezTo>
                  <a:pt x="4667794" y="441960"/>
                  <a:pt x="4717869" y="459377"/>
                  <a:pt x="4754880" y="474617"/>
                </a:cubicBezTo>
                <a:cubicBezTo>
                  <a:pt x="4791891" y="489857"/>
                  <a:pt x="4809309" y="505097"/>
                  <a:pt x="4846320" y="513806"/>
                </a:cubicBezTo>
                <a:cubicBezTo>
                  <a:pt x="4883331" y="522515"/>
                  <a:pt x="4931228" y="542109"/>
                  <a:pt x="4976948" y="526869"/>
                </a:cubicBezTo>
                <a:cubicBezTo>
                  <a:pt x="5022668" y="511629"/>
                  <a:pt x="5074920" y="452846"/>
                  <a:pt x="5120640" y="422366"/>
                </a:cubicBezTo>
                <a:cubicBezTo>
                  <a:pt x="5166360" y="391886"/>
                  <a:pt x="5205548" y="363583"/>
                  <a:pt x="5251268" y="343989"/>
                </a:cubicBezTo>
                <a:cubicBezTo>
                  <a:pt x="5296988" y="324395"/>
                  <a:pt x="5357949" y="313509"/>
                  <a:pt x="5394960" y="304800"/>
                </a:cubicBezTo>
                <a:cubicBezTo>
                  <a:pt x="5431972" y="296091"/>
                  <a:pt x="5442857" y="287383"/>
                  <a:pt x="5473337" y="291737"/>
                </a:cubicBezTo>
                <a:cubicBezTo>
                  <a:pt x="5503817" y="296091"/>
                  <a:pt x="5545183" y="317863"/>
                  <a:pt x="5577840" y="330926"/>
                </a:cubicBezTo>
                <a:cubicBezTo>
                  <a:pt x="5610497" y="343989"/>
                  <a:pt x="5630092" y="359228"/>
                  <a:pt x="5669280" y="370114"/>
                </a:cubicBezTo>
                <a:cubicBezTo>
                  <a:pt x="5708468" y="381000"/>
                  <a:pt x="5769428" y="389709"/>
                  <a:pt x="5812971" y="396240"/>
                </a:cubicBezTo>
                <a:cubicBezTo>
                  <a:pt x="5856514" y="402771"/>
                  <a:pt x="5897880" y="415834"/>
                  <a:pt x="5930537" y="409303"/>
                </a:cubicBezTo>
                <a:cubicBezTo>
                  <a:pt x="5963194" y="402772"/>
                  <a:pt x="5976257" y="381001"/>
                  <a:pt x="6008914" y="357052"/>
                </a:cubicBezTo>
                <a:cubicBezTo>
                  <a:pt x="6041571" y="333103"/>
                  <a:pt x="6089469" y="291738"/>
                  <a:pt x="6126480" y="265612"/>
                </a:cubicBezTo>
                <a:cubicBezTo>
                  <a:pt x="6163491" y="239486"/>
                  <a:pt x="6198325" y="215537"/>
                  <a:pt x="6230982" y="200297"/>
                </a:cubicBezTo>
                <a:cubicBezTo>
                  <a:pt x="6263639" y="185057"/>
                  <a:pt x="6272348" y="182880"/>
                  <a:pt x="6322422" y="174172"/>
                </a:cubicBezTo>
                <a:cubicBezTo>
                  <a:pt x="6372496" y="165463"/>
                  <a:pt x="6531428" y="148046"/>
                  <a:pt x="6531428" y="148046"/>
                </a:cubicBezTo>
                <a:lnTo>
                  <a:pt x="6531428" y="148046"/>
                </a:lnTo>
                <a:lnTo>
                  <a:pt x="6622868" y="187234"/>
                </a:lnTo>
                <a:cubicBezTo>
                  <a:pt x="6644640" y="195942"/>
                  <a:pt x="6642463" y="206828"/>
                  <a:pt x="6662057" y="200297"/>
                </a:cubicBezTo>
                <a:cubicBezTo>
                  <a:pt x="6681651" y="193766"/>
                  <a:pt x="6712131" y="161109"/>
                  <a:pt x="6740434" y="148046"/>
                </a:cubicBezTo>
                <a:cubicBezTo>
                  <a:pt x="6768737" y="134983"/>
                  <a:pt x="6803571" y="132806"/>
                  <a:pt x="6831874" y="121920"/>
                </a:cubicBezTo>
                <a:cubicBezTo>
                  <a:pt x="6860177" y="111034"/>
                  <a:pt x="6877594" y="89263"/>
                  <a:pt x="6910251" y="82732"/>
                </a:cubicBezTo>
                <a:cubicBezTo>
                  <a:pt x="6942908" y="76201"/>
                  <a:pt x="6990806" y="76201"/>
                  <a:pt x="7027817" y="82732"/>
                </a:cubicBezTo>
                <a:cubicBezTo>
                  <a:pt x="7064828" y="89263"/>
                  <a:pt x="7095309" y="100149"/>
                  <a:pt x="7132320" y="121920"/>
                </a:cubicBezTo>
                <a:cubicBezTo>
                  <a:pt x="7169331" y="143691"/>
                  <a:pt x="7182394" y="195943"/>
                  <a:pt x="7249885" y="213360"/>
                </a:cubicBezTo>
                <a:cubicBezTo>
                  <a:pt x="7317376" y="230777"/>
                  <a:pt x="7465422" y="228600"/>
                  <a:pt x="7537268" y="226423"/>
                </a:cubicBezTo>
                <a:cubicBezTo>
                  <a:pt x="7609114" y="224246"/>
                  <a:pt x="7639594" y="211183"/>
                  <a:pt x="7680960" y="200297"/>
                </a:cubicBezTo>
                <a:cubicBezTo>
                  <a:pt x="7722326" y="189411"/>
                  <a:pt x="7750628" y="171995"/>
                  <a:pt x="7785462" y="161109"/>
                </a:cubicBezTo>
                <a:cubicBezTo>
                  <a:pt x="7820296" y="150223"/>
                  <a:pt x="7844245" y="148046"/>
                  <a:pt x="7889965" y="134983"/>
                </a:cubicBezTo>
                <a:cubicBezTo>
                  <a:pt x="7935685" y="121920"/>
                  <a:pt x="8005353" y="91440"/>
                  <a:pt x="8059782" y="82732"/>
                </a:cubicBezTo>
                <a:cubicBezTo>
                  <a:pt x="8114211" y="74024"/>
                  <a:pt x="8216537" y="82732"/>
                  <a:pt x="8216537" y="82732"/>
                </a:cubicBezTo>
                <a:cubicBezTo>
                  <a:pt x="8266611" y="82732"/>
                  <a:pt x="8316685" y="76201"/>
                  <a:pt x="8360228" y="82732"/>
                </a:cubicBezTo>
                <a:cubicBezTo>
                  <a:pt x="8403771" y="89263"/>
                  <a:pt x="8442960" y="124097"/>
                  <a:pt x="8477794" y="121920"/>
                </a:cubicBezTo>
                <a:cubicBezTo>
                  <a:pt x="8512628" y="119743"/>
                  <a:pt x="8525691" y="87086"/>
                  <a:pt x="8569234" y="69669"/>
                </a:cubicBezTo>
                <a:cubicBezTo>
                  <a:pt x="8612777" y="52252"/>
                  <a:pt x="8688977" y="26126"/>
                  <a:pt x="8739051" y="17417"/>
                </a:cubicBezTo>
                <a:cubicBezTo>
                  <a:pt x="8789125" y="8708"/>
                  <a:pt x="8869680" y="17417"/>
                  <a:pt x="8869680" y="17417"/>
                </a:cubicBezTo>
                <a:cubicBezTo>
                  <a:pt x="8913223" y="17417"/>
                  <a:pt x="8976360" y="-21772"/>
                  <a:pt x="9000308" y="17417"/>
                </a:cubicBezTo>
                <a:cubicBezTo>
                  <a:pt x="9024256" y="56606"/>
                  <a:pt x="9017725" y="195943"/>
                  <a:pt x="9013371" y="252549"/>
                </a:cubicBezTo>
                <a:cubicBezTo>
                  <a:pt x="9009017" y="309155"/>
                  <a:pt x="9015548" y="341812"/>
                  <a:pt x="8974182" y="357052"/>
                </a:cubicBezTo>
                <a:cubicBezTo>
                  <a:pt x="8932816" y="372292"/>
                  <a:pt x="8847908" y="346166"/>
                  <a:pt x="8765177" y="343989"/>
                </a:cubicBezTo>
                <a:cubicBezTo>
                  <a:pt x="8682446" y="341812"/>
                  <a:pt x="8571411" y="346166"/>
                  <a:pt x="8477794" y="343989"/>
                </a:cubicBezTo>
                <a:cubicBezTo>
                  <a:pt x="8384177" y="341812"/>
                  <a:pt x="8203474" y="330926"/>
                  <a:pt x="8203474" y="330926"/>
                </a:cubicBezTo>
                <a:cubicBezTo>
                  <a:pt x="8109857" y="326572"/>
                  <a:pt x="8007531" y="320040"/>
                  <a:pt x="7916091" y="317863"/>
                </a:cubicBezTo>
                <a:cubicBezTo>
                  <a:pt x="7824651" y="315686"/>
                  <a:pt x="7757160" y="315686"/>
                  <a:pt x="7654834" y="317863"/>
                </a:cubicBezTo>
                <a:cubicBezTo>
                  <a:pt x="7552508" y="320040"/>
                  <a:pt x="7406640" y="322218"/>
                  <a:pt x="7302137" y="330926"/>
                </a:cubicBezTo>
                <a:cubicBezTo>
                  <a:pt x="7197634" y="339634"/>
                  <a:pt x="7132320" y="361406"/>
                  <a:pt x="7027817" y="370114"/>
                </a:cubicBezTo>
                <a:cubicBezTo>
                  <a:pt x="6923314" y="378822"/>
                  <a:pt x="6675120" y="383177"/>
                  <a:pt x="6675120" y="383177"/>
                </a:cubicBezTo>
                <a:cubicBezTo>
                  <a:pt x="6568440" y="387531"/>
                  <a:pt x="6474823" y="387531"/>
                  <a:pt x="6387737" y="396240"/>
                </a:cubicBezTo>
                <a:cubicBezTo>
                  <a:pt x="6300651" y="404949"/>
                  <a:pt x="6224451" y="426720"/>
                  <a:pt x="6152605" y="435429"/>
                </a:cubicBezTo>
                <a:cubicBezTo>
                  <a:pt x="6080759" y="444138"/>
                  <a:pt x="5956662" y="448492"/>
                  <a:pt x="5956662" y="448492"/>
                </a:cubicBezTo>
                <a:cubicBezTo>
                  <a:pt x="5876108" y="452846"/>
                  <a:pt x="5762897" y="450668"/>
                  <a:pt x="5669280" y="461554"/>
                </a:cubicBezTo>
                <a:cubicBezTo>
                  <a:pt x="5575663" y="472440"/>
                  <a:pt x="5488577" y="500743"/>
                  <a:pt x="5394960" y="513806"/>
                </a:cubicBezTo>
                <a:cubicBezTo>
                  <a:pt x="5301343" y="526869"/>
                  <a:pt x="5209903" y="526869"/>
                  <a:pt x="5107577" y="539932"/>
                </a:cubicBezTo>
                <a:cubicBezTo>
                  <a:pt x="5005251" y="552995"/>
                  <a:pt x="4781005" y="592183"/>
                  <a:pt x="4781005" y="592183"/>
                </a:cubicBezTo>
                <a:lnTo>
                  <a:pt x="4545874" y="631372"/>
                </a:lnTo>
                <a:cubicBezTo>
                  <a:pt x="4474028" y="644435"/>
                  <a:pt x="4437017" y="659674"/>
                  <a:pt x="4349931" y="670560"/>
                </a:cubicBezTo>
                <a:cubicBezTo>
                  <a:pt x="4262845" y="681446"/>
                  <a:pt x="4023360" y="696686"/>
                  <a:pt x="4023360" y="696686"/>
                </a:cubicBezTo>
                <a:cubicBezTo>
                  <a:pt x="3910149" y="705395"/>
                  <a:pt x="3781696" y="707572"/>
                  <a:pt x="3670662" y="722812"/>
                </a:cubicBezTo>
                <a:cubicBezTo>
                  <a:pt x="3559628" y="738052"/>
                  <a:pt x="3357154" y="788126"/>
                  <a:pt x="3357154" y="788126"/>
                </a:cubicBezTo>
                <a:lnTo>
                  <a:pt x="3017520" y="853440"/>
                </a:lnTo>
                <a:lnTo>
                  <a:pt x="2704011" y="918754"/>
                </a:lnTo>
                <a:cubicBezTo>
                  <a:pt x="2603862" y="938348"/>
                  <a:pt x="2514600" y="951412"/>
                  <a:pt x="2416628" y="971006"/>
                </a:cubicBezTo>
                <a:cubicBezTo>
                  <a:pt x="2318657" y="990600"/>
                  <a:pt x="2207622" y="1014549"/>
                  <a:pt x="2116182" y="1036320"/>
                </a:cubicBezTo>
                <a:cubicBezTo>
                  <a:pt x="2024742" y="1058091"/>
                  <a:pt x="1948542" y="1084217"/>
                  <a:pt x="1867988" y="1101634"/>
                </a:cubicBezTo>
                <a:cubicBezTo>
                  <a:pt x="1787434" y="1119051"/>
                  <a:pt x="1700348" y="1121229"/>
                  <a:pt x="1632857" y="1140823"/>
                </a:cubicBezTo>
                <a:cubicBezTo>
                  <a:pt x="1565366" y="1160417"/>
                  <a:pt x="1513114" y="1195252"/>
                  <a:pt x="1463040" y="1219200"/>
                </a:cubicBezTo>
                <a:cubicBezTo>
                  <a:pt x="1412966" y="1243148"/>
                  <a:pt x="1399902" y="1271451"/>
                  <a:pt x="1332411" y="1284514"/>
                </a:cubicBezTo>
                <a:cubicBezTo>
                  <a:pt x="1264920" y="1297577"/>
                  <a:pt x="1151708" y="1297577"/>
                  <a:pt x="1058091" y="1297577"/>
                </a:cubicBezTo>
                <a:cubicBezTo>
                  <a:pt x="964474" y="1297577"/>
                  <a:pt x="862148" y="1286691"/>
                  <a:pt x="770708" y="1284514"/>
                </a:cubicBezTo>
                <a:cubicBezTo>
                  <a:pt x="679268" y="1282337"/>
                  <a:pt x="627017" y="1282337"/>
                  <a:pt x="509451" y="1284514"/>
                </a:cubicBezTo>
                <a:cubicBezTo>
                  <a:pt x="391885" y="1286691"/>
                  <a:pt x="65314" y="1297577"/>
                  <a:pt x="65314" y="1297577"/>
                </a:cubicBezTo>
                <a:lnTo>
                  <a:pt x="65314" y="1297577"/>
                </a:lnTo>
                <a:lnTo>
                  <a:pt x="0" y="1258389"/>
                </a:lnTo>
                <a:close/>
              </a:path>
            </a:pathLst>
          </a:custGeom>
          <a:solidFill>
            <a:srgbClr val="380203"/>
          </a:solidFill>
          <a:ln>
            <a:solidFill>
              <a:srgbClr val="3205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7550102" y="5136588"/>
            <a:ext cx="3126672" cy="1865881"/>
          </a:xfrm>
          <a:custGeom>
            <a:avLst/>
            <a:gdLst>
              <a:gd name="connsiteX0" fmla="*/ 392115 w 3126672"/>
              <a:gd name="connsiteY0" fmla="*/ 10178 h 1865881"/>
              <a:gd name="connsiteX1" fmla="*/ 823189 w 3126672"/>
              <a:gd name="connsiteY1" fmla="*/ 140806 h 1865881"/>
              <a:gd name="connsiteX2" fmla="*/ 1306515 w 3126672"/>
              <a:gd name="connsiteY2" fmla="*/ 310623 h 1865881"/>
              <a:gd name="connsiteX3" fmla="*/ 1646149 w 3126672"/>
              <a:gd name="connsiteY3" fmla="*/ 519629 h 1865881"/>
              <a:gd name="connsiteX4" fmla="*/ 2011909 w 3126672"/>
              <a:gd name="connsiteY4" fmla="*/ 741698 h 1865881"/>
              <a:gd name="connsiteX5" fmla="*/ 2247041 w 3126672"/>
              <a:gd name="connsiteY5" fmla="*/ 989892 h 1865881"/>
              <a:gd name="connsiteX6" fmla="*/ 2351544 w 3126672"/>
              <a:gd name="connsiteY6" fmla="*/ 1081332 h 1865881"/>
              <a:gd name="connsiteX7" fmla="*/ 2495235 w 3126672"/>
              <a:gd name="connsiteY7" fmla="*/ 1225023 h 1865881"/>
              <a:gd name="connsiteX8" fmla="*/ 2651989 w 3126672"/>
              <a:gd name="connsiteY8" fmla="*/ 1342589 h 1865881"/>
              <a:gd name="connsiteX9" fmla="*/ 2743429 w 3126672"/>
              <a:gd name="connsiteY9" fmla="*/ 1434029 h 1865881"/>
              <a:gd name="connsiteX10" fmla="*/ 2887121 w 3126672"/>
              <a:gd name="connsiteY10" fmla="*/ 1538532 h 1865881"/>
              <a:gd name="connsiteX11" fmla="*/ 2965498 w 3126672"/>
              <a:gd name="connsiteY11" fmla="*/ 1629972 h 1865881"/>
              <a:gd name="connsiteX12" fmla="*/ 3070001 w 3126672"/>
              <a:gd name="connsiteY12" fmla="*/ 1786726 h 1865881"/>
              <a:gd name="connsiteX13" fmla="*/ 3109189 w 3126672"/>
              <a:gd name="connsiteY13" fmla="*/ 1812852 h 1865881"/>
              <a:gd name="connsiteX14" fmla="*/ 2782618 w 3126672"/>
              <a:gd name="connsiteY14" fmla="*/ 1825915 h 1865881"/>
              <a:gd name="connsiteX15" fmla="*/ 2403795 w 3126672"/>
              <a:gd name="connsiteY15" fmla="*/ 1852041 h 1865881"/>
              <a:gd name="connsiteX16" fmla="*/ 2142538 w 3126672"/>
              <a:gd name="connsiteY16" fmla="*/ 1852041 h 1865881"/>
              <a:gd name="connsiteX17" fmla="*/ 2064161 w 3126672"/>
              <a:gd name="connsiteY17" fmla="*/ 1865103 h 1865881"/>
              <a:gd name="connsiteX18" fmla="*/ 1972721 w 3126672"/>
              <a:gd name="connsiteY18" fmla="*/ 1825915 h 1865881"/>
              <a:gd name="connsiteX19" fmla="*/ 1881281 w 3126672"/>
              <a:gd name="connsiteY19" fmla="*/ 1669161 h 1865881"/>
              <a:gd name="connsiteX20" fmla="*/ 1685338 w 3126672"/>
              <a:gd name="connsiteY20" fmla="*/ 1486281 h 1865881"/>
              <a:gd name="connsiteX21" fmla="*/ 1502458 w 3126672"/>
              <a:gd name="connsiteY21" fmla="*/ 1264212 h 1865881"/>
              <a:gd name="connsiteX22" fmla="*/ 1254264 w 3126672"/>
              <a:gd name="connsiteY22" fmla="*/ 1042143 h 1865881"/>
              <a:gd name="connsiteX23" fmla="*/ 1084447 w 3126672"/>
              <a:gd name="connsiteY23" fmla="*/ 872326 h 1865881"/>
              <a:gd name="connsiteX24" fmla="*/ 940755 w 3126672"/>
              <a:gd name="connsiteY24" fmla="*/ 741698 h 1865881"/>
              <a:gd name="connsiteX25" fmla="*/ 797064 w 3126672"/>
              <a:gd name="connsiteY25" fmla="*/ 663321 h 1865881"/>
              <a:gd name="connsiteX26" fmla="*/ 627247 w 3126672"/>
              <a:gd name="connsiteY26" fmla="*/ 545755 h 1865881"/>
              <a:gd name="connsiteX27" fmla="*/ 444367 w 3126672"/>
              <a:gd name="connsiteY27" fmla="*/ 415126 h 1865881"/>
              <a:gd name="connsiteX28" fmla="*/ 365989 w 3126672"/>
              <a:gd name="connsiteY28" fmla="*/ 336749 h 1865881"/>
              <a:gd name="connsiteX29" fmla="*/ 261487 w 3126672"/>
              <a:gd name="connsiteY29" fmla="*/ 258372 h 1865881"/>
              <a:gd name="connsiteX30" fmla="*/ 143921 w 3126672"/>
              <a:gd name="connsiteY30" fmla="*/ 179995 h 1865881"/>
              <a:gd name="connsiteX31" fmla="*/ 78607 w 3126672"/>
              <a:gd name="connsiteY31" fmla="*/ 127743 h 1865881"/>
              <a:gd name="connsiteX32" fmla="*/ 229 w 3126672"/>
              <a:gd name="connsiteY32" fmla="*/ 23241 h 1865881"/>
              <a:gd name="connsiteX33" fmla="*/ 104732 w 3126672"/>
              <a:gd name="connsiteY33" fmla="*/ 23241 h 1865881"/>
              <a:gd name="connsiteX34" fmla="*/ 170047 w 3126672"/>
              <a:gd name="connsiteY34" fmla="*/ 23241 h 1865881"/>
              <a:gd name="connsiteX35" fmla="*/ 300675 w 3126672"/>
              <a:gd name="connsiteY35" fmla="*/ 10178 h 1865881"/>
              <a:gd name="connsiteX36" fmla="*/ 392115 w 3126672"/>
              <a:gd name="connsiteY36" fmla="*/ 10178 h 186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26672" h="1865881">
                <a:moveTo>
                  <a:pt x="392115" y="10178"/>
                </a:moveTo>
                <a:cubicBezTo>
                  <a:pt x="479201" y="31949"/>
                  <a:pt x="670789" y="90732"/>
                  <a:pt x="823189" y="140806"/>
                </a:cubicBezTo>
                <a:cubicBezTo>
                  <a:pt x="975589" y="190880"/>
                  <a:pt x="1169355" y="247486"/>
                  <a:pt x="1306515" y="310623"/>
                </a:cubicBezTo>
                <a:cubicBezTo>
                  <a:pt x="1443675" y="373760"/>
                  <a:pt x="1646149" y="519629"/>
                  <a:pt x="1646149" y="519629"/>
                </a:cubicBezTo>
                <a:cubicBezTo>
                  <a:pt x="1763715" y="591475"/>
                  <a:pt x="1911760" y="663321"/>
                  <a:pt x="2011909" y="741698"/>
                </a:cubicBezTo>
                <a:cubicBezTo>
                  <a:pt x="2112058" y="820075"/>
                  <a:pt x="2190435" y="933286"/>
                  <a:pt x="2247041" y="989892"/>
                </a:cubicBezTo>
                <a:cubicBezTo>
                  <a:pt x="2303647" y="1046498"/>
                  <a:pt x="2310178" y="1042144"/>
                  <a:pt x="2351544" y="1081332"/>
                </a:cubicBezTo>
                <a:cubicBezTo>
                  <a:pt x="2392910" y="1120521"/>
                  <a:pt x="2445161" y="1181480"/>
                  <a:pt x="2495235" y="1225023"/>
                </a:cubicBezTo>
                <a:cubicBezTo>
                  <a:pt x="2545309" y="1268566"/>
                  <a:pt x="2610623" y="1307755"/>
                  <a:pt x="2651989" y="1342589"/>
                </a:cubicBezTo>
                <a:cubicBezTo>
                  <a:pt x="2693355" y="1377423"/>
                  <a:pt x="2704240" y="1401372"/>
                  <a:pt x="2743429" y="1434029"/>
                </a:cubicBezTo>
                <a:cubicBezTo>
                  <a:pt x="2782618" y="1466686"/>
                  <a:pt x="2850110" y="1505875"/>
                  <a:pt x="2887121" y="1538532"/>
                </a:cubicBezTo>
                <a:cubicBezTo>
                  <a:pt x="2924132" y="1571189"/>
                  <a:pt x="2935018" y="1588606"/>
                  <a:pt x="2965498" y="1629972"/>
                </a:cubicBezTo>
                <a:cubicBezTo>
                  <a:pt x="2995978" y="1671338"/>
                  <a:pt x="3070001" y="1786726"/>
                  <a:pt x="3070001" y="1786726"/>
                </a:cubicBezTo>
                <a:cubicBezTo>
                  <a:pt x="3093950" y="1817206"/>
                  <a:pt x="3157086" y="1806321"/>
                  <a:pt x="3109189" y="1812852"/>
                </a:cubicBezTo>
                <a:cubicBezTo>
                  <a:pt x="3061292" y="1819383"/>
                  <a:pt x="2900184" y="1819383"/>
                  <a:pt x="2782618" y="1825915"/>
                </a:cubicBezTo>
                <a:cubicBezTo>
                  <a:pt x="2665052" y="1832447"/>
                  <a:pt x="2510475" y="1847687"/>
                  <a:pt x="2403795" y="1852041"/>
                </a:cubicBezTo>
                <a:cubicBezTo>
                  <a:pt x="2297115" y="1856395"/>
                  <a:pt x="2199144" y="1849864"/>
                  <a:pt x="2142538" y="1852041"/>
                </a:cubicBezTo>
                <a:cubicBezTo>
                  <a:pt x="2085932" y="1854218"/>
                  <a:pt x="2092464" y="1869457"/>
                  <a:pt x="2064161" y="1865103"/>
                </a:cubicBezTo>
                <a:cubicBezTo>
                  <a:pt x="2035858" y="1860749"/>
                  <a:pt x="2003201" y="1858572"/>
                  <a:pt x="1972721" y="1825915"/>
                </a:cubicBezTo>
                <a:cubicBezTo>
                  <a:pt x="1942241" y="1793258"/>
                  <a:pt x="1929178" y="1725766"/>
                  <a:pt x="1881281" y="1669161"/>
                </a:cubicBezTo>
                <a:cubicBezTo>
                  <a:pt x="1833384" y="1612556"/>
                  <a:pt x="1748475" y="1553772"/>
                  <a:pt x="1685338" y="1486281"/>
                </a:cubicBezTo>
                <a:cubicBezTo>
                  <a:pt x="1622201" y="1418790"/>
                  <a:pt x="1574304" y="1338235"/>
                  <a:pt x="1502458" y="1264212"/>
                </a:cubicBezTo>
                <a:cubicBezTo>
                  <a:pt x="1430612" y="1190189"/>
                  <a:pt x="1323933" y="1107457"/>
                  <a:pt x="1254264" y="1042143"/>
                </a:cubicBezTo>
                <a:cubicBezTo>
                  <a:pt x="1184596" y="976829"/>
                  <a:pt x="1136699" y="922400"/>
                  <a:pt x="1084447" y="872326"/>
                </a:cubicBezTo>
                <a:cubicBezTo>
                  <a:pt x="1032196" y="822252"/>
                  <a:pt x="988652" y="776532"/>
                  <a:pt x="940755" y="741698"/>
                </a:cubicBezTo>
                <a:cubicBezTo>
                  <a:pt x="892858" y="706864"/>
                  <a:pt x="849315" y="695978"/>
                  <a:pt x="797064" y="663321"/>
                </a:cubicBezTo>
                <a:cubicBezTo>
                  <a:pt x="744813" y="630664"/>
                  <a:pt x="686030" y="587121"/>
                  <a:pt x="627247" y="545755"/>
                </a:cubicBezTo>
                <a:cubicBezTo>
                  <a:pt x="568464" y="504389"/>
                  <a:pt x="487910" y="449960"/>
                  <a:pt x="444367" y="415126"/>
                </a:cubicBezTo>
                <a:cubicBezTo>
                  <a:pt x="400824" y="380292"/>
                  <a:pt x="396469" y="362875"/>
                  <a:pt x="365989" y="336749"/>
                </a:cubicBezTo>
                <a:cubicBezTo>
                  <a:pt x="335509" y="310623"/>
                  <a:pt x="298498" y="284498"/>
                  <a:pt x="261487" y="258372"/>
                </a:cubicBezTo>
                <a:cubicBezTo>
                  <a:pt x="224476" y="232246"/>
                  <a:pt x="174401" y="201766"/>
                  <a:pt x="143921" y="179995"/>
                </a:cubicBezTo>
                <a:cubicBezTo>
                  <a:pt x="113441" y="158224"/>
                  <a:pt x="102556" y="153869"/>
                  <a:pt x="78607" y="127743"/>
                </a:cubicBezTo>
                <a:cubicBezTo>
                  <a:pt x="54658" y="101617"/>
                  <a:pt x="-4125" y="40658"/>
                  <a:pt x="229" y="23241"/>
                </a:cubicBezTo>
                <a:cubicBezTo>
                  <a:pt x="4583" y="5824"/>
                  <a:pt x="104732" y="23241"/>
                  <a:pt x="104732" y="23241"/>
                </a:cubicBezTo>
                <a:cubicBezTo>
                  <a:pt x="133035" y="23241"/>
                  <a:pt x="137390" y="25418"/>
                  <a:pt x="170047" y="23241"/>
                </a:cubicBezTo>
                <a:cubicBezTo>
                  <a:pt x="202704" y="21064"/>
                  <a:pt x="265841" y="12355"/>
                  <a:pt x="300675" y="10178"/>
                </a:cubicBezTo>
                <a:cubicBezTo>
                  <a:pt x="335509" y="8001"/>
                  <a:pt x="305029" y="-11593"/>
                  <a:pt x="392115" y="10178"/>
                </a:cubicBezTo>
                <a:close/>
              </a:path>
            </a:pathLst>
          </a:custGeom>
          <a:solidFill>
            <a:srgbClr val="928C92"/>
          </a:solidFill>
          <a:ln>
            <a:solidFill>
              <a:srgbClr val="928C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" name="Freeform 2048"/>
          <p:cNvSpPr/>
          <p:nvPr/>
        </p:nvSpPr>
        <p:spPr>
          <a:xfrm>
            <a:off x="8229280" y="5406284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8760502" y="5584810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1" name="Oval 2050"/>
          <p:cNvSpPr/>
          <p:nvPr/>
        </p:nvSpPr>
        <p:spPr>
          <a:xfrm>
            <a:off x="8930745" y="6095966"/>
            <a:ext cx="157695" cy="135018"/>
          </a:xfrm>
          <a:prstGeom prst="ellipse">
            <a:avLst/>
          </a:prstGeom>
          <a:solidFill>
            <a:srgbClr val="B9AA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3" name="Freeform 2052"/>
          <p:cNvSpPr/>
          <p:nvPr/>
        </p:nvSpPr>
        <p:spPr>
          <a:xfrm>
            <a:off x="9535818" y="6116683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9557588" y="6556464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0027600" y="6564527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ir Tree Sticker by Kew Gardens for iOS &amp;amp; Android | GIPHY in 2021 | Good  morning beautiful gif, Cute gif, Cute wallpaper background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593" y="2514714"/>
            <a:ext cx="1471363" cy="20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2" descr="Shrub Flower Drawing Clip Art - Free Content - Cartoon Green Grass  Transparent 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6" b="99772" l="0" r="9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342" y="4629370"/>
            <a:ext cx="1828267" cy="88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55" name="Group 2054"/>
          <p:cNvGrpSpPr/>
          <p:nvPr/>
        </p:nvGrpSpPr>
        <p:grpSpPr>
          <a:xfrm>
            <a:off x="-1254267" y="2389496"/>
            <a:ext cx="9472212" cy="6997222"/>
            <a:chOff x="-1402963" y="2403650"/>
            <a:chExt cx="9472212" cy="6997222"/>
          </a:xfrm>
        </p:grpSpPr>
        <p:grpSp>
          <p:nvGrpSpPr>
            <p:cNvPr id="155" name="Group 154"/>
            <p:cNvGrpSpPr/>
            <p:nvPr/>
          </p:nvGrpSpPr>
          <p:grpSpPr>
            <a:xfrm>
              <a:off x="-1402963" y="2403650"/>
              <a:ext cx="8705421" cy="6997222"/>
              <a:chOff x="-977321" y="1831199"/>
              <a:chExt cx="8705421" cy="6997222"/>
            </a:xfrm>
          </p:grpSpPr>
          <p:grpSp>
            <p:nvGrpSpPr>
              <p:cNvPr id="156" name="Group 155"/>
              <p:cNvGrpSpPr/>
              <p:nvPr/>
            </p:nvGrpSpPr>
            <p:grpSpPr>
              <a:xfrm flipH="1">
                <a:off x="2780291" y="2068311"/>
                <a:ext cx="2981021" cy="4124552"/>
                <a:chOff x="4399469" y="761397"/>
                <a:chExt cx="3106905" cy="5472181"/>
              </a:xfrm>
            </p:grpSpPr>
            <p:sp>
              <p:nvSpPr>
                <p:cNvPr id="176" name="Freeform 175"/>
                <p:cNvSpPr/>
                <p:nvPr/>
              </p:nvSpPr>
              <p:spPr>
                <a:xfrm>
                  <a:off x="5350710" y="5252664"/>
                  <a:ext cx="865676" cy="980914"/>
                </a:xfrm>
                <a:custGeom>
                  <a:avLst/>
                  <a:gdLst>
                    <a:gd name="connsiteX0" fmla="*/ 513 w 865676"/>
                    <a:gd name="connsiteY0" fmla="*/ 67273 h 980914"/>
                    <a:gd name="connsiteX1" fmla="*/ 28648 w 865676"/>
                    <a:gd name="connsiteY1" fmla="*/ 243119 h 980914"/>
                    <a:gd name="connsiteX2" fmla="*/ 42716 w 865676"/>
                    <a:gd name="connsiteY2" fmla="*/ 587777 h 980914"/>
                    <a:gd name="connsiteX3" fmla="*/ 42716 w 865676"/>
                    <a:gd name="connsiteY3" fmla="*/ 587777 h 980914"/>
                    <a:gd name="connsiteX4" fmla="*/ 21614 w 865676"/>
                    <a:gd name="connsiteY4" fmla="*/ 693285 h 980914"/>
                    <a:gd name="connsiteX5" fmla="*/ 28648 w 865676"/>
                    <a:gd name="connsiteY5" fmla="*/ 763623 h 980914"/>
                    <a:gd name="connsiteX6" fmla="*/ 77885 w 865676"/>
                    <a:gd name="connsiteY6" fmla="*/ 848029 h 980914"/>
                    <a:gd name="connsiteX7" fmla="*/ 239663 w 865676"/>
                    <a:gd name="connsiteY7" fmla="*/ 911334 h 980914"/>
                    <a:gd name="connsiteX8" fmla="*/ 394408 w 865676"/>
                    <a:gd name="connsiteY8" fmla="*/ 974639 h 980914"/>
                    <a:gd name="connsiteX9" fmla="*/ 647627 w 865676"/>
                    <a:gd name="connsiteY9" fmla="*/ 974639 h 980914"/>
                    <a:gd name="connsiteX10" fmla="*/ 795337 w 865676"/>
                    <a:gd name="connsiteY10" fmla="*/ 939469 h 980914"/>
                    <a:gd name="connsiteX11" fmla="*/ 865676 w 865676"/>
                    <a:gd name="connsiteY11" fmla="*/ 833962 h 980914"/>
                    <a:gd name="connsiteX12" fmla="*/ 865676 w 865676"/>
                    <a:gd name="connsiteY12" fmla="*/ 833962 h 980914"/>
                    <a:gd name="connsiteX13" fmla="*/ 816439 w 865676"/>
                    <a:gd name="connsiteY13" fmla="*/ 742522 h 980914"/>
                    <a:gd name="connsiteX14" fmla="*/ 640593 w 865676"/>
                    <a:gd name="connsiteY14" fmla="*/ 629980 h 980914"/>
                    <a:gd name="connsiteX15" fmla="*/ 640593 w 865676"/>
                    <a:gd name="connsiteY15" fmla="*/ 629980 h 980914"/>
                    <a:gd name="connsiteX16" fmla="*/ 556187 w 865676"/>
                    <a:gd name="connsiteY16" fmla="*/ 587777 h 980914"/>
                    <a:gd name="connsiteX17" fmla="*/ 513983 w 865676"/>
                    <a:gd name="connsiteY17" fmla="*/ 545574 h 980914"/>
                    <a:gd name="connsiteX18" fmla="*/ 542119 w 865676"/>
                    <a:gd name="connsiteY18" fmla="*/ 285322 h 980914"/>
                    <a:gd name="connsiteX19" fmla="*/ 542119 w 865676"/>
                    <a:gd name="connsiteY19" fmla="*/ 285322 h 980914"/>
                    <a:gd name="connsiteX20" fmla="*/ 563220 w 865676"/>
                    <a:gd name="connsiteY20" fmla="*/ 172780 h 980914"/>
                    <a:gd name="connsiteX21" fmla="*/ 563220 w 865676"/>
                    <a:gd name="connsiteY21" fmla="*/ 39137 h 980914"/>
                    <a:gd name="connsiteX22" fmla="*/ 563220 w 865676"/>
                    <a:gd name="connsiteY22" fmla="*/ 3968 h 980914"/>
                    <a:gd name="connsiteX23" fmla="*/ 429577 w 865676"/>
                    <a:gd name="connsiteY23" fmla="*/ 3968 h 980914"/>
                    <a:gd name="connsiteX24" fmla="*/ 267799 w 865676"/>
                    <a:gd name="connsiteY24" fmla="*/ 32103 h 980914"/>
                    <a:gd name="connsiteX25" fmla="*/ 56783 w 865676"/>
                    <a:gd name="connsiteY25" fmla="*/ 32103 h 980914"/>
                    <a:gd name="connsiteX26" fmla="*/ 14580 w 865676"/>
                    <a:gd name="connsiteY26" fmla="*/ 11002 h 980914"/>
                    <a:gd name="connsiteX27" fmla="*/ 513 w 865676"/>
                    <a:gd name="connsiteY27" fmla="*/ 67273 h 980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65676" h="980914">
                      <a:moveTo>
                        <a:pt x="513" y="67273"/>
                      </a:moveTo>
                      <a:cubicBezTo>
                        <a:pt x="2858" y="105959"/>
                        <a:pt x="21614" y="156368"/>
                        <a:pt x="28648" y="243119"/>
                      </a:cubicBezTo>
                      <a:cubicBezTo>
                        <a:pt x="35682" y="329870"/>
                        <a:pt x="42716" y="587777"/>
                        <a:pt x="42716" y="587777"/>
                      </a:cubicBezTo>
                      <a:lnTo>
                        <a:pt x="42716" y="587777"/>
                      </a:lnTo>
                      <a:cubicBezTo>
                        <a:pt x="39199" y="605362"/>
                        <a:pt x="23959" y="663977"/>
                        <a:pt x="21614" y="693285"/>
                      </a:cubicBezTo>
                      <a:cubicBezTo>
                        <a:pt x="19269" y="722593"/>
                        <a:pt x="19270" y="737833"/>
                        <a:pt x="28648" y="763623"/>
                      </a:cubicBezTo>
                      <a:cubicBezTo>
                        <a:pt x="38026" y="789413"/>
                        <a:pt x="42716" y="823411"/>
                        <a:pt x="77885" y="848029"/>
                      </a:cubicBezTo>
                      <a:cubicBezTo>
                        <a:pt x="113054" y="872647"/>
                        <a:pt x="239663" y="911334"/>
                        <a:pt x="239663" y="911334"/>
                      </a:cubicBezTo>
                      <a:cubicBezTo>
                        <a:pt x="292417" y="932436"/>
                        <a:pt x="326414" y="964088"/>
                        <a:pt x="394408" y="974639"/>
                      </a:cubicBezTo>
                      <a:cubicBezTo>
                        <a:pt x="462402" y="985190"/>
                        <a:pt x="580806" y="980501"/>
                        <a:pt x="647627" y="974639"/>
                      </a:cubicBezTo>
                      <a:cubicBezTo>
                        <a:pt x="714449" y="968777"/>
                        <a:pt x="758996" y="962915"/>
                        <a:pt x="795337" y="939469"/>
                      </a:cubicBezTo>
                      <a:cubicBezTo>
                        <a:pt x="831678" y="916023"/>
                        <a:pt x="865676" y="833962"/>
                        <a:pt x="865676" y="833962"/>
                      </a:cubicBezTo>
                      <a:lnTo>
                        <a:pt x="865676" y="833962"/>
                      </a:lnTo>
                      <a:cubicBezTo>
                        <a:pt x="857470" y="818722"/>
                        <a:pt x="853953" y="776519"/>
                        <a:pt x="816439" y="742522"/>
                      </a:cubicBezTo>
                      <a:cubicBezTo>
                        <a:pt x="778925" y="708525"/>
                        <a:pt x="640593" y="629980"/>
                        <a:pt x="640593" y="629980"/>
                      </a:cubicBezTo>
                      <a:lnTo>
                        <a:pt x="640593" y="629980"/>
                      </a:lnTo>
                      <a:cubicBezTo>
                        <a:pt x="626526" y="622946"/>
                        <a:pt x="577289" y="601845"/>
                        <a:pt x="556187" y="587777"/>
                      </a:cubicBezTo>
                      <a:cubicBezTo>
                        <a:pt x="535085" y="573709"/>
                        <a:pt x="516328" y="595983"/>
                        <a:pt x="513983" y="545574"/>
                      </a:cubicBezTo>
                      <a:cubicBezTo>
                        <a:pt x="511638" y="495165"/>
                        <a:pt x="542119" y="285322"/>
                        <a:pt x="542119" y="285322"/>
                      </a:cubicBezTo>
                      <a:lnTo>
                        <a:pt x="542119" y="285322"/>
                      </a:lnTo>
                      <a:cubicBezTo>
                        <a:pt x="545636" y="266565"/>
                        <a:pt x="559703" y="213811"/>
                        <a:pt x="563220" y="172780"/>
                      </a:cubicBezTo>
                      <a:cubicBezTo>
                        <a:pt x="566737" y="131749"/>
                        <a:pt x="563220" y="39137"/>
                        <a:pt x="563220" y="39137"/>
                      </a:cubicBezTo>
                      <a:cubicBezTo>
                        <a:pt x="563220" y="11002"/>
                        <a:pt x="585494" y="9829"/>
                        <a:pt x="563220" y="3968"/>
                      </a:cubicBezTo>
                      <a:cubicBezTo>
                        <a:pt x="540946" y="-1893"/>
                        <a:pt x="478814" y="-721"/>
                        <a:pt x="429577" y="3968"/>
                      </a:cubicBezTo>
                      <a:cubicBezTo>
                        <a:pt x="380340" y="8657"/>
                        <a:pt x="329931" y="27414"/>
                        <a:pt x="267799" y="32103"/>
                      </a:cubicBezTo>
                      <a:cubicBezTo>
                        <a:pt x="205667" y="36792"/>
                        <a:pt x="98986" y="35620"/>
                        <a:pt x="56783" y="32103"/>
                      </a:cubicBezTo>
                      <a:cubicBezTo>
                        <a:pt x="14580" y="28586"/>
                        <a:pt x="14580" y="11002"/>
                        <a:pt x="14580" y="11002"/>
                      </a:cubicBezTo>
                      <a:cubicBezTo>
                        <a:pt x="4030" y="9830"/>
                        <a:pt x="-1832" y="28587"/>
                        <a:pt x="513" y="67273"/>
                      </a:cubicBezTo>
                      <a:close/>
                    </a:path>
                  </a:pathLst>
                </a:custGeom>
                <a:solidFill>
                  <a:srgbClr val="8B4627"/>
                </a:solidFill>
                <a:ln>
                  <a:solidFill>
                    <a:srgbClr val="8B46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" name="Freeform 176"/>
                <p:cNvSpPr/>
                <p:nvPr/>
              </p:nvSpPr>
              <p:spPr>
                <a:xfrm>
                  <a:off x="4565101" y="5203945"/>
                  <a:ext cx="865676" cy="980914"/>
                </a:xfrm>
                <a:custGeom>
                  <a:avLst/>
                  <a:gdLst>
                    <a:gd name="connsiteX0" fmla="*/ 513 w 865676"/>
                    <a:gd name="connsiteY0" fmla="*/ 67273 h 980914"/>
                    <a:gd name="connsiteX1" fmla="*/ 28648 w 865676"/>
                    <a:gd name="connsiteY1" fmla="*/ 243119 h 980914"/>
                    <a:gd name="connsiteX2" fmla="*/ 42716 w 865676"/>
                    <a:gd name="connsiteY2" fmla="*/ 587777 h 980914"/>
                    <a:gd name="connsiteX3" fmla="*/ 42716 w 865676"/>
                    <a:gd name="connsiteY3" fmla="*/ 587777 h 980914"/>
                    <a:gd name="connsiteX4" fmla="*/ 21614 w 865676"/>
                    <a:gd name="connsiteY4" fmla="*/ 693285 h 980914"/>
                    <a:gd name="connsiteX5" fmla="*/ 28648 w 865676"/>
                    <a:gd name="connsiteY5" fmla="*/ 763623 h 980914"/>
                    <a:gd name="connsiteX6" fmla="*/ 77885 w 865676"/>
                    <a:gd name="connsiteY6" fmla="*/ 848029 h 980914"/>
                    <a:gd name="connsiteX7" fmla="*/ 239663 w 865676"/>
                    <a:gd name="connsiteY7" fmla="*/ 911334 h 980914"/>
                    <a:gd name="connsiteX8" fmla="*/ 394408 w 865676"/>
                    <a:gd name="connsiteY8" fmla="*/ 974639 h 980914"/>
                    <a:gd name="connsiteX9" fmla="*/ 647627 w 865676"/>
                    <a:gd name="connsiteY9" fmla="*/ 974639 h 980914"/>
                    <a:gd name="connsiteX10" fmla="*/ 795337 w 865676"/>
                    <a:gd name="connsiteY10" fmla="*/ 939469 h 980914"/>
                    <a:gd name="connsiteX11" fmla="*/ 865676 w 865676"/>
                    <a:gd name="connsiteY11" fmla="*/ 833962 h 980914"/>
                    <a:gd name="connsiteX12" fmla="*/ 865676 w 865676"/>
                    <a:gd name="connsiteY12" fmla="*/ 833962 h 980914"/>
                    <a:gd name="connsiteX13" fmla="*/ 816439 w 865676"/>
                    <a:gd name="connsiteY13" fmla="*/ 742522 h 980914"/>
                    <a:gd name="connsiteX14" fmla="*/ 640593 w 865676"/>
                    <a:gd name="connsiteY14" fmla="*/ 629980 h 980914"/>
                    <a:gd name="connsiteX15" fmla="*/ 640593 w 865676"/>
                    <a:gd name="connsiteY15" fmla="*/ 629980 h 980914"/>
                    <a:gd name="connsiteX16" fmla="*/ 556187 w 865676"/>
                    <a:gd name="connsiteY16" fmla="*/ 587777 h 980914"/>
                    <a:gd name="connsiteX17" fmla="*/ 513983 w 865676"/>
                    <a:gd name="connsiteY17" fmla="*/ 545574 h 980914"/>
                    <a:gd name="connsiteX18" fmla="*/ 542119 w 865676"/>
                    <a:gd name="connsiteY18" fmla="*/ 285322 h 980914"/>
                    <a:gd name="connsiteX19" fmla="*/ 542119 w 865676"/>
                    <a:gd name="connsiteY19" fmla="*/ 285322 h 980914"/>
                    <a:gd name="connsiteX20" fmla="*/ 563220 w 865676"/>
                    <a:gd name="connsiteY20" fmla="*/ 172780 h 980914"/>
                    <a:gd name="connsiteX21" fmla="*/ 563220 w 865676"/>
                    <a:gd name="connsiteY21" fmla="*/ 39137 h 980914"/>
                    <a:gd name="connsiteX22" fmla="*/ 563220 w 865676"/>
                    <a:gd name="connsiteY22" fmla="*/ 3968 h 980914"/>
                    <a:gd name="connsiteX23" fmla="*/ 429577 w 865676"/>
                    <a:gd name="connsiteY23" fmla="*/ 3968 h 980914"/>
                    <a:gd name="connsiteX24" fmla="*/ 267799 w 865676"/>
                    <a:gd name="connsiteY24" fmla="*/ 32103 h 980914"/>
                    <a:gd name="connsiteX25" fmla="*/ 56783 w 865676"/>
                    <a:gd name="connsiteY25" fmla="*/ 32103 h 980914"/>
                    <a:gd name="connsiteX26" fmla="*/ 14580 w 865676"/>
                    <a:gd name="connsiteY26" fmla="*/ 11002 h 980914"/>
                    <a:gd name="connsiteX27" fmla="*/ 513 w 865676"/>
                    <a:gd name="connsiteY27" fmla="*/ 67273 h 980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65676" h="980914">
                      <a:moveTo>
                        <a:pt x="513" y="67273"/>
                      </a:moveTo>
                      <a:cubicBezTo>
                        <a:pt x="2858" y="105959"/>
                        <a:pt x="21614" y="156368"/>
                        <a:pt x="28648" y="243119"/>
                      </a:cubicBezTo>
                      <a:cubicBezTo>
                        <a:pt x="35682" y="329870"/>
                        <a:pt x="42716" y="587777"/>
                        <a:pt x="42716" y="587777"/>
                      </a:cubicBezTo>
                      <a:lnTo>
                        <a:pt x="42716" y="587777"/>
                      </a:lnTo>
                      <a:cubicBezTo>
                        <a:pt x="39199" y="605362"/>
                        <a:pt x="23959" y="663977"/>
                        <a:pt x="21614" y="693285"/>
                      </a:cubicBezTo>
                      <a:cubicBezTo>
                        <a:pt x="19269" y="722593"/>
                        <a:pt x="19270" y="737833"/>
                        <a:pt x="28648" y="763623"/>
                      </a:cubicBezTo>
                      <a:cubicBezTo>
                        <a:pt x="38026" y="789413"/>
                        <a:pt x="42716" y="823411"/>
                        <a:pt x="77885" y="848029"/>
                      </a:cubicBezTo>
                      <a:cubicBezTo>
                        <a:pt x="113054" y="872647"/>
                        <a:pt x="239663" y="911334"/>
                        <a:pt x="239663" y="911334"/>
                      </a:cubicBezTo>
                      <a:cubicBezTo>
                        <a:pt x="292417" y="932436"/>
                        <a:pt x="326414" y="964088"/>
                        <a:pt x="394408" y="974639"/>
                      </a:cubicBezTo>
                      <a:cubicBezTo>
                        <a:pt x="462402" y="985190"/>
                        <a:pt x="580806" y="980501"/>
                        <a:pt x="647627" y="974639"/>
                      </a:cubicBezTo>
                      <a:cubicBezTo>
                        <a:pt x="714449" y="968777"/>
                        <a:pt x="758996" y="962915"/>
                        <a:pt x="795337" y="939469"/>
                      </a:cubicBezTo>
                      <a:cubicBezTo>
                        <a:pt x="831678" y="916023"/>
                        <a:pt x="865676" y="833962"/>
                        <a:pt x="865676" y="833962"/>
                      </a:cubicBezTo>
                      <a:lnTo>
                        <a:pt x="865676" y="833962"/>
                      </a:lnTo>
                      <a:cubicBezTo>
                        <a:pt x="857470" y="818722"/>
                        <a:pt x="853953" y="776519"/>
                        <a:pt x="816439" y="742522"/>
                      </a:cubicBezTo>
                      <a:cubicBezTo>
                        <a:pt x="778925" y="708525"/>
                        <a:pt x="640593" y="629980"/>
                        <a:pt x="640593" y="629980"/>
                      </a:cubicBezTo>
                      <a:lnTo>
                        <a:pt x="640593" y="629980"/>
                      </a:lnTo>
                      <a:cubicBezTo>
                        <a:pt x="626526" y="622946"/>
                        <a:pt x="577289" y="601845"/>
                        <a:pt x="556187" y="587777"/>
                      </a:cubicBezTo>
                      <a:cubicBezTo>
                        <a:pt x="535085" y="573709"/>
                        <a:pt x="516328" y="595983"/>
                        <a:pt x="513983" y="545574"/>
                      </a:cubicBezTo>
                      <a:cubicBezTo>
                        <a:pt x="511638" y="495165"/>
                        <a:pt x="542119" y="285322"/>
                        <a:pt x="542119" y="285322"/>
                      </a:cubicBezTo>
                      <a:lnTo>
                        <a:pt x="542119" y="285322"/>
                      </a:lnTo>
                      <a:cubicBezTo>
                        <a:pt x="545636" y="266565"/>
                        <a:pt x="559703" y="213811"/>
                        <a:pt x="563220" y="172780"/>
                      </a:cubicBezTo>
                      <a:cubicBezTo>
                        <a:pt x="566737" y="131749"/>
                        <a:pt x="563220" y="39137"/>
                        <a:pt x="563220" y="39137"/>
                      </a:cubicBezTo>
                      <a:cubicBezTo>
                        <a:pt x="563220" y="11002"/>
                        <a:pt x="585494" y="9829"/>
                        <a:pt x="563220" y="3968"/>
                      </a:cubicBezTo>
                      <a:cubicBezTo>
                        <a:pt x="540946" y="-1893"/>
                        <a:pt x="478814" y="-721"/>
                        <a:pt x="429577" y="3968"/>
                      </a:cubicBezTo>
                      <a:cubicBezTo>
                        <a:pt x="380340" y="8657"/>
                        <a:pt x="329931" y="27414"/>
                        <a:pt x="267799" y="32103"/>
                      </a:cubicBezTo>
                      <a:cubicBezTo>
                        <a:pt x="205667" y="36792"/>
                        <a:pt x="98986" y="35620"/>
                        <a:pt x="56783" y="32103"/>
                      </a:cubicBezTo>
                      <a:cubicBezTo>
                        <a:pt x="14580" y="28586"/>
                        <a:pt x="14580" y="11002"/>
                        <a:pt x="14580" y="11002"/>
                      </a:cubicBezTo>
                      <a:cubicBezTo>
                        <a:pt x="4030" y="9830"/>
                        <a:pt x="-1832" y="28587"/>
                        <a:pt x="513" y="67273"/>
                      </a:cubicBezTo>
                      <a:close/>
                    </a:path>
                  </a:pathLst>
                </a:custGeom>
                <a:solidFill>
                  <a:srgbClr val="8B4627"/>
                </a:solidFill>
                <a:ln>
                  <a:solidFill>
                    <a:srgbClr val="8B46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" name="Freeform 177"/>
                <p:cNvSpPr/>
                <p:nvPr/>
              </p:nvSpPr>
              <p:spPr>
                <a:xfrm>
                  <a:off x="6289687" y="3115805"/>
                  <a:ext cx="1216687" cy="421492"/>
                </a:xfrm>
                <a:custGeom>
                  <a:avLst/>
                  <a:gdLst>
                    <a:gd name="connsiteX0" fmla="*/ 179529 w 961872"/>
                    <a:gd name="connsiteY0" fmla="*/ 391 h 395021"/>
                    <a:gd name="connsiteX1" fmla="*/ 369442 w 961872"/>
                    <a:gd name="connsiteY1" fmla="*/ 77764 h 395021"/>
                    <a:gd name="connsiteX2" fmla="*/ 594526 w 961872"/>
                    <a:gd name="connsiteY2" fmla="*/ 141068 h 395021"/>
                    <a:gd name="connsiteX3" fmla="*/ 854778 w 961872"/>
                    <a:gd name="connsiteY3" fmla="*/ 162170 h 395021"/>
                    <a:gd name="connsiteX4" fmla="*/ 960286 w 961872"/>
                    <a:gd name="connsiteY4" fmla="*/ 204373 h 395021"/>
                    <a:gd name="connsiteX5" fmla="*/ 911049 w 961872"/>
                    <a:gd name="connsiteY5" fmla="*/ 225475 h 395021"/>
                    <a:gd name="connsiteX6" fmla="*/ 854778 w 961872"/>
                    <a:gd name="connsiteY6" fmla="*/ 225475 h 395021"/>
                    <a:gd name="connsiteX7" fmla="*/ 819609 w 961872"/>
                    <a:gd name="connsiteY7" fmla="*/ 225475 h 395021"/>
                    <a:gd name="connsiteX8" fmla="*/ 833676 w 961872"/>
                    <a:gd name="connsiteY8" fmla="*/ 260644 h 395021"/>
                    <a:gd name="connsiteX9" fmla="*/ 939184 w 961872"/>
                    <a:gd name="connsiteY9" fmla="*/ 267678 h 395021"/>
                    <a:gd name="connsiteX10" fmla="*/ 960286 w 961872"/>
                    <a:gd name="connsiteY10" fmla="*/ 323948 h 395021"/>
                    <a:gd name="connsiteX11" fmla="*/ 953252 w 961872"/>
                    <a:gd name="connsiteY11" fmla="*/ 373185 h 395021"/>
                    <a:gd name="connsiteX12" fmla="*/ 896981 w 961872"/>
                    <a:gd name="connsiteY12" fmla="*/ 394287 h 395021"/>
                    <a:gd name="connsiteX13" fmla="*/ 735202 w 961872"/>
                    <a:gd name="connsiteY13" fmla="*/ 387253 h 395021"/>
                    <a:gd name="connsiteX14" fmla="*/ 657830 w 961872"/>
                    <a:gd name="connsiteY14" fmla="*/ 359118 h 395021"/>
                    <a:gd name="connsiteX15" fmla="*/ 566390 w 961872"/>
                    <a:gd name="connsiteY15" fmla="*/ 338016 h 395021"/>
                    <a:gd name="connsiteX16" fmla="*/ 446815 w 961872"/>
                    <a:gd name="connsiteY16" fmla="*/ 330982 h 395021"/>
                    <a:gd name="connsiteX17" fmla="*/ 313172 w 961872"/>
                    <a:gd name="connsiteY17" fmla="*/ 309881 h 395021"/>
                    <a:gd name="connsiteX18" fmla="*/ 193596 w 961872"/>
                    <a:gd name="connsiteY18" fmla="*/ 274711 h 395021"/>
                    <a:gd name="connsiteX19" fmla="*/ 151393 w 961872"/>
                    <a:gd name="connsiteY19" fmla="*/ 232508 h 395021"/>
                    <a:gd name="connsiteX20" fmla="*/ 102156 w 961872"/>
                    <a:gd name="connsiteY20" fmla="*/ 211407 h 395021"/>
                    <a:gd name="connsiteX21" fmla="*/ 17750 w 961872"/>
                    <a:gd name="connsiteY21" fmla="*/ 148102 h 395021"/>
                    <a:gd name="connsiteX22" fmla="*/ 3682 w 961872"/>
                    <a:gd name="connsiteY22" fmla="*/ 127001 h 395021"/>
                    <a:gd name="connsiteX23" fmla="*/ 66987 w 961872"/>
                    <a:gd name="connsiteY23" fmla="*/ 98865 h 395021"/>
                    <a:gd name="connsiteX24" fmla="*/ 137326 w 961872"/>
                    <a:gd name="connsiteY24" fmla="*/ 49628 h 395021"/>
                    <a:gd name="connsiteX25" fmla="*/ 179529 w 961872"/>
                    <a:gd name="connsiteY25" fmla="*/ 391 h 395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61872" h="395021">
                      <a:moveTo>
                        <a:pt x="179529" y="391"/>
                      </a:moveTo>
                      <a:cubicBezTo>
                        <a:pt x="218215" y="5080"/>
                        <a:pt x="300276" y="54318"/>
                        <a:pt x="369442" y="77764"/>
                      </a:cubicBezTo>
                      <a:cubicBezTo>
                        <a:pt x="438608" y="101210"/>
                        <a:pt x="513637" y="127000"/>
                        <a:pt x="594526" y="141068"/>
                      </a:cubicBezTo>
                      <a:cubicBezTo>
                        <a:pt x="675415" y="155136"/>
                        <a:pt x="793818" y="151619"/>
                        <a:pt x="854778" y="162170"/>
                      </a:cubicBezTo>
                      <a:cubicBezTo>
                        <a:pt x="915738" y="172721"/>
                        <a:pt x="950908" y="193822"/>
                        <a:pt x="960286" y="204373"/>
                      </a:cubicBezTo>
                      <a:cubicBezTo>
                        <a:pt x="969664" y="214924"/>
                        <a:pt x="928634" y="221958"/>
                        <a:pt x="911049" y="225475"/>
                      </a:cubicBezTo>
                      <a:cubicBezTo>
                        <a:pt x="893464" y="228992"/>
                        <a:pt x="854778" y="225475"/>
                        <a:pt x="854778" y="225475"/>
                      </a:cubicBezTo>
                      <a:cubicBezTo>
                        <a:pt x="839538" y="225475"/>
                        <a:pt x="823126" y="219614"/>
                        <a:pt x="819609" y="225475"/>
                      </a:cubicBezTo>
                      <a:cubicBezTo>
                        <a:pt x="816092" y="231336"/>
                        <a:pt x="813747" y="253610"/>
                        <a:pt x="833676" y="260644"/>
                      </a:cubicBezTo>
                      <a:cubicBezTo>
                        <a:pt x="853605" y="267678"/>
                        <a:pt x="918082" y="257127"/>
                        <a:pt x="939184" y="267678"/>
                      </a:cubicBezTo>
                      <a:cubicBezTo>
                        <a:pt x="960286" y="278229"/>
                        <a:pt x="957941" y="306364"/>
                        <a:pt x="960286" y="323948"/>
                      </a:cubicBezTo>
                      <a:cubicBezTo>
                        <a:pt x="962631" y="341532"/>
                        <a:pt x="963803" y="361462"/>
                        <a:pt x="953252" y="373185"/>
                      </a:cubicBezTo>
                      <a:cubicBezTo>
                        <a:pt x="942701" y="384908"/>
                        <a:pt x="933323" y="391942"/>
                        <a:pt x="896981" y="394287"/>
                      </a:cubicBezTo>
                      <a:cubicBezTo>
                        <a:pt x="860639" y="396632"/>
                        <a:pt x="775061" y="393115"/>
                        <a:pt x="735202" y="387253"/>
                      </a:cubicBezTo>
                      <a:cubicBezTo>
                        <a:pt x="695343" y="381391"/>
                        <a:pt x="685965" y="367324"/>
                        <a:pt x="657830" y="359118"/>
                      </a:cubicBezTo>
                      <a:cubicBezTo>
                        <a:pt x="629695" y="350912"/>
                        <a:pt x="601559" y="342705"/>
                        <a:pt x="566390" y="338016"/>
                      </a:cubicBezTo>
                      <a:cubicBezTo>
                        <a:pt x="531221" y="333327"/>
                        <a:pt x="489018" y="335671"/>
                        <a:pt x="446815" y="330982"/>
                      </a:cubicBezTo>
                      <a:cubicBezTo>
                        <a:pt x="404612" y="326293"/>
                        <a:pt x="355375" y="319259"/>
                        <a:pt x="313172" y="309881"/>
                      </a:cubicBezTo>
                      <a:cubicBezTo>
                        <a:pt x="270969" y="300503"/>
                        <a:pt x="220559" y="287606"/>
                        <a:pt x="193596" y="274711"/>
                      </a:cubicBezTo>
                      <a:cubicBezTo>
                        <a:pt x="166633" y="261816"/>
                        <a:pt x="166633" y="243059"/>
                        <a:pt x="151393" y="232508"/>
                      </a:cubicBezTo>
                      <a:cubicBezTo>
                        <a:pt x="136153" y="221957"/>
                        <a:pt x="124430" y="225475"/>
                        <a:pt x="102156" y="211407"/>
                      </a:cubicBezTo>
                      <a:cubicBezTo>
                        <a:pt x="79882" y="197339"/>
                        <a:pt x="17750" y="148102"/>
                        <a:pt x="17750" y="148102"/>
                      </a:cubicBezTo>
                      <a:cubicBezTo>
                        <a:pt x="1338" y="134034"/>
                        <a:pt x="-4524" y="135207"/>
                        <a:pt x="3682" y="127001"/>
                      </a:cubicBezTo>
                      <a:cubicBezTo>
                        <a:pt x="11888" y="118795"/>
                        <a:pt x="44713" y="111760"/>
                        <a:pt x="66987" y="98865"/>
                      </a:cubicBezTo>
                      <a:cubicBezTo>
                        <a:pt x="89261" y="85970"/>
                        <a:pt x="119741" y="64868"/>
                        <a:pt x="137326" y="49628"/>
                      </a:cubicBezTo>
                      <a:cubicBezTo>
                        <a:pt x="154911" y="34388"/>
                        <a:pt x="140843" y="-4298"/>
                        <a:pt x="179529" y="391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E396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79" name="Group 178"/>
                <p:cNvGrpSpPr/>
                <p:nvPr/>
              </p:nvGrpSpPr>
              <p:grpSpPr>
                <a:xfrm rot="346956">
                  <a:off x="5857630" y="2188838"/>
                  <a:ext cx="924226" cy="1087376"/>
                  <a:chOff x="4596118" y="2176847"/>
                  <a:chExt cx="630978" cy="1061410"/>
                </a:xfrm>
              </p:grpSpPr>
              <p:sp>
                <p:nvSpPr>
                  <p:cNvPr id="213" name="Freeform 212"/>
                  <p:cNvSpPr/>
                  <p:nvPr/>
                </p:nvSpPr>
                <p:spPr>
                  <a:xfrm rot="20675681">
                    <a:off x="4596118" y="2176847"/>
                    <a:ext cx="508609" cy="1050151"/>
                  </a:xfrm>
                  <a:custGeom>
                    <a:avLst/>
                    <a:gdLst>
                      <a:gd name="connsiteX0" fmla="*/ 180556 w 508609"/>
                      <a:gd name="connsiteY0" fmla="*/ 1543 h 1061205"/>
                      <a:gd name="connsiteX1" fmla="*/ 83737 w 508609"/>
                      <a:gd name="connsiteY1" fmla="*/ 55332 h 1061205"/>
                      <a:gd name="connsiteX2" fmla="*/ 3055 w 508609"/>
                      <a:gd name="connsiteY2" fmla="*/ 98362 h 1061205"/>
                      <a:gd name="connsiteX3" fmla="*/ 19191 w 508609"/>
                      <a:gd name="connsiteY3" fmla="*/ 270485 h 1061205"/>
                      <a:gd name="connsiteX4" fmla="*/ 40706 w 508609"/>
                      <a:gd name="connsiteY4" fmla="*/ 383440 h 1061205"/>
                      <a:gd name="connsiteX5" fmla="*/ 94495 w 508609"/>
                      <a:gd name="connsiteY5" fmla="*/ 560941 h 1061205"/>
                      <a:gd name="connsiteX6" fmla="*/ 126767 w 508609"/>
                      <a:gd name="connsiteY6" fmla="*/ 695412 h 1061205"/>
                      <a:gd name="connsiteX7" fmla="*/ 159040 w 508609"/>
                      <a:gd name="connsiteY7" fmla="*/ 770715 h 1061205"/>
                      <a:gd name="connsiteX8" fmla="*/ 218207 w 508609"/>
                      <a:gd name="connsiteY8" fmla="*/ 996626 h 1061205"/>
                      <a:gd name="connsiteX9" fmla="*/ 239723 w 508609"/>
                      <a:gd name="connsiteY9" fmla="*/ 1061172 h 1061205"/>
                      <a:gd name="connsiteX10" fmla="*/ 497906 w 508609"/>
                      <a:gd name="connsiteY10" fmla="*/ 991247 h 1061205"/>
                      <a:gd name="connsiteX11" fmla="*/ 454876 w 508609"/>
                      <a:gd name="connsiteY11" fmla="*/ 856776 h 1061205"/>
                      <a:gd name="connsiteX12" fmla="*/ 411845 w 508609"/>
                      <a:gd name="connsiteY12" fmla="*/ 716927 h 1061205"/>
                      <a:gd name="connsiteX13" fmla="*/ 390330 w 508609"/>
                      <a:gd name="connsiteY13" fmla="*/ 577077 h 1061205"/>
                      <a:gd name="connsiteX14" fmla="*/ 304269 w 508609"/>
                      <a:gd name="connsiteY14" fmla="*/ 356546 h 1061205"/>
                      <a:gd name="connsiteX15" fmla="*/ 261238 w 508609"/>
                      <a:gd name="connsiteY15" fmla="*/ 227454 h 1061205"/>
                      <a:gd name="connsiteX16" fmla="*/ 234344 w 508609"/>
                      <a:gd name="connsiteY16" fmla="*/ 119877 h 1061205"/>
                      <a:gd name="connsiteX17" fmla="*/ 180556 w 508609"/>
                      <a:gd name="connsiteY17" fmla="*/ 1543 h 1061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08609" h="1061205">
                        <a:moveTo>
                          <a:pt x="180556" y="1543"/>
                        </a:moveTo>
                        <a:cubicBezTo>
                          <a:pt x="155455" y="-9214"/>
                          <a:pt x="113320" y="39196"/>
                          <a:pt x="83737" y="55332"/>
                        </a:cubicBezTo>
                        <a:cubicBezTo>
                          <a:pt x="54154" y="71468"/>
                          <a:pt x="13813" y="62503"/>
                          <a:pt x="3055" y="98362"/>
                        </a:cubicBezTo>
                        <a:cubicBezTo>
                          <a:pt x="-7703" y="134221"/>
                          <a:pt x="12916" y="222972"/>
                          <a:pt x="19191" y="270485"/>
                        </a:cubicBezTo>
                        <a:cubicBezTo>
                          <a:pt x="25466" y="317998"/>
                          <a:pt x="28155" y="335031"/>
                          <a:pt x="40706" y="383440"/>
                        </a:cubicBezTo>
                        <a:cubicBezTo>
                          <a:pt x="53257" y="431849"/>
                          <a:pt x="80151" y="508946"/>
                          <a:pt x="94495" y="560941"/>
                        </a:cubicBezTo>
                        <a:cubicBezTo>
                          <a:pt x="108838" y="612936"/>
                          <a:pt x="116009" y="660450"/>
                          <a:pt x="126767" y="695412"/>
                        </a:cubicBezTo>
                        <a:cubicBezTo>
                          <a:pt x="137524" y="730374"/>
                          <a:pt x="143800" y="720513"/>
                          <a:pt x="159040" y="770715"/>
                        </a:cubicBezTo>
                        <a:cubicBezTo>
                          <a:pt x="174280" y="820917"/>
                          <a:pt x="204760" y="948216"/>
                          <a:pt x="218207" y="996626"/>
                        </a:cubicBezTo>
                        <a:cubicBezTo>
                          <a:pt x="231654" y="1045036"/>
                          <a:pt x="193107" y="1062068"/>
                          <a:pt x="239723" y="1061172"/>
                        </a:cubicBezTo>
                        <a:cubicBezTo>
                          <a:pt x="286339" y="1060276"/>
                          <a:pt x="462047" y="1025313"/>
                          <a:pt x="497906" y="991247"/>
                        </a:cubicBezTo>
                        <a:cubicBezTo>
                          <a:pt x="533765" y="957181"/>
                          <a:pt x="469219" y="902496"/>
                          <a:pt x="454876" y="856776"/>
                        </a:cubicBezTo>
                        <a:cubicBezTo>
                          <a:pt x="440533" y="811056"/>
                          <a:pt x="422603" y="763543"/>
                          <a:pt x="411845" y="716927"/>
                        </a:cubicBezTo>
                        <a:cubicBezTo>
                          <a:pt x="401087" y="670311"/>
                          <a:pt x="408259" y="637140"/>
                          <a:pt x="390330" y="577077"/>
                        </a:cubicBezTo>
                        <a:cubicBezTo>
                          <a:pt x="372401" y="517014"/>
                          <a:pt x="325784" y="414816"/>
                          <a:pt x="304269" y="356546"/>
                        </a:cubicBezTo>
                        <a:cubicBezTo>
                          <a:pt x="282754" y="298276"/>
                          <a:pt x="272892" y="266899"/>
                          <a:pt x="261238" y="227454"/>
                        </a:cubicBezTo>
                        <a:cubicBezTo>
                          <a:pt x="249584" y="188009"/>
                          <a:pt x="243309" y="154839"/>
                          <a:pt x="234344" y="119877"/>
                        </a:cubicBezTo>
                        <a:cubicBezTo>
                          <a:pt x="225379" y="84915"/>
                          <a:pt x="205657" y="12300"/>
                          <a:pt x="180556" y="1543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D1C2B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4" name="Freeform 213"/>
                  <p:cNvSpPr/>
                  <p:nvPr/>
                </p:nvSpPr>
                <p:spPr>
                  <a:xfrm rot="19959728">
                    <a:off x="4916483" y="3021198"/>
                    <a:ext cx="310613" cy="217059"/>
                  </a:xfrm>
                  <a:custGeom>
                    <a:avLst/>
                    <a:gdLst>
                      <a:gd name="connsiteX0" fmla="*/ 39230 w 434178"/>
                      <a:gd name="connsiteY0" fmla="*/ 746 h 217059"/>
                      <a:gd name="connsiteX1" fmla="*/ 151771 w 434178"/>
                      <a:gd name="connsiteY1" fmla="*/ 28881 h 217059"/>
                      <a:gd name="connsiteX2" fmla="*/ 369821 w 434178"/>
                      <a:gd name="connsiteY2" fmla="*/ 21847 h 217059"/>
                      <a:gd name="connsiteX3" fmla="*/ 412024 w 434178"/>
                      <a:gd name="connsiteY3" fmla="*/ 92186 h 217059"/>
                      <a:gd name="connsiteX4" fmla="*/ 426091 w 434178"/>
                      <a:gd name="connsiteY4" fmla="*/ 148456 h 217059"/>
                      <a:gd name="connsiteX5" fmla="*/ 285414 w 434178"/>
                      <a:gd name="connsiteY5" fmla="*/ 211761 h 217059"/>
                      <a:gd name="connsiteX6" fmla="*/ 46264 w 434178"/>
                      <a:gd name="connsiteY6" fmla="*/ 204727 h 217059"/>
                      <a:gd name="connsiteX7" fmla="*/ 4061 w 434178"/>
                      <a:gd name="connsiteY7" fmla="*/ 134389 h 217059"/>
                      <a:gd name="connsiteX8" fmla="*/ 4061 w 434178"/>
                      <a:gd name="connsiteY8" fmla="*/ 64050 h 217059"/>
                      <a:gd name="connsiteX9" fmla="*/ 39230 w 434178"/>
                      <a:gd name="connsiteY9" fmla="*/ 746 h 217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34178" h="217059">
                        <a:moveTo>
                          <a:pt x="39230" y="746"/>
                        </a:moveTo>
                        <a:cubicBezTo>
                          <a:pt x="63848" y="-5115"/>
                          <a:pt x="96673" y="25364"/>
                          <a:pt x="151771" y="28881"/>
                        </a:cubicBezTo>
                        <a:cubicBezTo>
                          <a:pt x="206869" y="32398"/>
                          <a:pt x="326446" y="11296"/>
                          <a:pt x="369821" y="21847"/>
                        </a:cubicBezTo>
                        <a:cubicBezTo>
                          <a:pt x="413196" y="32398"/>
                          <a:pt x="402646" y="71085"/>
                          <a:pt x="412024" y="92186"/>
                        </a:cubicBezTo>
                        <a:cubicBezTo>
                          <a:pt x="421402" y="113288"/>
                          <a:pt x="447193" y="128527"/>
                          <a:pt x="426091" y="148456"/>
                        </a:cubicBezTo>
                        <a:cubicBezTo>
                          <a:pt x="404989" y="168385"/>
                          <a:pt x="348718" y="202383"/>
                          <a:pt x="285414" y="211761"/>
                        </a:cubicBezTo>
                        <a:cubicBezTo>
                          <a:pt x="222110" y="221139"/>
                          <a:pt x="93156" y="217622"/>
                          <a:pt x="46264" y="204727"/>
                        </a:cubicBezTo>
                        <a:cubicBezTo>
                          <a:pt x="-628" y="191832"/>
                          <a:pt x="11095" y="157835"/>
                          <a:pt x="4061" y="134389"/>
                        </a:cubicBezTo>
                        <a:cubicBezTo>
                          <a:pt x="-2973" y="110943"/>
                          <a:pt x="544" y="85152"/>
                          <a:pt x="4061" y="64050"/>
                        </a:cubicBezTo>
                        <a:cubicBezTo>
                          <a:pt x="7578" y="42948"/>
                          <a:pt x="14612" y="6607"/>
                          <a:pt x="39230" y="746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D1C3BA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5" name="Freeform 214"/>
                  <p:cNvSpPr/>
                  <p:nvPr/>
                </p:nvSpPr>
                <p:spPr>
                  <a:xfrm rot="20161035">
                    <a:off x="5028674" y="3111727"/>
                    <a:ext cx="147711" cy="28135"/>
                  </a:xfrm>
                  <a:custGeom>
                    <a:avLst/>
                    <a:gdLst>
                      <a:gd name="connsiteX0" fmla="*/ 0 w 147711"/>
                      <a:gd name="connsiteY0" fmla="*/ 28135 h 28135"/>
                      <a:gd name="connsiteX1" fmla="*/ 147711 w 147711"/>
                      <a:gd name="connsiteY1" fmla="*/ 0 h 28135"/>
                      <a:gd name="connsiteX2" fmla="*/ 147711 w 147711"/>
                      <a:gd name="connsiteY2" fmla="*/ 0 h 28135"/>
                      <a:gd name="connsiteX3" fmla="*/ 147711 w 147711"/>
                      <a:gd name="connsiteY3" fmla="*/ 0 h 28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711" h="28135">
                        <a:moveTo>
                          <a:pt x="0" y="28135"/>
                        </a:moveTo>
                        <a:lnTo>
                          <a:pt x="147711" y="0"/>
                        </a:lnTo>
                        <a:lnTo>
                          <a:pt x="147711" y="0"/>
                        </a:lnTo>
                        <a:lnTo>
                          <a:pt x="147711" y="0"/>
                        </a:lnTo>
                      </a:path>
                    </a:pathLst>
                  </a:custGeom>
                  <a:noFill/>
                  <a:ln>
                    <a:solidFill>
                      <a:srgbClr val="D1C3BA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80" name="Freeform 179"/>
                <p:cNvSpPr/>
                <p:nvPr/>
              </p:nvSpPr>
              <p:spPr>
                <a:xfrm>
                  <a:off x="4740813" y="1934300"/>
                  <a:ext cx="1252640" cy="1405981"/>
                </a:xfrm>
                <a:custGeom>
                  <a:avLst/>
                  <a:gdLst>
                    <a:gd name="connsiteX0" fmla="*/ 267031 w 975550"/>
                    <a:gd name="connsiteY0" fmla="*/ 31044 h 1149059"/>
                    <a:gd name="connsiteX1" fmla="*/ 279731 w 975550"/>
                    <a:gd name="connsiteY1" fmla="*/ 196144 h 1149059"/>
                    <a:gd name="connsiteX2" fmla="*/ 140031 w 975550"/>
                    <a:gd name="connsiteY2" fmla="*/ 221544 h 1149059"/>
                    <a:gd name="connsiteX3" fmla="*/ 38431 w 975550"/>
                    <a:gd name="connsiteY3" fmla="*/ 234244 h 1149059"/>
                    <a:gd name="connsiteX4" fmla="*/ 13031 w 975550"/>
                    <a:gd name="connsiteY4" fmla="*/ 297744 h 1149059"/>
                    <a:gd name="connsiteX5" fmla="*/ 331 w 975550"/>
                    <a:gd name="connsiteY5" fmla="*/ 539044 h 1149059"/>
                    <a:gd name="connsiteX6" fmla="*/ 25731 w 975550"/>
                    <a:gd name="connsiteY6" fmla="*/ 754944 h 1149059"/>
                    <a:gd name="connsiteX7" fmla="*/ 38431 w 975550"/>
                    <a:gd name="connsiteY7" fmla="*/ 1059744 h 1149059"/>
                    <a:gd name="connsiteX8" fmla="*/ 51131 w 975550"/>
                    <a:gd name="connsiteY8" fmla="*/ 1135944 h 1149059"/>
                    <a:gd name="connsiteX9" fmla="*/ 660731 w 975550"/>
                    <a:gd name="connsiteY9" fmla="*/ 1135944 h 1149059"/>
                    <a:gd name="connsiteX10" fmla="*/ 965531 w 975550"/>
                    <a:gd name="connsiteY10" fmla="*/ 1123244 h 1149059"/>
                    <a:gd name="connsiteX11" fmla="*/ 902031 w 975550"/>
                    <a:gd name="connsiteY11" fmla="*/ 831144 h 1149059"/>
                    <a:gd name="connsiteX12" fmla="*/ 902031 w 975550"/>
                    <a:gd name="connsiteY12" fmla="*/ 297744 h 1149059"/>
                    <a:gd name="connsiteX13" fmla="*/ 775031 w 975550"/>
                    <a:gd name="connsiteY13" fmla="*/ 259644 h 1149059"/>
                    <a:gd name="connsiteX14" fmla="*/ 597231 w 975550"/>
                    <a:gd name="connsiteY14" fmla="*/ 208844 h 1149059"/>
                    <a:gd name="connsiteX15" fmla="*/ 571831 w 975550"/>
                    <a:gd name="connsiteY15" fmla="*/ 208844 h 1149059"/>
                    <a:gd name="connsiteX16" fmla="*/ 571831 w 975550"/>
                    <a:gd name="connsiteY16" fmla="*/ 81844 h 1149059"/>
                    <a:gd name="connsiteX17" fmla="*/ 533731 w 975550"/>
                    <a:gd name="connsiteY17" fmla="*/ 5644 h 1149059"/>
                    <a:gd name="connsiteX18" fmla="*/ 381331 w 975550"/>
                    <a:gd name="connsiteY18" fmla="*/ 5644 h 1149059"/>
                    <a:gd name="connsiteX19" fmla="*/ 267031 w 975550"/>
                    <a:gd name="connsiteY19" fmla="*/ 31044 h 114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75550" h="1149059">
                      <a:moveTo>
                        <a:pt x="267031" y="31044"/>
                      </a:moveTo>
                      <a:cubicBezTo>
                        <a:pt x="283964" y="97719"/>
                        <a:pt x="300898" y="164394"/>
                        <a:pt x="279731" y="196144"/>
                      </a:cubicBezTo>
                      <a:cubicBezTo>
                        <a:pt x="258564" y="227894"/>
                        <a:pt x="180248" y="215194"/>
                        <a:pt x="140031" y="221544"/>
                      </a:cubicBezTo>
                      <a:cubicBezTo>
                        <a:pt x="99814" y="227894"/>
                        <a:pt x="59598" y="221544"/>
                        <a:pt x="38431" y="234244"/>
                      </a:cubicBezTo>
                      <a:cubicBezTo>
                        <a:pt x="17264" y="246944"/>
                        <a:pt x="19381" y="246944"/>
                        <a:pt x="13031" y="297744"/>
                      </a:cubicBezTo>
                      <a:cubicBezTo>
                        <a:pt x="6681" y="348544"/>
                        <a:pt x="-1786" y="462844"/>
                        <a:pt x="331" y="539044"/>
                      </a:cubicBezTo>
                      <a:cubicBezTo>
                        <a:pt x="2448" y="615244"/>
                        <a:pt x="19381" y="668161"/>
                        <a:pt x="25731" y="754944"/>
                      </a:cubicBezTo>
                      <a:cubicBezTo>
                        <a:pt x="32081" y="841727"/>
                        <a:pt x="34198" y="996244"/>
                        <a:pt x="38431" y="1059744"/>
                      </a:cubicBezTo>
                      <a:cubicBezTo>
                        <a:pt x="42664" y="1123244"/>
                        <a:pt x="-52586" y="1123244"/>
                        <a:pt x="51131" y="1135944"/>
                      </a:cubicBezTo>
                      <a:cubicBezTo>
                        <a:pt x="154848" y="1148644"/>
                        <a:pt x="508331" y="1138061"/>
                        <a:pt x="660731" y="1135944"/>
                      </a:cubicBezTo>
                      <a:cubicBezTo>
                        <a:pt x="813131" y="1133827"/>
                        <a:pt x="925314" y="1174044"/>
                        <a:pt x="965531" y="1123244"/>
                      </a:cubicBezTo>
                      <a:cubicBezTo>
                        <a:pt x="1005748" y="1072444"/>
                        <a:pt x="912614" y="968727"/>
                        <a:pt x="902031" y="831144"/>
                      </a:cubicBezTo>
                      <a:cubicBezTo>
                        <a:pt x="891448" y="693561"/>
                        <a:pt x="923198" y="392994"/>
                        <a:pt x="902031" y="297744"/>
                      </a:cubicBezTo>
                      <a:cubicBezTo>
                        <a:pt x="880864" y="202494"/>
                        <a:pt x="775031" y="259644"/>
                        <a:pt x="775031" y="259644"/>
                      </a:cubicBezTo>
                      <a:lnTo>
                        <a:pt x="597231" y="208844"/>
                      </a:lnTo>
                      <a:cubicBezTo>
                        <a:pt x="563364" y="200377"/>
                        <a:pt x="576064" y="230011"/>
                        <a:pt x="571831" y="208844"/>
                      </a:cubicBezTo>
                      <a:cubicBezTo>
                        <a:pt x="567598" y="187677"/>
                        <a:pt x="578181" y="115711"/>
                        <a:pt x="571831" y="81844"/>
                      </a:cubicBezTo>
                      <a:cubicBezTo>
                        <a:pt x="565481" y="47977"/>
                        <a:pt x="565481" y="18344"/>
                        <a:pt x="533731" y="5644"/>
                      </a:cubicBezTo>
                      <a:cubicBezTo>
                        <a:pt x="501981" y="-7056"/>
                        <a:pt x="381331" y="5644"/>
                        <a:pt x="381331" y="5644"/>
                      </a:cubicBezTo>
                      <a:lnTo>
                        <a:pt x="267031" y="31044"/>
                      </a:ln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F7F4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81" name="Group 180"/>
                <p:cNvGrpSpPr/>
                <p:nvPr/>
              </p:nvGrpSpPr>
              <p:grpSpPr>
                <a:xfrm rot="176094">
                  <a:off x="4399469" y="761397"/>
                  <a:ext cx="1540042" cy="1311029"/>
                  <a:chOff x="5956950" y="498076"/>
                  <a:chExt cx="1678822" cy="1469479"/>
                </a:xfrm>
              </p:grpSpPr>
              <p:grpSp>
                <p:nvGrpSpPr>
                  <p:cNvPr id="198" name="Group 197"/>
                  <p:cNvGrpSpPr/>
                  <p:nvPr/>
                </p:nvGrpSpPr>
                <p:grpSpPr>
                  <a:xfrm>
                    <a:off x="5997220" y="498076"/>
                    <a:ext cx="1487679" cy="1469479"/>
                    <a:chOff x="4723610" y="748576"/>
                    <a:chExt cx="1487679" cy="1469479"/>
                  </a:xfrm>
                  <a:solidFill>
                    <a:srgbClr val="FFCFAB"/>
                  </a:solidFill>
                </p:grpSpPr>
                <p:sp>
                  <p:nvSpPr>
                    <p:cNvPr id="211" name="Freeform 210"/>
                    <p:cNvSpPr/>
                    <p:nvPr/>
                  </p:nvSpPr>
                  <p:spPr>
                    <a:xfrm>
                      <a:off x="4723610" y="748576"/>
                      <a:ext cx="1487679" cy="1469479"/>
                    </a:xfrm>
                    <a:custGeom>
                      <a:avLst/>
                      <a:gdLst>
                        <a:gd name="connsiteX0" fmla="*/ 1589651 w 1814151"/>
                        <a:gd name="connsiteY0" fmla="*/ 334913 h 1861248"/>
                        <a:gd name="connsiteX1" fmla="*/ 1428565 w 1814151"/>
                        <a:gd name="connsiteY1" fmla="*/ 107498 h 1861248"/>
                        <a:gd name="connsiteX2" fmla="*/ 1239052 w 1814151"/>
                        <a:gd name="connsiteY2" fmla="*/ 31692 h 1861248"/>
                        <a:gd name="connsiteX3" fmla="*/ 940569 w 1814151"/>
                        <a:gd name="connsiteY3" fmla="*/ 3265 h 1861248"/>
                        <a:gd name="connsiteX4" fmla="*/ 608921 w 1814151"/>
                        <a:gd name="connsiteY4" fmla="*/ 102760 h 1861248"/>
                        <a:gd name="connsiteX5" fmla="*/ 305700 w 1814151"/>
                        <a:gd name="connsiteY5" fmla="*/ 311224 h 1861248"/>
                        <a:gd name="connsiteX6" fmla="*/ 196730 w 1814151"/>
                        <a:gd name="connsiteY6" fmla="*/ 467572 h 1861248"/>
                        <a:gd name="connsiteX7" fmla="*/ 144614 w 1814151"/>
                        <a:gd name="connsiteY7" fmla="*/ 770793 h 1861248"/>
                        <a:gd name="connsiteX8" fmla="*/ 253584 w 1814151"/>
                        <a:gd name="connsiteY8" fmla="*/ 1140343 h 1861248"/>
                        <a:gd name="connsiteX9" fmla="*/ 244109 w 1814151"/>
                        <a:gd name="connsiteY9" fmla="*/ 1135605 h 1861248"/>
                        <a:gd name="connsiteX10" fmla="*/ 196730 w 1814151"/>
                        <a:gd name="connsiteY10" fmla="*/ 1092965 h 1861248"/>
                        <a:gd name="connsiteX11" fmla="*/ 144614 w 1814151"/>
                        <a:gd name="connsiteY11" fmla="*/ 1064538 h 1861248"/>
                        <a:gd name="connsiteX12" fmla="*/ 68809 w 1814151"/>
                        <a:gd name="connsiteY12" fmla="*/ 1074014 h 1861248"/>
                        <a:gd name="connsiteX13" fmla="*/ 11955 w 1814151"/>
                        <a:gd name="connsiteY13" fmla="*/ 1121392 h 1861248"/>
                        <a:gd name="connsiteX14" fmla="*/ 2480 w 1814151"/>
                        <a:gd name="connsiteY14" fmla="*/ 1206673 h 1861248"/>
                        <a:gd name="connsiteX15" fmla="*/ 45120 w 1814151"/>
                        <a:gd name="connsiteY15" fmla="*/ 1334594 h 1861248"/>
                        <a:gd name="connsiteX16" fmla="*/ 135139 w 1814151"/>
                        <a:gd name="connsiteY16" fmla="*/ 1438826 h 1861248"/>
                        <a:gd name="connsiteX17" fmla="*/ 263060 w 1814151"/>
                        <a:gd name="connsiteY17" fmla="*/ 1481467 h 1861248"/>
                        <a:gd name="connsiteX18" fmla="*/ 319914 w 1814151"/>
                        <a:gd name="connsiteY18" fmla="*/ 1467253 h 1861248"/>
                        <a:gd name="connsiteX19" fmla="*/ 362554 w 1814151"/>
                        <a:gd name="connsiteY19" fmla="*/ 1580961 h 1861248"/>
                        <a:gd name="connsiteX20" fmla="*/ 438360 w 1814151"/>
                        <a:gd name="connsiteY20" fmla="*/ 1694669 h 1861248"/>
                        <a:gd name="connsiteX21" fmla="*/ 561543 w 1814151"/>
                        <a:gd name="connsiteY21" fmla="*/ 1775212 h 1861248"/>
                        <a:gd name="connsiteX22" fmla="*/ 675251 w 1814151"/>
                        <a:gd name="connsiteY22" fmla="*/ 1817852 h 1861248"/>
                        <a:gd name="connsiteX23" fmla="*/ 850550 w 1814151"/>
                        <a:gd name="connsiteY23" fmla="*/ 1836803 h 1861248"/>
                        <a:gd name="connsiteX24" fmla="*/ 983209 w 1814151"/>
                        <a:gd name="connsiteY24" fmla="*/ 1827328 h 1861248"/>
                        <a:gd name="connsiteX25" fmla="*/ 1106393 w 1814151"/>
                        <a:gd name="connsiteY25" fmla="*/ 1860492 h 1861248"/>
                        <a:gd name="connsiteX26" fmla="*/ 1229576 w 1814151"/>
                        <a:gd name="connsiteY26" fmla="*/ 1846279 h 1861248"/>
                        <a:gd name="connsiteX27" fmla="*/ 1366973 w 1814151"/>
                        <a:gd name="connsiteY27" fmla="*/ 1798901 h 1861248"/>
                        <a:gd name="connsiteX28" fmla="*/ 1442778 w 1814151"/>
                        <a:gd name="connsiteY28" fmla="*/ 1727833 h 1861248"/>
                        <a:gd name="connsiteX29" fmla="*/ 1528059 w 1814151"/>
                        <a:gd name="connsiteY29" fmla="*/ 1689931 h 1861248"/>
                        <a:gd name="connsiteX30" fmla="*/ 1679669 w 1814151"/>
                        <a:gd name="connsiteY30" fmla="*/ 1571485 h 1861248"/>
                        <a:gd name="connsiteX31" fmla="*/ 1769688 w 1814151"/>
                        <a:gd name="connsiteY31" fmla="*/ 1419875 h 1861248"/>
                        <a:gd name="connsiteX32" fmla="*/ 1802853 w 1814151"/>
                        <a:gd name="connsiteY32" fmla="*/ 1268264 h 1861248"/>
                        <a:gd name="connsiteX33" fmla="*/ 1812328 w 1814151"/>
                        <a:gd name="connsiteY33" fmla="*/ 1154557 h 1861248"/>
                        <a:gd name="connsiteX34" fmla="*/ 1812328 w 1814151"/>
                        <a:gd name="connsiteY34" fmla="*/ 1078752 h 1861248"/>
                        <a:gd name="connsiteX35" fmla="*/ 1793377 w 1814151"/>
                        <a:gd name="connsiteY35" fmla="*/ 965044 h 1861248"/>
                        <a:gd name="connsiteX36" fmla="*/ 1760212 w 1814151"/>
                        <a:gd name="connsiteY36" fmla="*/ 770793 h 1861248"/>
                        <a:gd name="connsiteX37" fmla="*/ 1717572 w 1814151"/>
                        <a:gd name="connsiteY37" fmla="*/ 609707 h 1861248"/>
                        <a:gd name="connsiteX38" fmla="*/ 1637029 w 1814151"/>
                        <a:gd name="connsiteY38" fmla="*/ 415456 h 1861248"/>
                        <a:gd name="connsiteX39" fmla="*/ 1589651 w 1814151"/>
                        <a:gd name="connsiteY39" fmla="*/ 334913 h 18612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</a:cxnLst>
                      <a:rect l="l" t="t" r="r" b="b"/>
                      <a:pathLst>
                        <a:path w="1814151" h="1861248">
                          <a:moveTo>
                            <a:pt x="1589651" y="334913"/>
                          </a:moveTo>
                          <a:cubicBezTo>
                            <a:pt x="1554907" y="283587"/>
                            <a:pt x="1486998" y="158035"/>
                            <a:pt x="1428565" y="107498"/>
                          </a:cubicBezTo>
                          <a:cubicBezTo>
                            <a:pt x="1370132" y="56961"/>
                            <a:pt x="1320385" y="49064"/>
                            <a:pt x="1239052" y="31692"/>
                          </a:cubicBezTo>
                          <a:cubicBezTo>
                            <a:pt x="1157719" y="14320"/>
                            <a:pt x="1045591" y="-8580"/>
                            <a:pt x="940569" y="3265"/>
                          </a:cubicBezTo>
                          <a:cubicBezTo>
                            <a:pt x="835547" y="15110"/>
                            <a:pt x="714732" y="51434"/>
                            <a:pt x="608921" y="102760"/>
                          </a:cubicBezTo>
                          <a:cubicBezTo>
                            <a:pt x="503110" y="154086"/>
                            <a:pt x="374398" y="250422"/>
                            <a:pt x="305700" y="311224"/>
                          </a:cubicBezTo>
                          <a:cubicBezTo>
                            <a:pt x="237002" y="372026"/>
                            <a:pt x="223578" y="390977"/>
                            <a:pt x="196730" y="467572"/>
                          </a:cubicBezTo>
                          <a:cubicBezTo>
                            <a:pt x="169882" y="544167"/>
                            <a:pt x="135138" y="658665"/>
                            <a:pt x="144614" y="770793"/>
                          </a:cubicBezTo>
                          <a:cubicBezTo>
                            <a:pt x="154090" y="882921"/>
                            <a:pt x="237002" y="1079541"/>
                            <a:pt x="253584" y="1140343"/>
                          </a:cubicBezTo>
                          <a:cubicBezTo>
                            <a:pt x="270166" y="1201145"/>
                            <a:pt x="253585" y="1143501"/>
                            <a:pt x="244109" y="1135605"/>
                          </a:cubicBezTo>
                          <a:cubicBezTo>
                            <a:pt x="234633" y="1127709"/>
                            <a:pt x="213312" y="1104809"/>
                            <a:pt x="196730" y="1092965"/>
                          </a:cubicBezTo>
                          <a:cubicBezTo>
                            <a:pt x="180148" y="1081121"/>
                            <a:pt x="165934" y="1067696"/>
                            <a:pt x="144614" y="1064538"/>
                          </a:cubicBezTo>
                          <a:cubicBezTo>
                            <a:pt x="123294" y="1061380"/>
                            <a:pt x="90919" y="1064538"/>
                            <a:pt x="68809" y="1074014"/>
                          </a:cubicBezTo>
                          <a:cubicBezTo>
                            <a:pt x="46699" y="1083490"/>
                            <a:pt x="23010" y="1099282"/>
                            <a:pt x="11955" y="1121392"/>
                          </a:cubicBezTo>
                          <a:cubicBezTo>
                            <a:pt x="900" y="1143502"/>
                            <a:pt x="-3047" y="1171139"/>
                            <a:pt x="2480" y="1206673"/>
                          </a:cubicBezTo>
                          <a:cubicBezTo>
                            <a:pt x="8007" y="1242207"/>
                            <a:pt x="23010" y="1295902"/>
                            <a:pt x="45120" y="1334594"/>
                          </a:cubicBezTo>
                          <a:cubicBezTo>
                            <a:pt x="67230" y="1373286"/>
                            <a:pt x="98816" y="1414347"/>
                            <a:pt x="135139" y="1438826"/>
                          </a:cubicBezTo>
                          <a:cubicBezTo>
                            <a:pt x="171462" y="1463305"/>
                            <a:pt x="232264" y="1476729"/>
                            <a:pt x="263060" y="1481467"/>
                          </a:cubicBezTo>
                          <a:cubicBezTo>
                            <a:pt x="293856" y="1486205"/>
                            <a:pt x="303332" y="1450671"/>
                            <a:pt x="319914" y="1467253"/>
                          </a:cubicBezTo>
                          <a:cubicBezTo>
                            <a:pt x="336496" y="1483835"/>
                            <a:pt x="342813" y="1543059"/>
                            <a:pt x="362554" y="1580961"/>
                          </a:cubicBezTo>
                          <a:cubicBezTo>
                            <a:pt x="382295" y="1618863"/>
                            <a:pt x="405195" y="1662294"/>
                            <a:pt x="438360" y="1694669"/>
                          </a:cubicBezTo>
                          <a:cubicBezTo>
                            <a:pt x="471525" y="1727044"/>
                            <a:pt x="522061" y="1754682"/>
                            <a:pt x="561543" y="1775212"/>
                          </a:cubicBezTo>
                          <a:cubicBezTo>
                            <a:pt x="601025" y="1795742"/>
                            <a:pt x="627083" y="1807587"/>
                            <a:pt x="675251" y="1817852"/>
                          </a:cubicBezTo>
                          <a:cubicBezTo>
                            <a:pt x="723419" y="1828117"/>
                            <a:pt x="799224" y="1835224"/>
                            <a:pt x="850550" y="1836803"/>
                          </a:cubicBezTo>
                          <a:cubicBezTo>
                            <a:pt x="901876" y="1838382"/>
                            <a:pt x="940568" y="1823380"/>
                            <a:pt x="983209" y="1827328"/>
                          </a:cubicBezTo>
                          <a:cubicBezTo>
                            <a:pt x="1025849" y="1831276"/>
                            <a:pt x="1065332" y="1857334"/>
                            <a:pt x="1106393" y="1860492"/>
                          </a:cubicBezTo>
                          <a:cubicBezTo>
                            <a:pt x="1147454" y="1863650"/>
                            <a:pt x="1186146" y="1856544"/>
                            <a:pt x="1229576" y="1846279"/>
                          </a:cubicBezTo>
                          <a:cubicBezTo>
                            <a:pt x="1273006" y="1836014"/>
                            <a:pt x="1331439" y="1818642"/>
                            <a:pt x="1366973" y="1798901"/>
                          </a:cubicBezTo>
                          <a:cubicBezTo>
                            <a:pt x="1402507" y="1779160"/>
                            <a:pt x="1415930" y="1745995"/>
                            <a:pt x="1442778" y="1727833"/>
                          </a:cubicBezTo>
                          <a:cubicBezTo>
                            <a:pt x="1469626" y="1709671"/>
                            <a:pt x="1488577" y="1715989"/>
                            <a:pt x="1528059" y="1689931"/>
                          </a:cubicBezTo>
                          <a:cubicBezTo>
                            <a:pt x="1567541" y="1663873"/>
                            <a:pt x="1639398" y="1616494"/>
                            <a:pt x="1679669" y="1571485"/>
                          </a:cubicBezTo>
                          <a:cubicBezTo>
                            <a:pt x="1719940" y="1526476"/>
                            <a:pt x="1749157" y="1470412"/>
                            <a:pt x="1769688" y="1419875"/>
                          </a:cubicBezTo>
                          <a:cubicBezTo>
                            <a:pt x="1790219" y="1369338"/>
                            <a:pt x="1795746" y="1312484"/>
                            <a:pt x="1802853" y="1268264"/>
                          </a:cubicBezTo>
                          <a:cubicBezTo>
                            <a:pt x="1809960" y="1224044"/>
                            <a:pt x="1810749" y="1186142"/>
                            <a:pt x="1812328" y="1154557"/>
                          </a:cubicBezTo>
                          <a:cubicBezTo>
                            <a:pt x="1813907" y="1122972"/>
                            <a:pt x="1815487" y="1110338"/>
                            <a:pt x="1812328" y="1078752"/>
                          </a:cubicBezTo>
                          <a:cubicBezTo>
                            <a:pt x="1809169" y="1047166"/>
                            <a:pt x="1802063" y="1016371"/>
                            <a:pt x="1793377" y="965044"/>
                          </a:cubicBezTo>
                          <a:cubicBezTo>
                            <a:pt x="1784691" y="913718"/>
                            <a:pt x="1772846" y="830016"/>
                            <a:pt x="1760212" y="770793"/>
                          </a:cubicBezTo>
                          <a:cubicBezTo>
                            <a:pt x="1747578" y="711570"/>
                            <a:pt x="1738102" y="668930"/>
                            <a:pt x="1717572" y="609707"/>
                          </a:cubicBezTo>
                          <a:cubicBezTo>
                            <a:pt x="1697042" y="550484"/>
                            <a:pt x="1657560" y="461255"/>
                            <a:pt x="1637029" y="415456"/>
                          </a:cubicBezTo>
                          <a:cubicBezTo>
                            <a:pt x="1616499" y="369657"/>
                            <a:pt x="1624395" y="386239"/>
                            <a:pt x="1589651" y="334913"/>
                          </a:cubicBezTo>
                          <a:close/>
                        </a:path>
                      </a:pathLst>
                    </a:custGeom>
                    <a:solidFill>
                      <a:srgbClr val="E39650"/>
                    </a:solidFill>
                    <a:ln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12" name="Freeform 211"/>
                    <p:cNvSpPr/>
                    <p:nvPr/>
                  </p:nvSpPr>
                  <p:spPr>
                    <a:xfrm>
                      <a:off x="4827841" y="1667695"/>
                      <a:ext cx="94758" cy="137418"/>
                    </a:xfrm>
                    <a:custGeom>
                      <a:avLst/>
                      <a:gdLst>
                        <a:gd name="connsiteX0" fmla="*/ 169501 w 169501"/>
                        <a:gd name="connsiteY0" fmla="*/ 42661 h 137417"/>
                        <a:gd name="connsiteX1" fmla="*/ 103172 w 169501"/>
                        <a:gd name="connsiteY1" fmla="*/ 20 h 137417"/>
                        <a:gd name="connsiteX2" fmla="*/ 8415 w 169501"/>
                        <a:gd name="connsiteY2" fmla="*/ 37923 h 137417"/>
                        <a:gd name="connsiteX3" fmla="*/ 8415 w 169501"/>
                        <a:gd name="connsiteY3" fmla="*/ 99514 h 137417"/>
                        <a:gd name="connsiteX4" fmla="*/ 41580 w 169501"/>
                        <a:gd name="connsiteY4" fmla="*/ 137417 h 137417"/>
                        <a:gd name="connsiteX5" fmla="*/ 41580 w 169501"/>
                        <a:gd name="connsiteY5" fmla="*/ 137417 h 1374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501" h="137417">
                          <a:moveTo>
                            <a:pt x="169501" y="42661"/>
                          </a:moveTo>
                          <a:cubicBezTo>
                            <a:pt x="149760" y="21735"/>
                            <a:pt x="130020" y="810"/>
                            <a:pt x="103172" y="20"/>
                          </a:cubicBezTo>
                          <a:cubicBezTo>
                            <a:pt x="76324" y="-770"/>
                            <a:pt x="24208" y="21341"/>
                            <a:pt x="8415" y="37923"/>
                          </a:cubicBezTo>
                          <a:cubicBezTo>
                            <a:pt x="-7378" y="54505"/>
                            <a:pt x="2888" y="82932"/>
                            <a:pt x="8415" y="99514"/>
                          </a:cubicBezTo>
                          <a:cubicBezTo>
                            <a:pt x="13942" y="116096"/>
                            <a:pt x="41580" y="137417"/>
                            <a:pt x="41580" y="137417"/>
                          </a:cubicBezTo>
                          <a:lnTo>
                            <a:pt x="41580" y="137417"/>
                          </a:lnTo>
                        </a:path>
                      </a:pathLst>
                    </a:custGeom>
                    <a:solidFill>
                      <a:srgbClr val="E39650"/>
                    </a:solidFill>
                    <a:ln>
                      <a:solidFill>
                        <a:srgbClr val="C36E49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199" name="Freeform 198"/>
                  <p:cNvSpPr/>
                  <p:nvPr/>
                </p:nvSpPr>
                <p:spPr>
                  <a:xfrm rot="618708">
                    <a:off x="6459690" y="1036931"/>
                    <a:ext cx="221639" cy="265215"/>
                  </a:xfrm>
                  <a:custGeom>
                    <a:avLst/>
                    <a:gdLst>
                      <a:gd name="connsiteX0" fmla="*/ 365574 w 365761"/>
                      <a:gd name="connsiteY0" fmla="*/ 67732 h 376344"/>
                      <a:gd name="connsiteX1" fmla="*/ 341885 w 365761"/>
                      <a:gd name="connsiteY1" fmla="*/ 15616 h 376344"/>
                      <a:gd name="connsiteX2" fmla="*/ 289768 w 365761"/>
                      <a:gd name="connsiteY2" fmla="*/ 1402 h 376344"/>
                      <a:gd name="connsiteX3" fmla="*/ 176061 w 365761"/>
                      <a:gd name="connsiteY3" fmla="*/ 44043 h 376344"/>
                      <a:gd name="connsiteX4" fmla="*/ 90780 w 365761"/>
                      <a:gd name="connsiteY4" fmla="*/ 115110 h 376344"/>
                      <a:gd name="connsiteX5" fmla="*/ 24450 w 365761"/>
                      <a:gd name="connsiteY5" fmla="*/ 205129 h 376344"/>
                      <a:gd name="connsiteX6" fmla="*/ 761 w 365761"/>
                      <a:gd name="connsiteY6" fmla="*/ 299885 h 376344"/>
                      <a:gd name="connsiteX7" fmla="*/ 10237 w 365761"/>
                      <a:gd name="connsiteY7" fmla="*/ 375690 h 376344"/>
                      <a:gd name="connsiteX8" fmla="*/ 52877 w 365761"/>
                      <a:gd name="connsiteY8" fmla="*/ 333050 h 376344"/>
                      <a:gd name="connsiteX9" fmla="*/ 104993 w 365761"/>
                      <a:gd name="connsiteY9" fmla="*/ 271458 h 376344"/>
                      <a:gd name="connsiteX10" fmla="*/ 161847 w 365761"/>
                      <a:gd name="connsiteY10" fmla="*/ 209866 h 376344"/>
                      <a:gd name="connsiteX11" fmla="*/ 228177 w 365761"/>
                      <a:gd name="connsiteY11" fmla="*/ 181439 h 376344"/>
                      <a:gd name="connsiteX12" fmla="*/ 280293 w 365761"/>
                      <a:gd name="connsiteY12" fmla="*/ 162488 h 376344"/>
                      <a:gd name="connsiteX13" fmla="*/ 308720 w 365761"/>
                      <a:gd name="connsiteY13" fmla="*/ 153012 h 376344"/>
                      <a:gd name="connsiteX14" fmla="*/ 351360 w 365761"/>
                      <a:gd name="connsiteY14" fmla="*/ 119848 h 376344"/>
                      <a:gd name="connsiteX15" fmla="*/ 365574 w 365761"/>
                      <a:gd name="connsiteY15" fmla="*/ 67732 h 376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65761" h="376344">
                        <a:moveTo>
                          <a:pt x="365574" y="67732"/>
                        </a:moveTo>
                        <a:cubicBezTo>
                          <a:pt x="363995" y="50360"/>
                          <a:pt x="354519" y="26671"/>
                          <a:pt x="341885" y="15616"/>
                        </a:cubicBezTo>
                        <a:cubicBezTo>
                          <a:pt x="329251" y="4561"/>
                          <a:pt x="317405" y="-3336"/>
                          <a:pt x="289768" y="1402"/>
                        </a:cubicBezTo>
                        <a:cubicBezTo>
                          <a:pt x="262131" y="6140"/>
                          <a:pt x="209226" y="25092"/>
                          <a:pt x="176061" y="44043"/>
                        </a:cubicBezTo>
                        <a:cubicBezTo>
                          <a:pt x="142896" y="62994"/>
                          <a:pt x="116048" y="88262"/>
                          <a:pt x="90780" y="115110"/>
                        </a:cubicBezTo>
                        <a:cubicBezTo>
                          <a:pt x="65511" y="141958"/>
                          <a:pt x="39453" y="174333"/>
                          <a:pt x="24450" y="205129"/>
                        </a:cubicBezTo>
                        <a:cubicBezTo>
                          <a:pt x="9447" y="235925"/>
                          <a:pt x="3130" y="271458"/>
                          <a:pt x="761" y="299885"/>
                        </a:cubicBezTo>
                        <a:cubicBezTo>
                          <a:pt x="-1608" y="328312"/>
                          <a:pt x="1551" y="370163"/>
                          <a:pt x="10237" y="375690"/>
                        </a:cubicBezTo>
                        <a:cubicBezTo>
                          <a:pt x="18923" y="381217"/>
                          <a:pt x="37084" y="350422"/>
                          <a:pt x="52877" y="333050"/>
                        </a:cubicBezTo>
                        <a:cubicBezTo>
                          <a:pt x="68670" y="315678"/>
                          <a:pt x="86831" y="291989"/>
                          <a:pt x="104993" y="271458"/>
                        </a:cubicBezTo>
                        <a:cubicBezTo>
                          <a:pt x="123155" y="250927"/>
                          <a:pt x="141316" y="224869"/>
                          <a:pt x="161847" y="209866"/>
                        </a:cubicBezTo>
                        <a:cubicBezTo>
                          <a:pt x="182378" y="194863"/>
                          <a:pt x="208436" y="189335"/>
                          <a:pt x="228177" y="181439"/>
                        </a:cubicBezTo>
                        <a:cubicBezTo>
                          <a:pt x="247918" y="173543"/>
                          <a:pt x="266869" y="167226"/>
                          <a:pt x="280293" y="162488"/>
                        </a:cubicBezTo>
                        <a:cubicBezTo>
                          <a:pt x="293717" y="157750"/>
                          <a:pt x="296875" y="160119"/>
                          <a:pt x="308720" y="153012"/>
                        </a:cubicBezTo>
                        <a:cubicBezTo>
                          <a:pt x="320564" y="145905"/>
                          <a:pt x="344253" y="130903"/>
                          <a:pt x="351360" y="119848"/>
                        </a:cubicBezTo>
                        <a:cubicBezTo>
                          <a:pt x="358467" y="108793"/>
                          <a:pt x="367153" y="85104"/>
                          <a:pt x="365574" y="67732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solidFill>
                      <a:schemeClr val="bg2">
                        <a:lumMod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0" name="Freeform 199"/>
                  <p:cNvSpPr/>
                  <p:nvPr/>
                </p:nvSpPr>
                <p:spPr>
                  <a:xfrm rot="19974490" flipH="1">
                    <a:off x="7002492" y="931060"/>
                    <a:ext cx="235034" cy="251065"/>
                  </a:xfrm>
                  <a:custGeom>
                    <a:avLst/>
                    <a:gdLst>
                      <a:gd name="connsiteX0" fmla="*/ 365574 w 365761"/>
                      <a:gd name="connsiteY0" fmla="*/ 67732 h 376344"/>
                      <a:gd name="connsiteX1" fmla="*/ 341885 w 365761"/>
                      <a:gd name="connsiteY1" fmla="*/ 15616 h 376344"/>
                      <a:gd name="connsiteX2" fmla="*/ 289768 w 365761"/>
                      <a:gd name="connsiteY2" fmla="*/ 1402 h 376344"/>
                      <a:gd name="connsiteX3" fmla="*/ 176061 w 365761"/>
                      <a:gd name="connsiteY3" fmla="*/ 44043 h 376344"/>
                      <a:gd name="connsiteX4" fmla="*/ 90780 w 365761"/>
                      <a:gd name="connsiteY4" fmla="*/ 115110 h 376344"/>
                      <a:gd name="connsiteX5" fmla="*/ 24450 w 365761"/>
                      <a:gd name="connsiteY5" fmla="*/ 205129 h 376344"/>
                      <a:gd name="connsiteX6" fmla="*/ 761 w 365761"/>
                      <a:gd name="connsiteY6" fmla="*/ 299885 h 376344"/>
                      <a:gd name="connsiteX7" fmla="*/ 10237 w 365761"/>
                      <a:gd name="connsiteY7" fmla="*/ 375690 h 376344"/>
                      <a:gd name="connsiteX8" fmla="*/ 52877 w 365761"/>
                      <a:gd name="connsiteY8" fmla="*/ 333050 h 376344"/>
                      <a:gd name="connsiteX9" fmla="*/ 104993 w 365761"/>
                      <a:gd name="connsiteY9" fmla="*/ 271458 h 376344"/>
                      <a:gd name="connsiteX10" fmla="*/ 161847 w 365761"/>
                      <a:gd name="connsiteY10" fmla="*/ 209866 h 376344"/>
                      <a:gd name="connsiteX11" fmla="*/ 228177 w 365761"/>
                      <a:gd name="connsiteY11" fmla="*/ 181439 h 376344"/>
                      <a:gd name="connsiteX12" fmla="*/ 280293 w 365761"/>
                      <a:gd name="connsiteY12" fmla="*/ 162488 h 376344"/>
                      <a:gd name="connsiteX13" fmla="*/ 308720 w 365761"/>
                      <a:gd name="connsiteY13" fmla="*/ 153012 h 376344"/>
                      <a:gd name="connsiteX14" fmla="*/ 351360 w 365761"/>
                      <a:gd name="connsiteY14" fmla="*/ 119848 h 376344"/>
                      <a:gd name="connsiteX15" fmla="*/ 365574 w 365761"/>
                      <a:gd name="connsiteY15" fmla="*/ 67732 h 376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65761" h="376344">
                        <a:moveTo>
                          <a:pt x="365574" y="67732"/>
                        </a:moveTo>
                        <a:cubicBezTo>
                          <a:pt x="363995" y="50360"/>
                          <a:pt x="354519" y="26671"/>
                          <a:pt x="341885" y="15616"/>
                        </a:cubicBezTo>
                        <a:cubicBezTo>
                          <a:pt x="329251" y="4561"/>
                          <a:pt x="317405" y="-3336"/>
                          <a:pt x="289768" y="1402"/>
                        </a:cubicBezTo>
                        <a:cubicBezTo>
                          <a:pt x="262131" y="6140"/>
                          <a:pt x="209226" y="25092"/>
                          <a:pt x="176061" y="44043"/>
                        </a:cubicBezTo>
                        <a:cubicBezTo>
                          <a:pt x="142896" y="62994"/>
                          <a:pt x="116048" y="88262"/>
                          <a:pt x="90780" y="115110"/>
                        </a:cubicBezTo>
                        <a:cubicBezTo>
                          <a:pt x="65511" y="141958"/>
                          <a:pt x="39453" y="174333"/>
                          <a:pt x="24450" y="205129"/>
                        </a:cubicBezTo>
                        <a:cubicBezTo>
                          <a:pt x="9447" y="235925"/>
                          <a:pt x="3130" y="271458"/>
                          <a:pt x="761" y="299885"/>
                        </a:cubicBezTo>
                        <a:cubicBezTo>
                          <a:pt x="-1608" y="328312"/>
                          <a:pt x="1551" y="370163"/>
                          <a:pt x="10237" y="375690"/>
                        </a:cubicBezTo>
                        <a:cubicBezTo>
                          <a:pt x="18923" y="381217"/>
                          <a:pt x="37084" y="350422"/>
                          <a:pt x="52877" y="333050"/>
                        </a:cubicBezTo>
                        <a:cubicBezTo>
                          <a:pt x="68670" y="315678"/>
                          <a:pt x="86831" y="291989"/>
                          <a:pt x="104993" y="271458"/>
                        </a:cubicBezTo>
                        <a:cubicBezTo>
                          <a:pt x="123155" y="250927"/>
                          <a:pt x="141316" y="224869"/>
                          <a:pt x="161847" y="209866"/>
                        </a:cubicBezTo>
                        <a:cubicBezTo>
                          <a:pt x="182378" y="194863"/>
                          <a:pt x="208436" y="189335"/>
                          <a:pt x="228177" y="181439"/>
                        </a:cubicBezTo>
                        <a:cubicBezTo>
                          <a:pt x="247918" y="173543"/>
                          <a:pt x="266869" y="167226"/>
                          <a:pt x="280293" y="162488"/>
                        </a:cubicBezTo>
                        <a:cubicBezTo>
                          <a:pt x="293717" y="157750"/>
                          <a:pt x="296875" y="160119"/>
                          <a:pt x="308720" y="153012"/>
                        </a:cubicBezTo>
                        <a:cubicBezTo>
                          <a:pt x="320564" y="145905"/>
                          <a:pt x="344253" y="130903"/>
                          <a:pt x="351360" y="119848"/>
                        </a:cubicBezTo>
                        <a:cubicBezTo>
                          <a:pt x="358467" y="108793"/>
                          <a:pt x="367153" y="85104"/>
                          <a:pt x="365574" y="67732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solidFill>
                      <a:schemeClr val="bg2">
                        <a:lumMod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1" name="Oval 200"/>
                  <p:cNvSpPr/>
                  <p:nvPr/>
                </p:nvSpPr>
                <p:spPr>
                  <a:xfrm>
                    <a:off x="6566340" y="1227701"/>
                    <a:ext cx="127462" cy="127922"/>
                  </a:xfrm>
                  <a:prstGeom prst="ellipse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2" name="Oval 201"/>
                  <p:cNvSpPr/>
                  <p:nvPr/>
                </p:nvSpPr>
                <p:spPr>
                  <a:xfrm>
                    <a:off x="7080068" y="1135294"/>
                    <a:ext cx="127462" cy="127922"/>
                  </a:xfrm>
                  <a:prstGeom prst="ellipse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3" name="Freeform 202"/>
                  <p:cNvSpPr/>
                  <p:nvPr/>
                </p:nvSpPr>
                <p:spPr>
                  <a:xfrm>
                    <a:off x="6822400" y="1303505"/>
                    <a:ext cx="257668" cy="322172"/>
                  </a:xfrm>
                  <a:custGeom>
                    <a:avLst/>
                    <a:gdLst>
                      <a:gd name="connsiteX0" fmla="*/ 232153 w 418948"/>
                      <a:gd name="connsiteY0" fmla="*/ 0 h 469068"/>
                      <a:gd name="connsiteX1" fmla="*/ 341123 w 418948"/>
                      <a:gd name="connsiteY1" fmla="*/ 118446 h 469068"/>
                      <a:gd name="connsiteX2" fmla="*/ 412190 w 418948"/>
                      <a:gd name="connsiteY2" fmla="*/ 241629 h 469068"/>
                      <a:gd name="connsiteX3" fmla="*/ 407452 w 418948"/>
                      <a:gd name="connsiteY3" fmla="*/ 360075 h 469068"/>
                      <a:gd name="connsiteX4" fmla="*/ 336385 w 418948"/>
                      <a:gd name="connsiteY4" fmla="*/ 431142 h 469068"/>
                      <a:gd name="connsiteX5" fmla="*/ 203726 w 418948"/>
                      <a:gd name="connsiteY5" fmla="*/ 469045 h 469068"/>
                      <a:gd name="connsiteX6" fmla="*/ 108970 w 418948"/>
                      <a:gd name="connsiteY6" fmla="*/ 435880 h 469068"/>
                      <a:gd name="connsiteX7" fmla="*/ 33164 w 418948"/>
                      <a:gd name="connsiteY7" fmla="*/ 379026 h 469068"/>
                      <a:gd name="connsiteX8" fmla="*/ 0 w 418948"/>
                      <a:gd name="connsiteY8" fmla="*/ 274794 h 469068"/>
                      <a:gd name="connsiteX9" fmla="*/ 0 w 418948"/>
                      <a:gd name="connsiteY9" fmla="*/ 274794 h 469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18948" h="469068">
                        <a:moveTo>
                          <a:pt x="232153" y="0"/>
                        </a:moveTo>
                        <a:cubicBezTo>
                          <a:pt x="271635" y="39087"/>
                          <a:pt x="311117" y="78175"/>
                          <a:pt x="341123" y="118446"/>
                        </a:cubicBezTo>
                        <a:cubicBezTo>
                          <a:pt x="371129" y="158717"/>
                          <a:pt x="401135" y="201358"/>
                          <a:pt x="412190" y="241629"/>
                        </a:cubicBezTo>
                        <a:cubicBezTo>
                          <a:pt x="423245" y="281901"/>
                          <a:pt x="420086" y="328490"/>
                          <a:pt x="407452" y="360075"/>
                        </a:cubicBezTo>
                        <a:cubicBezTo>
                          <a:pt x="394818" y="391660"/>
                          <a:pt x="370339" y="412980"/>
                          <a:pt x="336385" y="431142"/>
                        </a:cubicBezTo>
                        <a:cubicBezTo>
                          <a:pt x="302431" y="449304"/>
                          <a:pt x="241628" y="468255"/>
                          <a:pt x="203726" y="469045"/>
                        </a:cubicBezTo>
                        <a:cubicBezTo>
                          <a:pt x="165824" y="469835"/>
                          <a:pt x="137397" y="450883"/>
                          <a:pt x="108970" y="435880"/>
                        </a:cubicBezTo>
                        <a:cubicBezTo>
                          <a:pt x="80543" y="420877"/>
                          <a:pt x="51326" y="405874"/>
                          <a:pt x="33164" y="379026"/>
                        </a:cubicBezTo>
                        <a:cubicBezTo>
                          <a:pt x="15002" y="352178"/>
                          <a:pt x="0" y="274794"/>
                          <a:pt x="0" y="274794"/>
                        </a:cubicBezTo>
                        <a:lnTo>
                          <a:pt x="0" y="274794"/>
                        </a:lnTo>
                      </a:path>
                    </a:pathLst>
                  </a:custGeom>
                  <a:noFill/>
                  <a:ln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4" name="Freeform 203"/>
                  <p:cNvSpPr/>
                  <p:nvPr/>
                </p:nvSpPr>
                <p:spPr>
                  <a:xfrm>
                    <a:off x="6684326" y="1493817"/>
                    <a:ext cx="644223" cy="326647"/>
                  </a:xfrm>
                  <a:custGeom>
                    <a:avLst/>
                    <a:gdLst>
                      <a:gd name="connsiteX0" fmla="*/ 619181 w 956640"/>
                      <a:gd name="connsiteY0" fmla="*/ 2260 h 420710"/>
                      <a:gd name="connsiteX1" fmla="*/ 747102 w 956640"/>
                      <a:gd name="connsiteY1" fmla="*/ 25949 h 420710"/>
                      <a:gd name="connsiteX2" fmla="*/ 856072 w 956640"/>
                      <a:gd name="connsiteY2" fmla="*/ 87541 h 420710"/>
                      <a:gd name="connsiteX3" fmla="*/ 922401 w 956640"/>
                      <a:gd name="connsiteY3" fmla="*/ 168084 h 420710"/>
                      <a:gd name="connsiteX4" fmla="*/ 955566 w 956640"/>
                      <a:gd name="connsiteY4" fmla="*/ 248627 h 420710"/>
                      <a:gd name="connsiteX5" fmla="*/ 884499 w 956640"/>
                      <a:gd name="connsiteY5" fmla="*/ 224938 h 420710"/>
                      <a:gd name="connsiteX6" fmla="*/ 837120 w 956640"/>
                      <a:gd name="connsiteY6" fmla="*/ 224938 h 420710"/>
                      <a:gd name="connsiteX7" fmla="*/ 799218 w 956640"/>
                      <a:gd name="connsiteY7" fmla="*/ 234414 h 420710"/>
                      <a:gd name="connsiteX8" fmla="*/ 747102 w 956640"/>
                      <a:gd name="connsiteY8" fmla="*/ 243889 h 420710"/>
                      <a:gd name="connsiteX9" fmla="*/ 685510 w 956640"/>
                      <a:gd name="connsiteY9" fmla="*/ 243889 h 420710"/>
                      <a:gd name="connsiteX10" fmla="*/ 633394 w 956640"/>
                      <a:gd name="connsiteY10" fmla="*/ 253365 h 420710"/>
                      <a:gd name="connsiteX11" fmla="*/ 576540 w 956640"/>
                      <a:gd name="connsiteY11" fmla="*/ 267578 h 420710"/>
                      <a:gd name="connsiteX12" fmla="*/ 519686 w 956640"/>
                      <a:gd name="connsiteY12" fmla="*/ 258103 h 420710"/>
                      <a:gd name="connsiteX13" fmla="*/ 481784 w 956640"/>
                      <a:gd name="connsiteY13" fmla="*/ 248627 h 420710"/>
                      <a:gd name="connsiteX14" fmla="*/ 448619 w 956640"/>
                      <a:gd name="connsiteY14" fmla="*/ 234414 h 420710"/>
                      <a:gd name="connsiteX15" fmla="*/ 396503 w 956640"/>
                      <a:gd name="connsiteY15" fmla="*/ 286530 h 420710"/>
                      <a:gd name="connsiteX16" fmla="*/ 349125 w 956640"/>
                      <a:gd name="connsiteY16" fmla="*/ 310219 h 420710"/>
                      <a:gd name="connsiteX17" fmla="*/ 254368 w 956640"/>
                      <a:gd name="connsiteY17" fmla="*/ 329170 h 420710"/>
                      <a:gd name="connsiteX18" fmla="*/ 197514 w 956640"/>
                      <a:gd name="connsiteY18" fmla="*/ 338646 h 420710"/>
                      <a:gd name="connsiteX19" fmla="*/ 154874 w 956640"/>
                      <a:gd name="connsiteY19" fmla="*/ 338646 h 420710"/>
                      <a:gd name="connsiteX20" fmla="*/ 131185 w 956640"/>
                      <a:gd name="connsiteY20" fmla="*/ 362335 h 420710"/>
                      <a:gd name="connsiteX21" fmla="*/ 69593 w 956640"/>
                      <a:gd name="connsiteY21" fmla="*/ 381286 h 420710"/>
                      <a:gd name="connsiteX22" fmla="*/ 31690 w 956640"/>
                      <a:gd name="connsiteY22" fmla="*/ 400237 h 420710"/>
                      <a:gd name="connsiteX23" fmla="*/ 3263 w 956640"/>
                      <a:gd name="connsiteY23" fmla="*/ 419189 h 420710"/>
                      <a:gd name="connsiteX24" fmla="*/ 3263 w 956640"/>
                      <a:gd name="connsiteY24" fmla="*/ 357597 h 420710"/>
                      <a:gd name="connsiteX25" fmla="*/ 26953 w 956640"/>
                      <a:gd name="connsiteY25" fmla="*/ 272316 h 420710"/>
                      <a:gd name="connsiteX26" fmla="*/ 60117 w 956640"/>
                      <a:gd name="connsiteY26" fmla="*/ 220200 h 420710"/>
                      <a:gd name="connsiteX27" fmla="*/ 112233 w 956640"/>
                      <a:gd name="connsiteY27" fmla="*/ 153871 h 420710"/>
                      <a:gd name="connsiteX28" fmla="*/ 169087 w 956640"/>
                      <a:gd name="connsiteY28" fmla="*/ 120706 h 420710"/>
                      <a:gd name="connsiteX29" fmla="*/ 235417 w 956640"/>
                      <a:gd name="connsiteY29" fmla="*/ 92279 h 420710"/>
                      <a:gd name="connsiteX30" fmla="*/ 273319 w 956640"/>
                      <a:gd name="connsiteY30" fmla="*/ 130181 h 420710"/>
                      <a:gd name="connsiteX31" fmla="*/ 358600 w 956640"/>
                      <a:gd name="connsiteY31" fmla="*/ 163346 h 420710"/>
                      <a:gd name="connsiteX32" fmla="*/ 453357 w 956640"/>
                      <a:gd name="connsiteY32" fmla="*/ 163346 h 420710"/>
                      <a:gd name="connsiteX33" fmla="*/ 529162 w 956640"/>
                      <a:gd name="connsiteY33" fmla="*/ 139657 h 420710"/>
                      <a:gd name="connsiteX34" fmla="*/ 567065 w 956640"/>
                      <a:gd name="connsiteY34" fmla="*/ 78065 h 420710"/>
                      <a:gd name="connsiteX35" fmla="*/ 619181 w 956640"/>
                      <a:gd name="connsiteY35" fmla="*/ 2260 h 420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956640" h="420710">
                        <a:moveTo>
                          <a:pt x="619181" y="2260"/>
                        </a:moveTo>
                        <a:cubicBezTo>
                          <a:pt x="649187" y="-6426"/>
                          <a:pt x="707620" y="11736"/>
                          <a:pt x="747102" y="25949"/>
                        </a:cubicBezTo>
                        <a:cubicBezTo>
                          <a:pt x="786584" y="40163"/>
                          <a:pt x="826856" y="63852"/>
                          <a:pt x="856072" y="87541"/>
                        </a:cubicBezTo>
                        <a:cubicBezTo>
                          <a:pt x="885289" y="111230"/>
                          <a:pt x="905819" y="141236"/>
                          <a:pt x="922401" y="168084"/>
                        </a:cubicBezTo>
                        <a:cubicBezTo>
                          <a:pt x="938983" y="194932"/>
                          <a:pt x="961883" y="239151"/>
                          <a:pt x="955566" y="248627"/>
                        </a:cubicBezTo>
                        <a:cubicBezTo>
                          <a:pt x="949249" y="258103"/>
                          <a:pt x="904240" y="228886"/>
                          <a:pt x="884499" y="224938"/>
                        </a:cubicBezTo>
                        <a:cubicBezTo>
                          <a:pt x="864758" y="220990"/>
                          <a:pt x="851334" y="223359"/>
                          <a:pt x="837120" y="224938"/>
                        </a:cubicBezTo>
                        <a:cubicBezTo>
                          <a:pt x="822907" y="226517"/>
                          <a:pt x="814221" y="231256"/>
                          <a:pt x="799218" y="234414"/>
                        </a:cubicBezTo>
                        <a:cubicBezTo>
                          <a:pt x="784215" y="237572"/>
                          <a:pt x="766053" y="242310"/>
                          <a:pt x="747102" y="243889"/>
                        </a:cubicBezTo>
                        <a:cubicBezTo>
                          <a:pt x="728151" y="245468"/>
                          <a:pt x="704461" y="242310"/>
                          <a:pt x="685510" y="243889"/>
                        </a:cubicBezTo>
                        <a:cubicBezTo>
                          <a:pt x="666559" y="245468"/>
                          <a:pt x="651556" y="249417"/>
                          <a:pt x="633394" y="253365"/>
                        </a:cubicBezTo>
                        <a:cubicBezTo>
                          <a:pt x="615232" y="257313"/>
                          <a:pt x="595491" y="266788"/>
                          <a:pt x="576540" y="267578"/>
                        </a:cubicBezTo>
                        <a:cubicBezTo>
                          <a:pt x="557589" y="268368"/>
                          <a:pt x="535479" y="261261"/>
                          <a:pt x="519686" y="258103"/>
                        </a:cubicBezTo>
                        <a:cubicBezTo>
                          <a:pt x="503893" y="254945"/>
                          <a:pt x="493628" y="252575"/>
                          <a:pt x="481784" y="248627"/>
                        </a:cubicBezTo>
                        <a:cubicBezTo>
                          <a:pt x="469940" y="244679"/>
                          <a:pt x="462832" y="228097"/>
                          <a:pt x="448619" y="234414"/>
                        </a:cubicBezTo>
                        <a:cubicBezTo>
                          <a:pt x="434405" y="240731"/>
                          <a:pt x="413085" y="273896"/>
                          <a:pt x="396503" y="286530"/>
                        </a:cubicBezTo>
                        <a:cubicBezTo>
                          <a:pt x="379921" y="299164"/>
                          <a:pt x="372814" y="303112"/>
                          <a:pt x="349125" y="310219"/>
                        </a:cubicBezTo>
                        <a:cubicBezTo>
                          <a:pt x="325436" y="317326"/>
                          <a:pt x="279636" y="324432"/>
                          <a:pt x="254368" y="329170"/>
                        </a:cubicBezTo>
                        <a:cubicBezTo>
                          <a:pt x="229100" y="333908"/>
                          <a:pt x="214096" y="337067"/>
                          <a:pt x="197514" y="338646"/>
                        </a:cubicBezTo>
                        <a:cubicBezTo>
                          <a:pt x="180932" y="340225"/>
                          <a:pt x="165929" y="334698"/>
                          <a:pt x="154874" y="338646"/>
                        </a:cubicBezTo>
                        <a:cubicBezTo>
                          <a:pt x="143819" y="342594"/>
                          <a:pt x="145398" y="355228"/>
                          <a:pt x="131185" y="362335"/>
                        </a:cubicBezTo>
                        <a:cubicBezTo>
                          <a:pt x="116972" y="369442"/>
                          <a:pt x="86175" y="374969"/>
                          <a:pt x="69593" y="381286"/>
                        </a:cubicBezTo>
                        <a:cubicBezTo>
                          <a:pt x="53011" y="387603"/>
                          <a:pt x="42745" y="393920"/>
                          <a:pt x="31690" y="400237"/>
                        </a:cubicBezTo>
                        <a:cubicBezTo>
                          <a:pt x="20635" y="406554"/>
                          <a:pt x="8001" y="426296"/>
                          <a:pt x="3263" y="419189"/>
                        </a:cubicBezTo>
                        <a:cubicBezTo>
                          <a:pt x="-1475" y="412082"/>
                          <a:pt x="-685" y="382076"/>
                          <a:pt x="3263" y="357597"/>
                        </a:cubicBezTo>
                        <a:cubicBezTo>
                          <a:pt x="7211" y="333118"/>
                          <a:pt x="17477" y="295215"/>
                          <a:pt x="26953" y="272316"/>
                        </a:cubicBezTo>
                        <a:cubicBezTo>
                          <a:pt x="36429" y="249417"/>
                          <a:pt x="45904" y="239941"/>
                          <a:pt x="60117" y="220200"/>
                        </a:cubicBezTo>
                        <a:cubicBezTo>
                          <a:pt x="74330" y="200459"/>
                          <a:pt x="94071" y="170453"/>
                          <a:pt x="112233" y="153871"/>
                        </a:cubicBezTo>
                        <a:cubicBezTo>
                          <a:pt x="130395" y="137289"/>
                          <a:pt x="148556" y="130971"/>
                          <a:pt x="169087" y="120706"/>
                        </a:cubicBezTo>
                        <a:cubicBezTo>
                          <a:pt x="189618" y="110441"/>
                          <a:pt x="218045" y="90700"/>
                          <a:pt x="235417" y="92279"/>
                        </a:cubicBezTo>
                        <a:cubicBezTo>
                          <a:pt x="252789" y="93858"/>
                          <a:pt x="252789" y="118337"/>
                          <a:pt x="273319" y="130181"/>
                        </a:cubicBezTo>
                        <a:cubicBezTo>
                          <a:pt x="293849" y="142025"/>
                          <a:pt x="328594" y="157819"/>
                          <a:pt x="358600" y="163346"/>
                        </a:cubicBezTo>
                        <a:cubicBezTo>
                          <a:pt x="388606" y="168873"/>
                          <a:pt x="424930" y="167294"/>
                          <a:pt x="453357" y="163346"/>
                        </a:cubicBezTo>
                        <a:cubicBezTo>
                          <a:pt x="481784" y="159398"/>
                          <a:pt x="510211" y="153871"/>
                          <a:pt x="529162" y="139657"/>
                        </a:cubicBezTo>
                        <a:cubicBezTo>
                          <a:pt x="548113" y="125443"/>
                          <a:pt x="554431" y="93858"/>
                          <a:pt x="567065" y="78065"/>
                        </a:cubicBezTo>
                        <a:cubicBezTo>
                          <a:pt x="579699" y="62272"/>
                          <a:pt x="589175" y="10946"/>
                          <a:pt x="619181" y="2260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5" name="Freeform 204"/>
                  <p:cNvSpPr/>
                  <p:nvPr/>
                </p:nvSpPr>
                <p:spPr>
                  <a:xfrm>
                    <a:off x="6821600" y="1648769"/>
                    <a:ext cx="336710" cy="140874"/>
                  </a:xfrm>
                  <a:custGeom>
                    <a:avLst/>
                    <a:gdLst>
                      <a:gd name="connsiteX0" fmla="*/ 241 w 460136"/>
                      <a:gd name="connsiteY0" fmla="*/ 109570 h 161045"/>
                      <a:gd name="connsiteX1" fmla="*/ 109211 w 460136"/>
                      <a:gd name="connsiteY1" fmla="*/ 156948 h 161045"/>
                      <a:gd name="connsiteX2" fmla="*/ 222918 w 460136"/>
                      <a:gd name="connsiteY2" fmla="*/ 156948 h 161045"/>
                      <a:gd name="connsiteX3" fmla="*/ 312937 w 460136"/>
                      <a:gd name="connsiteY3" fmla="*/ 142734 h 161045"/>
                      <a:gd name="connsiteX4" fmla="*/ 393480 w 460136"/>
                      <a:gd name="connsiteY4" fmla="*/ 100094 h 161045"/>
                      <a:gd name="connsiteX5" fmla="*/ 431383 w 460136"/>
                      <a:gd name="connsiteY5" fmla="*/ 71667 h 161045"/>
                      <a:gd name="connsiteX6" fmla="*/ 459810 w 460136"/>
                      <a:gd name="connsiteY6" fmla="*/ 14813 h 161045"/>
                      <a:gd name="connsiteX7" fmla="*/ 412431 w 460136"/>
                      <a:gd name="connsiteY7" fmla="*/ 29027 h 161045"/>
                      <a:gd name="connsiteX8" fmla="*/ 346102 w 460136"/>
                      <a:gd name="connsiteY8" fmla="*/ 38502 h 161045"/>
                      <a:gd name="connsiteX9" fmla="*/ 284510 w 460136"/>
                      <a:gd name="connsiteY9" fmla="*/ 19551 h 161045"/>
                      <a:gd name="connsiteX10" fmla="*/ 232394 w 460136"/>
                      <a:gd name="connsiteY10" fmla="*/ 600 h 161045"/>
                      <a:gd name="connsiteX11" fmla="*/ 199229 w 460136"/>
                      <a:gd name="connsiteY11" fmla="*/ 43240 h 161045"/>
                      <a:gd name="connsiteX12" fmla="*/ 147113 w 460136"/>
                      <a:gd name="connsiteY12" fmla="*/ 71667 h 161045"/>
                      <a:gd name="connsiteX13" fmla="*/ 80784 w 460136"/>
                      <a:gd name="connsiteY13" fmla="*/ 95356 h 161045"/>
                      <a:gd name="connsiteX14" fmla="*/ 241 w 460136"/>
                      <a:gd name="connsiteY14" fmla="*/ 109570 h 161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60136" h="161045">
                        <a:moveTo>
                          <a:pt x="241" y="109570"/>
                        </a:moveTo>
                        <a:cubicBezTo>
                          <a:pt x="4979" y="119835"/>
                          <a:pt x="72098" y="149052"/>
                          <a:pt x="109211" y="156948"/>
                        </a:cubicBezTo>
                        <a:cubicBezTo>
                          <a:pt x="146324" y="164844"/>
                          <a:pt x="188964" y="159317"/>
                          <a:pt x="222918" y="156948"/>
                        </a:cubicBezTo>
                        <a:cubicBezTo>
                          <a:pt x="256872" y="154579"/>
                          <a:pt x="284510" y="152210"/>
                          <a:pt x="312937" y="142734"/>
                        </a:cubicBezTo>
                        <a:cubicBezTo>
                          <a:pt x="341364" y="133258"/>
                          <a:pt x="373739" y="111939"/>
                          <a:pt x="393480" y="100094"/>
                        </a:cubicBezTo>
                        <a:cubicBezTo>
                          <a:pt x="413221" y="88249"/>
                          <a:pt x="420328" y="85880"/>
                          <a:pt x="431383" y="71667"/>
                        </a:cubicBezTo>
                        <a:cubicBezTo>
                          <a:pt x="442438" y="57454"/>
                          <a:pt x="462969" y="21920"/>
                          <a:pt x="459810" y="14813"/>
                        </a:cubicBezTo>
                        <a:cubicBezTo>
                          <a:pt x="456651" y="7706"/>
                          <a:pt x="431382" y="25079"/>
                          <a:pt x="412431" y="29027"/>
                        </a:cubicBezTo>
                        <a:cubicBezTo>
                          <a:pt x="393480" y="32975"/>
                          <a:pt x="367422" y="40081"/>
                          <a:pt x="346102" y="38502"/>
                        </a:cubicBezTo>
                        <a:cubicBezTo>
                          <a:pt x="324782" y="36923"/>
                          <a:pt x="303461" y="25868"/>
                          <a:pt x="284510" y="19551"/>
                        </a:cubicBezTo>
                        <a:cubicBezTo>
                          <a:pt x="265559" y="13234"/>
                          <a:pt x="246608" y="-3348"/>
                          <a:pt x="232394" y="600"/>
                        </a:cubicBezTo>
                        <a:cubicBezTo>
                          <a:pt x="218181" y="4548"/>
                          <a:pt x="213442" y="31396"/>
                          <a:pt x="199229" y="43240"/>
                        </a:cubicBezTo>
                        <a:cubicBezTo>
                          <a:pt x="185016" y="55084"/>
                          <a:pt x="166854" y="62981"/>
                          <a:pt x="147113" y="71667"/>
                        </a:cubicBezTo>
                        <a:cubicBezTo>
                          <a:pt x="127372" y="80353"/>
                          <a:pt x="99735" y="89829"/>
                          <a:pt x="80784" y="95356"/>
                        </a:cubicBezTo>
                        <a:cubicBezTo>
                          <a:pt x="61833" y="100883"/>
                          <a:pt x="-4497" y="99305"/>
                          <a:pt x="241" y="109570"/>
                        </a:cubicBezTo>
                        <a:close/>
                      </a:path>
                    </a:pathLst>
                  </a:custGeom>
                  <a:solidFill>
                    <a:srgbClr val="6B0507"/>
                  </a:solidFill>
                  <a:ln w="6350">
                    <a:solidFill>
                      <a:srgbClr val="D66B58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n w="6350"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206" name="Freeform 205"/>
                  <p:cNvSpPr/>
                  <p:nvPr/>
                </p:nvSpPr>
                <p:spPr>
                  <a:xfrm rot="21324245">
                    <a:off x="6916119" y="1730149"/>
                    <a:ext cx="209796" cy="65469"/>
                  </a:xfrm>
                  <a:custGeom>
                    <a:avLst/>
                    <a:gdLst>
                      <a:gd name="connsiteX0" fmla="*/ 315 w 351464"/>
                      <a:gd name="connsiteY0" fmla="*/ 76451 h 104878"/>
                      <a:gd name="connsiteX1" fmla="*/ 52431 w 351464"/>
                      <a:gd name="connsiteY1" fmla="*/ 48024 h 104878"/>
                      <a:gd name="connsiteX2" fmla="*/ 132974 w 351464"/>
                      <a:gd name="connsiteY2" fmla="*/ 19597 h 104878"/>
                      <a:gd name="connsiteX3" fmla="*/ 227730 w 351464"/>
                      <a:gd name="connsiteY3" fmla="*/ 645 h 104878"/>
                      <a:gd name="connsiteX4" fmla="*/ 308273 w 351464"/>
                      <a:gd name="connsiteY4" fmla="*/ 5383 h 104878"/>
                      <a:gd name="connsiteX5" fmla="*/ 350914 w 351464"/>
                      <a:gd name="connsiteY5" fmla="*/ 14859 h 104878"/>
                      <a:gd name="connsiteX6" fmla="*/ 279846 w 351464"/>
                      <a:gd name="connsiteY6" fmla="*/ 66975 h 104878"/>
                      <a:gd name="connsiteX7" fmla="*/ 166138 w 351464"/>
                      <a:gd name="connsiteY7" fmla="*/ 95402 h 104878"/>
                      <a:gd name="connsiteX8" fmla="*/ 76120 w 351464"/>
                      <a:gd name="connsiteY8" fmla="*/ 104878 h 104878"/>
                      <a:gd name="connsiteX9" fmla="*/ 315 w 351464"/>
                      <a:gd name="connsiteY9" fmla="*/ 76451 h 104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1464" h="104878">
                        <a:moveTo>
                          <a:pt x="315" y="76451"/>
                        </a:moveTo>
                        <a:cubicBezTo>
                          <a:pt x="-3633" y="66975"/>
                          <a:pt x="30321" y="57500"/>
                          <a:pt x="52431" y="48024"/>
                        </a:cubicBezTo>
                        <a:cubicBezTo>
                          <a:pt x="74541" y="38548"/>
                          <a:pt x="103758" y="27493"/>
                          <a:pt x="132974" y="19597"/>
                        </a:cubicBezTo>
                        <a:cubicBezTo>
                          <a:pt x="162190" y="11701"/>
                          <a:pt x="198514" y="3014"/>
                          <a:pt x="227730" y="645"/>
                        </a:cubicBezTo>
                        <a:cubicBezTo>
                          <a:pt x="256946" y="-1724"/>
                          <a:pt x="287742" y="3014"/>
                          <a:pt x="308273" y="5383"/>
                        </a:cubicBezTo>
                        <a:cubicBezTo>
                          <a:pt x="328804" y="7752"/>
                          <a:pt x="355652" y="4594"/>
                          <a:pt x="350914" y="14859"/>
                        </a:cubicBezTo>
                        <a:cubicBezTo>
                          <a:pt x="346176" y="25124"/>
                          <a:pt x="310642" y="53551"/>
                          <a:pt x="279846" y="66975"/>
                        </a:cubicBezTo>
                        <a:cubicBezTo>
                          <a:pt x="249050" y="80399"/>
                          <a:pt x="200092" y="89085"/>
                          <a:pt x="166138" y="95402"/>
                        </a:cubicBezTo>
                        <a:cubicBezTo>
                          <a:pt x="132184" y="101719"/>
                          <a:pt x="101388" y="104878"/>
                          <a:pt x="76120" y="104878"/>
                        </a:cubicBezTo>
                        <a:cubicBezTo>
                          <a:pt x="50852" y="104878"/>
                          <a:pt x="4263" y="85927"/>
                          <a:pt x="315" y="76451"/>
                        </a:cubicBezTo>
                        <a:close/>
                      </a:path>
                    </a:pathLst>
                  </a:custGeom>
                  <a:solidFill>
                    <a:srgbClr val="F59B99"/>
                  </a:solidFill>
                  <a:ln w="3175">
                    <a:solidFill>
                      <a:srgbClr val="DC615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7" name="Freeform 206"/>
                  <p:cNvSpPr/>
                  <p:nvPr/>
                </p:nvSpPr>
                <p:spPr>
                  <a:xfrm>
                    <a:off x="5956950" y="815510"/>
                    <a:ext cx="289539" cy="592209"/>
                  </a:xfrm>
                  <a:custGeom>
                    <a:avLst/>
                    <a:gdLst>
                      <a:gd name="connsiteX0" fmla="*/ 23956 w 304398"/>
                      <a:gd name="connsiteY0" fmla="*/ 652872 h 672104"/>
                      <a:gd name="connsiteX1" fmla="*/ 9742 w 304398"/>
                      <a:gd name="connsiteY1" fmla="*/ 553378 h 672104"/>
                      <a:gd name="connsiteX2" fmla="*/ 266 w 304398"/>
                      <a:gd name="connsiteY2" fmla="*/ 439670 h 672104"/>
                      <a:gd name="connsiteX3" fmla="*/ 5004 w 304398"/>
                      <a:gd name="connsiteY3" fmla="*/ 349651 h 672104"/>
                      <a:gd name="connsiteX4" fmla="*/ 28693 w 304398"/>
                      <a:gd name="connsiteY4" fmla="*/ 245419 h 672104"/>
                      <a:gd name="connsiteX5" fmla="*/ 71334 w 304398"/>
                      <a:gd name="connsiteY5" fmla="*/ 136449 h 672104"/>
                      <a:gd name="connsiteX6" fmla="*/ 128188 w 304398"/>
                      <a:gd name="connsiteY6" fmla="*/ 60644 h 672104"/>
                      <a:gd name="connsiteX7" fmla="*/ 189779 w 304398"/>
                      <a:gd name="connsiteY7" fmla="*/ 8528 h 672104"/>
                      <a:gd name="connsiteX8" fmla="*/ 213468 w 304398"/>
                      <a:gd name="connsiteY8" fmla="*/ 3790 h 672104"/>
                      <a:gd name="connsiteX9" fmla="*/ 251371 w 304398"/>
                      <a:gd name="connsiteY9" fmla="*/ 46430 h 672104"/>
                      <a:gd name="connsiteX10" fmla="*/ 279798 w 304398"/>
                      <a:gd name="connsiteY10" fmla="*/ 136449 h 672104"/>
                      <a:gd name="connsiteX11" fmla="*/ 294012 w 304398"/>
                      <a:gd name="connsiteY11" fmla="*/ 212254 h 672104"/>
                      <a:gd name="connsiteX12" fmla="*/ 303487 w 304398"/>
                      <a:gd name="connsiteY12" fmla="*/ 330700 h 672104"/>
                      <a:gd name="connsiteX13" fmla="*/ 303487 w 304398"/>
                      <a:gd name="connsiteY13" fmla="*/ 463359 h 672104"/>
                      <a:gd name="connsiteX14" fmla="*/ 298749 w 304398"/>
                      <a:gd name="connsiteY14" fmla="*/ 600756 h 672104"/>
                      <a:gd name="connsiteX15" fmla="*/ 289274 w 304398"/>
                      <a:gd name="connsiteY15" fmla="*/ 671823 h 672104"/>
                      <a:gd name="connsiteX16" fmla="*/ 241895 w 304398"/>
                      <a:gd name="connsiteY16" fmla="*/ 624445 h 672104"/>
                      <a:gd name="connsiteX17" fmla="*/ 185042 w 304398"/>
                      <a:gd name="connsiteY17" fmla="*/ 596018 h 672104"/>
                      <a:gd name="connsiteX18" fmla="*/ 113974 w 304398"/>
                      <a:gd name="connsiteY18" fmla="*/ 591280 h 672104"/>
                      <a:gd name="connsiteX19" fmla="*/ 23956 w 304398"/>
                      <a:gd name="connsiteY19" fmla="*/ 652872 h 672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04398" h="672104">
                        <a:moveTo>
                          <a:pt x="23956" y="652872"/>
                        </a:moveTo>
                        <a:cubicBezTo>
                          <a:pt x="6584" y="646555"/>
                          <a:pt x="13690" y="588912"/>
                          <a:pt x="9742" y="553378"/>
                        </a:cubicBezTo>
                        <a:cubicBezTo>
                          <a:pt x="5794" y="517844"/>
                          <a:pt x="1056" y="473624"/>
                          <a:pt x="266" y="439670"/>
                        </a:cubicBezTo>
                        <a:cubicBezTo>
                          <a:pt x="-524" y="405716"/>
                          <a:pt x="266" y="382026"/>
                          <a:pt x="5004" y="349651"/>
                        </a:cubicBezTo>
                        <a:cubicBezTo>
                          <a:pt x="9742" y="317276"/>
                          <a:pt x="17638" y="280953"/>
                          <a:pt x="28693" y="245419"/>
                        </a:cubicBezTo>
                        <a:cubicBezTo>
                          <a:pt x="39748" y="209885"/>
                          <a:pt x="54752" y="167245"/>
                          <a:pt x="71334" y="136449"/>
                        </a:cubicBezTo>
                        <a:cubicBezTo>
                          <a:pt x="87916" y="105653"/>
                          <a:pt x="108447" y="81964"/>
                          <a:pt x="128188" y="60644"/>
                        </a:cubicBezTo>
                        <a:cubicBezTo>
                          <a:pt x="147929" y="39324"/>
                          <a:pt x="175566" y="18004"/>
                          <a:pt x="189779" y="8528"/>
                        </a:cubicBezTo>
                        <a:cubicBezTo>
                          <a:pt x="203992" y="-948"/>
                          <a:pt x="203203" y="-2527"/>
                          <a:pt x="213468" y="3790"/>
                        </a:cubicBezTo>
                        <a:cubicBezTo>
                          <a:pt x="223733" y="10107"/>
                          <a:pt x="240316" y="24320"/>
                          <a:pt x="251371" y="46430"/>
                        </a:cubicBezTo>
                        <a:cubicBezTo>
                          <a:pt x="262426" y="68540"/>
                          <a:pt x="272691" y="108812"/>
                          <a:pt x="279798" y="136449"/>
                        </a:cubicBezTo>
                        <a:cubicBezTo>
                          <a:pt x="286905" y="164086"/>
                          <a:pt x="290064" y="179879"/>
                          <a:pt x="294012" y="212254"/>
                        </a:cubicBezTo>
                        <a:cubicBezTo>
                          <a:pt x="297960" y="244629"/>
                          <a:pt x="301908" y="288849"/>
                          <a:pt x="303487" y="330700"/>
                        </a:cubicBezTo>
                        <a:cubicBezTo>
                          <a:pt x="305066" y="372551"/>
                          <a:pt x="304277" y="418350"/>
                          <a:pt x="303487" y="463359"/>
                        </a:cubicBezTo>
                        <a:cubicBezTo>
                          <a:pt x="302697" y="508368"/>
                          <a:pt x="301118" y="566012"/>
                          <a:pt x="298749" y="600756"/>
                        </a:cubicBezTo>
                        <a:cubicBezTo>
                          <a:pt x="296380" y="635500"/>
                          <a:pt x="298750" y="667875"/>
                          <a:pt x="289274" y="671823"/>
                        </a:cubicBezTo>
                        <a:cubicBezTo>
                          <a:pt x="279798" y="675771"/>
                          <a:pt x="259267" y="637079"/>
                          <a:pt x="241895" y="624445"/>
                        </a:cubicBezTo>
                        <a:cubicBezTo>
                          <a:pt x="224523" y="611811"/>
                          <a:pt x="206362" y="601545"/>
                          <a:pt x="185042" y="596018"/>
                        </a:cubicBezTo>
                        <a:cubicBezTo>
                          <a:pt x="163722" y="590491"/>
                          <a:pt x="134505" y="584963"/>
                          <a:pt x="113974" y="591280"/>
                        </a:cubicBezTo>
                        <a:cubicBezTo>
                          <a:pt x="93443" y="597597"/>
                          <a:pt x="41328" y="659189"/>
                          <a:pt x="23956" y="652872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50000"/>
                    </a:schemeClr>
                  </a:solidFill>
                  <a:ln>
                    <a:solidFill>
                      <a:schemeClr val="bg2">
                        <a:lumMod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8" name="Freeform 207"/>
                  <p:cNvSpPr/>
                  <p:nvPr/>
                </p:nvSpPr>
                <p:spPr>
                  <a:xfrm>
                    <a:off x="7426891" y="1016575"/>
                    <a:ext cx="208881" cy="336433"/>
                  </a:xfrm>
                  <a:custGeom>
                    <a:avLst/>
                    <a:gdLst>
                      <a:gd name="connsiteX0" fmla="*/ 1548 w 252770"/>
                      <a:gd name="connsiteY0" fmla="*/ 79120 h 504926"/>
                      <a:gd name="connsiteX1" fmla="*/ 48926 w 252770"/>
                      <a:gd name="connsiteY1" fmla="*/ 22266 h 504926"/>
                      <a:gd name="connsiteX2" fmla="*/ 91566 w 252770"/>
                      <a:gd name="connsiteY2" fmla="*/ 3315 h 504926"/>
                      <a:gd name="connsiteX3" fmla="*/ 138945 w 252770"/>
                      <a:gd name="connsiteY3" fmla="*/ 3315 h 504926"/>
                      <a:gd name="connsiteX4" fmla="*/ 186323 w 252770"/>
                      <a:gd name="connsiteY4" fmla="*/ 36480 h 504926"/>
                      <a:gd name="connsiteX5" fmla="*/ 210012 w 252770"/>
                      <a:gd name="connsiteY5" fmla="*/ 83858 h 504926"/>
                      <a:gd name="connsiteX6" fmla="*/ 243177 w 252770"/>
                      <a:gd name="connsiteY6" fmla="*/ 150187 h 504926"/>
                      <a:gd name="connsiteX7" fmla="*/ 252652 w 252770"/>
                      <a:gd name="connsiteY7" fmla="*/ 268633 h 504926"/>
                      <a:gd name="connsiteX8" fmla="*/ 238439 w 252770"/>
                      <a:gd name="connsiteY8" fmla="*/ 387079 h 504926"/>
                      <a:gd name="connsiteX9" fmla="*/ 195798 w 252770"/>
                      <a:gd name="connsiteY9" fmla="*/ 453408 h 504926"/>
                      <a:gd name="connsiteX10" fmla="*/ 157896 w 252770"/>
                      <a:gd name="connsiteY10" fmla="*/ 496049 h 504926"/>
                      <a:gd name="connsiteX11" fmla="*/ 77353 w 252770"/>
                      <a:gd name="connsiteY11" fmla="*/ 496049 h 504926"/>
                      <a:gd name="connsiteX12" fmla="*/ 67877 w 252770"/>
                      <a:gd name="connsiteY12" fmla="*/ 401292 h 504926"/>
                      <a:gd name="connsiteX13" fmla="*/ 39450 w 252770"/>
                      <a:gd name="connsiteY13" fmla="*/ 230730 h 504926"/>
                      <a:gd name="connsiteX14" fmla="*/ 15761 w 252770"/>
                      <a:gd name="connsiteY14" fmla="*/ 159663 h 504926"/>
                      <a:gd name="connsiteX15" fmla="*/ 11023 w 252770"/>
                      <a:gd name="connsiteY15" fmla="*/ 131236 h 504926"/>
                      <a:gd name="connsiteX16" fmla="*/ 1548 w 252770"/>
                      <a:gd name="connsiteY16" fmla="*/ 79120 h 504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52770" h="504926">
                        <a:moveTo>
                          <a:pt x="1548" y="79120"/>
                        </a:moveTo>
                        <a:cubicBezTo>
                          <a:pt x="7865" y="60958"/>
                          <a:pt x="33923" y="34900"/>
                          <a:pt x="48926" y="22266"/>
                        </a:cubicBezTo>
                        <a:cubicBezTo>
                          <a:pt x="63929" y="9632"/>
                          <a:pt x="76563" y="6473"/>
                          <a:pt x="91566" y="3315"/>
                        </a:cubicBezTo>
                        <a:cubicBezTo>
                          <a:pt x="106569" y="157"/>
                          <a:pt x="123152" y="-2212"/>
                          <a:pt x="138945" y="3315"/>
                        </a:cubicBezTo>
                        <a:cubicBezTo>
                          <a:pt x="154738" y="8842"/>
                          <a:pt x="174479" y="23056"/>
                          <a:pt x="186323" y="36480"/>
                        </a:cubicBezTo>
                        <a:cubicBezTo>
                          <a:pt x="198167" y="49904"/>
                          <a:pt x="210012" y="83858"/>
                          <a:pt x="210012" y="83858"/>
                        </a:cubicBezTo>
                        <a:cubicBezTo>
                          <a:pt x="219488" y="102809"/>
                          <a:pt x="236070" y="119391"/>
                          <a:pt x="243177" y="150187"/>
                        </a:cubicBezTo>
                        <a:cubicBezTo>
                          <a:pt x="250284" y="180983"/>
                          <a:pt x="253442" y="229151"/>
                          <a:pt x="252652" y="268633"/>
                        </a:cubicBezTo>
                        <a:cubicBezTo>
                          <a:pt x="251862" y="308115"/>
                          <a:pt x="247915" y="356283"/>
                          <a:pt x="238439" y="387079"/>
                        </a:cubicBezTo>
                        <a:cubicBezTo>
                          <a:pt x="228963" y="417875"/>
                          <a:pt x="209222" y="435246"/>
                          <a:pt x="195798" y="453408"/>
                        </a:cubicBezTo>
                        <a:cubicBezTo>
                          <a:pt x="182374" y="471570"/>
                          <a:pt x="177637" y="488942"/>
                          <a:pt x="157896" y="496049"/>
                        </a:cubicBezTo>
                        <a:cubicBezTo>
                          <a:pt x="138155" y="503156"/>
                          <a:pt x="92356" y="511842"/>
                          <a:pt x="77353" y="496049"/>
                        </a:cubicBezTo>
                        <a:cubicBezTo>
                          <a:pt x="62350" y="480256"/>
                          <a:pt x="74194" y="445512"/>
                          <a:pt x="67877" y="401292"/>
                        </a:cubicBezTo>
                        <a:cubicBezTo>
                          <a:pt x="61560" y="357072"/>
                          <a:pt x="48136" y="271002"/>
                          <a:pt x="39450" y="230730"/>
                        </a:cubicBezTo>
                        <a:cubicBezTo>
                          <a:pt x="30764" y="190459"/>
                          <a:pt x="20499" y="176245"/>
                          <a:pt x="15761" y="159663"/>
                        </a:cubicBezTo>
                        <a:cubicBezTo>
                          <a:pt x="11023" y="143081"/>
                          <a:pt x="11813" y="142291"/>
                          <a:pt x="11023" y="131236"/>
                        </a:cubicBezTo>
                        <a:cubicBezTo>
                          <a:pt x="10233" y="120181"/>
                          <a:pt x="-4769" y="97282"/>
                          <a:pt x="1548" y="79120"/>
                        </a:cubicBezTo>
                        <a:close/>
                      </a:path>
                    </a:pathLst>
                  </a:custGeom>
                  <a:solidFill>
                    <a:srgbClr val="E39650"/>
                  </a:solidFill>
                  <a:ln w="127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9" name="Freeform 208"/>
                  <p:cNvSpPr/>
                  <p:nvPr/>
                </p:nvSpPr>
                <p:spPr>
                  <a:xfrm rot="21334807">
                    <a:off x="7198305" y="563311"/>
                    <a:ext cx="365609" cy="545537"/>
                  </a:xfrm>
                  <a:custGeom>
                    <a:avLst/>
                    <a:gdLst>
                      <a:gd name="connsiteX0" fmla="*/ 1869 w 463553"/>
                      <a:gd name="connsiteY0" fmla="*/ 1521 h 539444"/>
                      <a:gd name="connsiteX1" fmla="*/ 172430 w 463553"/>
                      <a:gd name="connsiteY1" fmla="*/ 48899 h 539444"/>
                      <a:gd name="connsiteX2" fmla="*/ 286138 w 463553"/>
                      <a:gd name="connsiteY2" fmla="*/ 119967 h 539444"/>
                      <a:gd name="connsiteX3" fmla="*/ 366681 w 463553"/>
                      <a:gd name="connsiteY3" fmla="*/ 228936 h 539444"/>
                      <a:gd name="connsiteX4" fmla="*/ 433011 w 463553"/>
                      <a:gd name="connsiteY4" fmla="*/ 347382 h 539444"/>
                      <a:gd name="connsiteX5" fmla="*/ 461438 w 463553"/>
                      <a:gd name="connsiteY5" fmla="*/ 480041 h 539444"/>
                      <a:gd name="connsiteX6" fmla="*/ 456700 w 463553"/>
                      <a:gd name="connsiteY6" fmla="*/ 480041 h 539444"/>
                      <a:gd name="connsiteX7" fmla="*/ 418797 w 463553"/>
                      <a:gd name="connsiteY7" fmla="*/ 456352 h 539444"/>
                      <a:gd name="connsiteX8" fmla="*/ 385632 w 463553"/>
                      <a:gd name="connsiteY8" fmla="*/ 451614 h 539444"/>
                      <a:gd name="connsiteX9" fmla="*/ 361943 w 463553"/>
                      <a:gd name="connsiteY9" fmla="*/ 451614 h 539444"/>
                      <a:gd name="connsiteX10" fmla="*/ 352468 w 463553"/>
                      <a:gd name="connsiteY10" fmla="*/ 461090 h 539444"/>
                      <a:gd name="connsiteX11" fmla="*/ 333516 w 463553"/>
                      <a:gd name="connsiteY11" fmla="*/ 484779 h 539444"/>
                      <a:gd name="connsiteX12" fmla="*/ 314565 w 463553"/>
                      <a:gd name="connsiteY12" fmla="*/ 494255 h 539444"/>
                      <a:gd name="connsiteX13" fmla="*/ 295614 w 463553"/>
                      <a:gd name="connsiteY13" fmla="*/ 503730 h 539444"/>
                      <a:gd name="connsiteX14" fmla="*/ 281400 w 463553"/>
                      <a:gd name="connsiteY14" fmla="*/ 517944 h 539444"/>
                      <a:gd name="connsiteX15" fmla="*/ 271925 w 463553"/>
                      <a:gd name="connsiteY15" fmla="*/ 536895 h 539444"/>
                      <a:gd name="connsiteX16" fmla="*/ 257711 w 463553"/>
                      <a:gd name="connsiteY16" fmla="*/ 456352 h 539444"/>
                      <a:gd name="connsiteX17" fmla="*/ 229284 w 463553"/>
                      <a:gd name="connsiteY17" fmla="*/ 399498 h 539444"/>
                      <a:gd name="connsiteX18" fmla="*/ 196119 w 463553"/>
                      <a:gd name="connsiteY18" fmla="*/ 323693 h 539444"/>
                      <a:gd name="connsiteX19" fmla="*/ 172430 w 463553"/>
                      <a:gd name="connsiteY19" fmla="*/ 247888 h 539444"/>
                      <a:gd name="connsiteX20" fmla="*/ 110839 w 463553"/>
                      <a:gd name="connsiteY20" fmla="*/ 157869 h 539444"/>
                      <a:gd name="connsiteX21" fmla="*/ 82412 w 463553"/>
                      <a:gd name="connsiteY21" fmla="*/ 105753 h 539444"/>
                      <a:gd name="connsiteX22" fmla="*/ 1869 w 463553"/>
                      <a:gd name="connsiteY22" fmla="*/ 1521 h 539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463553" h="539444">
                        <a:moveTo>
                          <a:pt x="1869" y="1521"/>
                        </a:moveTo>
                        <a:cubicBezTo>
                          <a:pt x="16872" y="-7955"/>
                          <a:pt x="125052" y="29158"/>
                          <a:pt x="172430" y="48899"/>
                        </a:cubicBezTo>
                        <a:cubicBezTo>
                          <a:pt x="219808" y="68640"/>
                          <a:pt x="253763" y="89961"/>
                          <a:pt x="286138" y="119967"/>
                        </a:cubicBezTo>
                        <a:cubicBezTo>
                          <a:pt x="318513" y="149973"/>
                          <a:pt x="342202" y="191033"/>
                          <a:pt x="366681" y="228936"/>
                        </a:cubicBezTo>
                        <a:cubicBezTo>
                          <a:pt x="391160" y="266839"/>
                          <a:pt x="417218" y="305531"/>
                          <a:pt x="433011" y="347382"/>
                        </a:cubicBezTo>
                        <a:cubicBezTo>
                          <a:pt x="448804" y="389233"/>
                          <a:pt x="461438" y="480041"/>
                          <a:pt x="461438" y="480041"/>
                        </a:cubicBezTo>
                        <a:cubicBezTo>
                          <a:pt x="465386" y="502151"/>
                          <a:pt x="463807" y="483989"/>
                          <a:pt x="456700" y="480041"/>
                        </a:cubicBezTo>
                        <a:cubicBezTo>
                          <a:pt x="449593" y="476093"/>
                          <a:pt x="430642" y="461090"/>
                          <a:pt x="418797" y="456352"/>
                        </a:cubicBezTo>
                        <a:cubicBezTo>
                          <a:pt x="406952" y="451614"/>
                          <a:pt x="395108" y="452404"/>
                          <a:pt x="385632" y="451614"/>
                        </a:cubicBezTo>
                        <a:cubicBezTo>
                          <a:pt x="376156" y="450824"/>
                          <a:pt x="361943" y="451614"/>
                          <a:pt x="361943" y="451614"/>
                        </a:cubicBezTo>
                        <a:cubicBezTo>
                          <a:pt x="356416" y="453193"/>
                          <a:pt x="357206" y="455563"/>
                          <a:pt x="352468" y="461090"/>
                        </a:cubicBezTo>
                        <a:cubicBezTo>
                          <a:pt x="347730" y="466617"/>
                          <a:pt x="333516" y="484779"/>
                          <a:pt x="333516" y="484779"/>
                        </a:cubicBezTo>
                        <a:cubicBezTo>
                          <a:pt x="327199" y="490306"/>
                          <a:pt x="314565" y="494255"/>
                          <a:pt x="314565" y="494255"/>
                        </a:cubicBezTo>
                        <a:lnTo>
                          <a:pt x="295614" y="503730"/>
                        </a:lnTo>
                        <a:cubicBezTo>
                          <a:pt x="290087" y="507678"/>
                          <a:pt x="281400" y="517944"/>
                          <a:pt x="281400" y="517944"/>
                        </a:cubicBezTo>
                        <a:cubicBezTo>
                          <a:pt x="277452" y="523472"/>
                          <a:pt x="275873" y="547160"/>
                          <a:pt x="271925" y="536895"/>
                        </a:cubicBezTo>
                        <a:cubicBezTo>
                          <a:pt x="267977" y="526630"/>
                          <a:pt x="264818" y="479252"/>
                          <a:pt x="257711" y="456352"/>
                        </a:cubicBezTo>
                        <a:cubicBezTo>
                          <a:pt x="250604" y="433453"/>
                          <a:pt x="239549" y="421608"/>
                          <a:pt x="229284" y="399498"/>
                        </a:cubicBezTo>
                        <a:cubicBezTo>
                          <a:pt x="219019" y="377388"/>
                          <a:pt x="205595" y="348961"/>
                          <a:pt x="196119" y="323693"/>
                        </a:cubicBezTo>
                        <a:cubicBezTo>
                          <a:pt x="186643" y="298425"/>
                          <a:pt x="186643" y="275525"/>
                          <a:pt x="172430" y="247888"/>
                        </a:cubicBezTo>
                        <a:cubicBezTo>
                          <a:pt x="158217" y="220251"/>
                          <a:pt x="125842" y="181558"/>
                          <a:pt x="110839" y="157869"/>
                        </a:cubicBezTo>
                        <a:cubicBezTo>
                          <a:pt x="95836" y="134180"/>
                          <a:pt x="98205" y="126283"/>
                          <a:pt x="82412" y="105753"/>
                        </a:cubicBezTo>
                        <a:cubicBezTo>
                          <a:pt x="66619" y="85223"/>
                          <a:pt x="-13134" y="10997"/>
                          <a:pt x="1869" y="1521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50000"/>
                    </a:schemeClr>
                  </a:solidFill>
                  <a:ln w="9525">
                    <a:solidFill>
                      <a:schemeClr val="bg2">
                        <a:lumMod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0" name="Freeform 209"/>
                  <p:cNvSpPr/>
                  <p:nvPr/>
                </p:nvSpPr>
                <p:spPr>
                  <a:xfrm flipH="1">
                    <a:off x="7457305" y="1115274"/>
                    <a:ext cx="97047" cy="137418"/>
                  </a:xfrm>
                  <a:custGeom>
                    <a:avLst/>
                    <a:gdLst>
                      <a:gd name="connsiteX0" fmla="*/ 169501 w 169501"/>
                      <a:gd name="connsiteY0" fmla="*/ 42661 h 137417"/>
                      <a:gd name="connsiteX1" fmla="*/ 103172 w 169501"/>
                      <a:gd name="connsiteY1" fmla="*/ 20 h 137417"/>
                      <a:gd name="connsiteX2" fmla="*/ 8415 w 169501"/>
                      <a:gd name="connsiteY2" fmla="*/ 37923 h 137417"/>
                      <a:gd name="connsiteX3" fmla="*/ 8415 w 169501"/>
                      <a:gd name="connsiteY3" fmla="*/ 99514 h 137417"/>
                      <a:gd name="connsiteX4" fmla="*/ 41580 w 169501"/>
                      <a:gd name="connsiteY4" fmla="*/ 137417 h 137417"/>
                      <a:gd name="connsiteX5" fmla="*/ 41580 w 169501"/>
                      <a:gd name="connsiteY5" fmla="*/ 137417 h 137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9501" h="137417">
                        <a:moveTo>
                          <a:pt x="169501" y="42661"/>
                        </a:moveTo>
                        <a:cubicBezTo>
                          <a:pt x="149760" y="21735"/>
                          <a:pt x="130020" y="810"/>
                          <a:pt x="103172" y="20"/>
                        </a:cubicBezTo>
                        <a:cubicBezTo>
                          <a:pt x="76324" y="-770"/>
                          <a:pt x="24208" y="21341"/>
                          <a:pt x="8415" y="37923"/>
                        </a:cubicBezTo>
                        <a:cubicBezTo>
                          <a:pt x="-7378" y="54505"/>
                          <a:pt x="2888" y="82932"/>
                          <a:pt x="8415" y="99514"/>
                        </a:cubicBezTo>
                        <a:cubicBezTo>
                          <a:pt x="13942" y="116096"/>
                          <a:pt x="41580" y="137417"/>
                          <a:pt x="41580" y="137417"/>
                        </a:cubicBezTo>
                        <a:lnTo>
                          <a:pt x="41580" y="137417"/>
                        </a:lnTo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rgbClr val="C36E4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82" name="Group 181"/>
                <p:cNvGrpSpPr/>
                <p:nvPr/>
              </p:nvGrpSpPr>
              <p:grpSpPr>
                <a:xfrm>
                  <a:off x="4684543" y="2145901"/>
                  <a:ext cx="1314382" cy="919920"/>
                  <a:chOff x="4684797" y="2132621"/>
                  <a:chExt cx="1278297" cy="933695"/>
                </a:xfrm>
              </p:grpSpPr>
              <p:sp>
                <p:nvSpPr>
                  <p:cNvPr id="195" name="Rectangle 3"/>
                  <p:cNvSpPr/>
                  <p:nvPr/>
                </p:nvSpPr>
                <p:spPr>
                  <a:xfrm>
                    <a:off x="4684797" y="2164496"/>
                    <a:ext cx="438576" cy="878014"/>
                  </a:xfrm>
                  <a:custGeom>
                    <a:avLst/>
                    <a:gdLst>
                      <a:gd name="connsiteX0" fmla="*/ 0 w 428431"/>
                      <a:gd name="connsiteY0" fmla="*/ 0 h 828338"/>
                      <a:gd name="connsiteX1" fmla="*/ 428431 w 428431"/>
                      <a:gd name="connsiteY1" fmla="*/ 0 h 828338"/>
                      <a:gd name="connsiteX2" fmla="*/ 428431 w 428431"/>
                      <a:gd name="connsiteY2" fmla="*/ 828338 h 828338"/>
                      <a:gd name="connsiteX3" fmla="*/ 0 w 428431"/>
                      <a:gd name="connsiteY3" fmla="*/ 828338 h 828338"/>
                      <a:gd name="connsiteX4" fmla="*/ 0 w 428431"/>
                      <a:gd name="connsiteY4" fmla="*/ 0 h 828338"/>
                      <a:gd name="connsiteX0" fmla="*/ 0 w 428431"/>
                      <a:gd name="connsiteY0" fmla="*/ 14343 h 842681"/>
                      <a:gd name="connsiteX1" fmla="*/ 428431 w 428431"/>
                      <a:gd name="connsiteY1" fmla="*/ 14343 h 842681"/>
                      <a:gd name="connsiteX2" fmla="*/ 428431 w 428431"/>
                      <a:gd name="connsiteY2" fmla="*/ 842681 h 842681"/>
                      <a:gd name="connsiteX3" fmla="*/ 0 w 428431"/>
                      <a:gd name="connsiteY3" fmla="*/ 842681 h 842681"/>
                      <a:gd name="connsiteX4" fmla="*/ 0 w 428431"/>
                      <a:gd name="connsiteY4" fmla="*/ 14343 h 842681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30552 h 858890"/>
                      <a:gd name="connsiteX1" fmla="*/ 428431 w 428431"/>
                      <a:gd name="connsiteY1" fmla="*/ 30552 h 858890"/>
                      <a:gd name="connsiteX2" fmla="*/ 428431 w 428431"/>
                      <a:gd name="connsiteY2" fmla="*/ 858890 h 858890"/>
                      <a:gd name="connsiteX3" fmla="*/ 0 w 428431"/>
                      <a:gd name="connsiteY3" fmla="*/ 858890 h 858890"/>
                      <a:gd name="connsiteX4" fmla="*/ 0 w 428431"/>
                      <a:gd name="connsiteY4" fmla="*/ 30552 h 858890"/>
                      <a:gd name="connsiteX0" fmla="*/ 3173 w 431604"/>
                      <a:gd name="connsiteY0" fmla="*/ 30552 h 858890"/>
                      <a:gd name="connsiteX1" fmla="*/ 431604 w 431604"/>
                      <a:gd name="connsiteY1" fmla="*/ 30552 h 858890"/>
                      <a:gd name="connsiteX2" fmla="*/ 431604 w 431604"/>
                      <a:gd name="connsiteY2" fmla="*/ 858890 h 858890"/>
                      <a:gd name="connsiteX3" fmla="*/ 3173 w 431604"/>
                      <a:gd name="connsiteY3" fmla="*/ 858890 h 858890"/>
                      <a:gd name="connsiteX4" fmla="*/ 3173 w 431604"/>
                      <a:gd name="connsiteY4" fmla="*/ 30552 h 858890"/>
                      <a:gd name="connsiteX0" fmla="*/ 3173 w 431604"/>
                      <a:gd name="connsiteY0" fmla="*/ 30552 h 878014"/>
                      <a:gd name="connsiteX1" fmla="*/ 431604 w 431604"/>
                      <a:gd name="connsiteY1" fmla="*/ 30552 h 878014"/>
                      <a:gd name="connsiteX2" fmla="*/ 431604 w 431604"/>
                      <a:gd name="connsiteY2" fmla="*/ 858890 h 878014"/>
                      <a:gd name="connsiteX3" fmla="*/ 3173 w 431604"/>
                      <a:gd name="connsiteY3" fmla="*/ 858890 h 878014"/>
                      <a:gd name="connsiteX4" fmla="*/ 3173 w 431604"/>
                      <a:gd name="connsiteY4" fmla="*/ 30552 h 87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604" h="878014">
                        <a:moveTo>
                          <a:pt x="3173" y="30552"/>
                        </a:moveTo>
                        <a:cubicBezTo>
                          <a:pt x="145983" y="-1721"/>
                          <a:pt x="283415" y="-17858"/>
                          <a:pt x="431604" y="30552"/>
                        </a:cubicBezTo>
                        <a:lnTo>
                          <a:pt x="431604" y="858890"/>
                        </a:lnTo>
                        <a:cubicBezTo>
                          <a:pt x="288794" y="858890"/>
                          <a:pt x="160675" y="901921"/>
                          <a:pt x="3173" y="858890"/>
                        </a:cubicBezTo>
                        <a:cubicBezTo>
                          <a:pt x="-14006" y="620428"/>
                          <a:pt x="46204" y="312044"/>
                          <a:pt x="3173" y="30552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E9DED8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6" name="Rectangle 3"/>
                  <p:cNvSpPr/>
                  <p:nvPr/>
                </p:nvSpPr>
                <p:spPr>
                  <a:xfrm flipH="1">
                    <a:off x="5489031" y="2132621"/>
                    <a:ext cx="474063" cy="933695"/>
                  </a:xfrm>
                  <a:custGeom>
                    <a:avLst/>
                    <a:gdLst>
                      <a:gd name="connsiteX0" fmla="*/ 0 w 428431"/>
                      <a:gd name="connsiteY0" fmla="*/ 0 h 828338"/>
                      <a:gd name="connsiteX1" fmla="*/ 428431 w 428431"/>
                      <a:gd name="connsiteY1" fmla="*/ 0 h 828338"/>
                      <a:gd name="connsiteX2" fmla="*/ 428431 w 428431"/>
                      <a:gd name="connsiteY2" fmla="*/ 828338 h 828338"/>
                      <a:gd name="connsiteX3" fmla="*/ 0 w 428431"/>
                      <a:gd name="connsiteY3" fmla="*/ 828338 h 828338"/>
                      <a:gd name="connsiteX4" fmla="*/ 0 w 428431"/>
                      <a:gd name="connsiteY4" fmla="*/ 0 h 828338"/>
                      <a:gd name="connsiteX0" fmla="*/ 0 w 428431"/>
                      <a:gd name="connsiteY0" fmla="*/ 14343 h 842681"/>
                      <a:gd name="connsiteX1" fmla="*/ 428431 w 428431"/>
                      <a:gd name="connsiteY1" fmla="*/ 14343 h 842681"/>
                      <a:gd name="connsiteX2" fmla="*/ 428431 w 428431"/>
                      <a:gd name="connsiteY2" fmla="*/ 842681 h 842681"/>
                      <a:gd name="connsiteX3" fmla="*/ 0 w 428431"/>
                      <a:gd name="connsiteY3" fmla="*/ 842681 h 842681"/>
                      <a:gd name="connsiteX4" fmla="*/ 0 w 428431"/>
                      <a:gd name="connsiteY4" fmla="*/ 14343 h 842681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30552 h 858890"/>
                      <a:gd name="connsiteX1" fmla="*/ 428431 w 428431"/>
                      <a:gd name="connsiteY1" fmla="*/ 30552 h 858890"/>
                      <a:gd name="connsiteX2" fmla="*/ 428431 w 428431"/>
                      <a:gd name="connsiteY2" fmla="*/ 858890 h 858890"/>
                      <a:gd name="connsiteX3" fmla="*/ 0 w 428431"/>
                      <a:gd name="connsiteY3" fmla="*/ 858890 h 858890"/>
                      <a:gd name="connsiteX4" fmla="*/ 0 w 428431"/>
                      <a:gd name="connsiteY4" fmla="*/ 30552 h 858890"/>
                      <a:gd name="connsiteX0" fmla="*/ 3173 w 431604"/>
                      <a:gd name="connsiteY0" fmla="*/ 30552 h 858890"/>
                      <a:gd name="connsiteX1" fmla="*/ 431604 w 431604"/>
                      <a:gd name="connsiteY1" fmla="*/ 30552 h 858890"/>
                      <a:gd name="connsiteX2" fmla="*/ 431604 w 431604"/>
                      <a:gd name="connsiteY2" fmla="*/ 858890 h 858890"/>
                      <a:gd name="connsiteX3" fmla="*/ 3173 w 431604"/>
                      <a:gd name="connsiteY3" fmla="*/ 858890 h 858890"/>
                      <a:gd name="connsiteX4" fmla="*/ 3173 w 431604"/>
                      <a:gd name="connsiteY4" fmla="*/ 30552 h 858890"/>
                      <a:gd name="connsiteX0" fmla="*/ 3173 w 431604"/>
                      <a:gd name="connsiteY0" fmla="*/ 30552 h 878014"/>
                      <a:gd name="connsiteX1" fmla="*/ 431604 w 431604"/>
                      <a:gd name="connsiteY1" fmla="*/ 30552 h 878014"/>
                      <a:gd name="connsiteX2" fmla="*/ 431604 w 431604"/>
                      <a:gd name="connsiteY2" fmla="*/ 858890 h 878014"/>
                      <a:gd name="connsiteX3" fmla="*/ 3173 w 431604"/>
                      <a:gd name="connsiteY3" fmla="*/ 858890 h 878014"/>
                      <a:gd name="connsiteX4" fmla="*/ 3173 w 431604"/>
                      <a:gd name="connsiteY4" fmla="*/ 30552 h 87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604" h="878014">
                        <a:moveTo>
                          <a:pt x="3173" y="30552"/>
                        </a:moveTo>
                        <a:cubicBezTo>
                          <a:pt x="145983" y="-1721"/>
                          <a:pt x="283415" y="-17858"/>
                          <a:pt x="431604" y="30552"/>
                        </a:cubicBezTo>
                        <a:lnTo>
                          <a:pt x="431604" y="858890"/>
                        </a:lnTo>
                        <a:cubicBezTo>
                          <a:pt x="288794" y="858890"/>
                          <a:pt x="160675" y="901921"/>
                          <a:pt x="3173" y="858890"/>
                        </a:cubicBezTo>
                        <a:cubicBezTo>
                          <a:pt x="-14006" y="620428"/>
                          <a:pt x="46204" y="312044"/>
                          <a:pt x="3173" y="30552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E9DED8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7" name="Rectangle 196"/>
                  <p:cNvSpPr/>
                  <p:nvPr/>
                </p:nvSpPr>
                <p:spPr>
                  <a:xfrm>
                    <a:off x="5040006" y="2443340"/>
                    <a:ext cx="605116" cy="594042"/>
                  </a:xfrm>
                  <a:prstGeom prst="rect">
                    <a:avLst/>
                  </a:prstGeom>
                  <a:solidFill>
                    <a:srgbClr val="E9DED8"/>
                  </a:solidFill>
                  <a:ln>
                    <a:solidFill>
                      <a:srgbClr val="E9DED8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83" name="Group 182"/>
                <p:cNvGrpSpPr/>
                <p:nvPr/>
              </p:nvGrpSpPr>
              <p:grpSpPr>
                <a:xfrm rot="415275">
                  <a:off x="5065844" y="2133308"/>
                  <a:ext cx="288563" cy="473007"/>
                  <a:chOff x="7882888" y="2119407"/>
                  <a:chExt cx="191627" cy="394977"/>
                </a:xfrm>
                <a:solidFill>
                  <a:srgbClr val="E8DFDB"/>
                </a:solidFill>
              </p:grpSpPr>
              <p:sp>
                <p:nvSpPr>
                  <p:cNvPr id="193" name="Right Triangle 45"/>
                  <p:cNvSpPr/>
                  <p:nvPr/>
                </p:nvSpPr>
                <p:spPr>
                  <a:xfrm>
                    <a:off x="7882888" y="2119407"/>
                    <a:ext cx="164721" cy="257026"/>
                  </a:xfrm>
                  <a:custGeom>
                    <a:avLst/>
                    <a:gdLst>
                      <a:gd name="connsiteX0" fmla="*/ 0 w 256814"/>
                      <a:gd name="connsiteY0" fmla="*/ 232041 h 232041"/>
                      <a:gd name="connsiteX1" fmla="*/ 0 w 256814"/>
                      <a:gd name="connsiteY1" fmla="*/ 0 h 232041"/>
                      <a:gd name="connsiteX2" fmla="*/ 256814 w 256814"/>
                      <a:gd name="connsiteY2" fmla="*/ 232041 h 232041"/>
                      <a:gd name="connsiteX3" fmla="*/ 0 w 256814"/>
                      <a:gd name="connsiteY3" fmla="*/ 232041 h 232041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6236"/>
                      <a:gd name="connsiteX1" fmla="*/ 0 w 256814"/>
                      <a:gd name="connsiteY1" fmla="*/ 0 h 256236"/>
                      <a:gd name="connsiteX2" fmla="*/ 256814 w 256814"/>
                      <a:gd name="connsiteY2" fmla="*/ 232041 h 256236"/>
                      <a:gd name="connsiteX3" fmla="*/ 0 w 256814"/>
                      <a:gd name="connsiteY3" fmla="*/ 232041 h 256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814" h="256236">
                        <a:moveTo>
                          <a:pt x="0" y="232041"/>
                        </a:moveTo>
                        <a:cubicBezTo>
                          <a:pt x="18661" y="154694"/>
                          <a:pt x="0" y="77347"/>
                          <a:pt x="0" y="0"/>
                        </a:cubicBezTo>
                        <a:cubicBezTo>
                          <a:pt x="85605" y="77347"/>
                          <a:pt x="152548" y="173355"/>
                          <a:pt x="256814" y="232041"/>
                        </a:cubicBezTo>
                        <a:cubicBezTo>
                          <a:pt x="171209" y="275584"/>
                          <a:pt x="79384" y="250702"/>
                          <a:pt x="0" y="23204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rgbClr val="D0C2B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4" name="Right Triangle 47"/>
                  <p:cNvSpPr/>
                  <p:nvPr/>
                </p:nvSpPr>
                <p:spPr>
                  <a:xfrm rot="4388416" flipV="1">
                    <a:off x="7957203" y="2397071"/>
                    <a:ext cx="150110" cy="84515"/>
                  </a:xfrm>
                  <a:custGeom>
                    <a:avLst/>
                    <a:gdLst>
                      <a:gd name="connsiteX0" fmla="*/ 0 w 150110"/>
                      <a:gd name="connsiteY0" fmla="*/ 84515 h 84515"/>
                      <a:gd name="connsiteX1" fmla="*/ 0 w 150110"/>
                      <a:gd name="connsiteY1" fmla="*/ 0 h 84515"/>
                      <a:gd name="connsiteX2" fmla="*/ 150110 w 150110"/>
                      <a:gd name="connsiteY2" fmla="*/ 84515 h 84515"/>
                      <a:gd name="connsiteX3" fmla="*/ 0 w 150110"/>
                      <a:gd name="connsiteY3" fmla="*/ 84515 h 84515"/>
                      <a:gd name="connsiteX0" fmla="*/ 0 w 150110"/>
                      <a:gd name="connsiteY0" fmla="*/ 84515 h 84515"/>
                      <a:gd name="connsiteX1" fmla="*/ 0 w 150110"/>
                      <a:gd name="connsiteY1" fmla="*/ 0 h 84515"/>
                      <a:gd name="connsiteX2" fmla="*/ 150110 w 150110"/>
                      <a:gd name="connsiteY2" fmla="*/ 84515 h 84515"/>
                      <a:gd name="connsiteX3" fmla="*/ 0 w 150110"/>
                      <a:gd name="connsiteY3" fmla="*/ 84515 h 845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0110" h="84515">
                        <a:moveTo>
                          <a:pt x="0" y="84515"/>
                        </a:moveTo>
                        <a:lnTo>
                          <a:pt x="0" y="0"/>
                        </a:lnTo>
                        <a:cubicBezTo>
                          <a:pt x="47970" y="46778"/>
                          <a:pt x="100073" y="56343"/>
                          <a:pt x="150110" y="84515"/>
                        </a:cubicBezTo>
                        <a:lnTo>
                          <a:pt x="0" y="84515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rgbClr val="D0C2B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84" name="Group 183"/>
                <p:cNvGrpSpPr/>
                <p:nvPr/>
              </p:nvGrpSpPr>
              <p:grpSpPr>
                <a:xfrm rot="20244866" flipH="1">
                  <a:off x="5281592" y="2132448"/>
                  <a:ext cx="306997" cy="476773"/>
                  <a:chOff x="7882888" y="2119407"/>
                  <a:chExt cx="191627" cy="394977"/>
                </a:xfrm>
                <a:solidFill>
                  <a:srgbClr val="E8DFDB"/>
                </a:solidFill>
              </p:grpSpPr>
              <p:sp>
                <p:nvSpPr>
                  <p:cNvPr id="191" name="Right Triangle 45"/>
                  <p:cNvSpPr/>
                  <p:nvPr/>
                </p:nvSpPr>
                <p:spPr>
                  <a:xfrm>
                    <a:off x="7882888" y="2119407"/>
                    <a:ext cx="164721" cy="257026"/>
                  </a:xfrm>
                  <a:custGeom>
                    <a:avLst/>
                    <a:gdLst>
                      <a:gd name="connsiteX0" fmla="*/ 0 w 256814"/>
                      <a:gd name="connsiteY0" fmla="*/ 232041 h 232041"/>
                      <a:gd name="connsiteX1" fmla="*/ 0 w 256814"/>
                      <a:gd name="connsiteY1" fmla="*/ 0 h 232041"/>
                      <a:gd name="connsiteX2" fmla="*/ 256814 w 256814"/>
                      <a:gd name="connsiteY2" fmla="*/ 232041 h 232041"/>
                      <a:gd name="connsiteX3" fmla="*/ 0 w 256814"/>
                      <a:gd name="connsiteY3" fmla="*/ 232041 h 232041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6236"/>
                      <a:gd name="connsiteX1" fmla="*/ 0 w 256814"/>
                      <a:gd name="connsiteY1" fmla="*/ 0 h 256236"/>
                      <a:gd name="connsiteX2" fmla="*/ 256814 w 256814"/>
                      <a:gd name="connsiteY2" fmla="*/ 232041 h 256236"/>
                      <a:gd name="connsiteX3" fmla="*/ 0 w 256814"/>
                      <a:gd name="connsiteY3" fmla="*/ 232041 h 256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814" h="256236">
                        <a:moveTo>
                          <a:pt x="0" y="232041"/>
                        </a:moveTo>
                        <a:cubicBezTo>
                          <a:pt x="18661" y="154694"/>
                          <a:pt x="0" y="77347"/>
                          <a:pt x="0" y="0"/>
                        </a:cubicBezTo>
                        <a:cubicBezTo>
                          <a:pt x="85605" y="77347"/>
                          <a:pt x="152548" y="173355"/>
                          <a:pt x="256814" y="232041"/>
                        </a:cubicBezTo>
                        <a:cubicBezTo>
                          <a:pt x="171209" y="275584"/>
                          <a:pt x="79384" y="250702"/>
                          <a:pt x="0" y="23204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rgbClr val="D0C2B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2" name="Right Triangle 47"/>
                  <p:cNvSpPr/>
                  <p:nvPr/>
                </p:nvSpPr>
                <p:spPr>
                  <a:xfrm rot="4388416" flipV="1">
                    <a:off x="7957203" y="2397071"/>
                    <a:ext cx="150110" cy="84515"/>
                  </a:xfrm>
                  <a:custGeom>
                    <a:avLst/>
                    <a:gdLst>
                      <a:gd name="connsiteX0" fmla="*/ 0 w 150110"/>
                      <a:gd name="connsiteY0" fmla="*/ 84515 h 84515"/>
                      <a:gd name="connsiteX1" fmla="*/ 0 w 150110"/>
                      <a:gd name="connsiteY1" fmla="*/ 0 h 84515"/>
                      <a:gd name="connsiteX2" fmla="*/ 150110 w 150110"/>
                      <a:gd name="connsiteY2" fmla="*/ 84515 h 84515"/>
                      <a:gd name="connsiteX3" fmla="*/ 0 w 150110"/>
                      <a:gd name="connsiteY3" fmla="*/ 84515 h 84515"/>
                      <a:gd name="connsiteX0" fmla="*/ 0 w 150110"/>
                      <a:gd name="connsiteY0" fmla="*/ 84515 h 84515"/>
                      <a:gd name="connsiteX1" fmla="*/ 0 w 150110"/>
                      <a:gd name="connsiteY1" fmla="*/ 0 h 84515"/>
                      <a:gd name="connsiteX2" fmla="*/ 150110 w 150110"/>
                      <a:gd name="connsiteY2" fmla="*/ 84515 h 84515"/>
                      <a:gd name="connsiteX3" fmla="*/ 0 w 150110"/>
                      <a:gd name="connsiteY3" fmla="*/ 84515 h 845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0110" h="84515">
                        <a:moveTo>
                          <a:pt x="0" y="84515"/>
                        </a:moveTo>
                        <a:lnTo>
                          <a:pt x="0" y="0"/>
                        </a:lnTo>
                        <a:cubicBezTo>
                          <a:pt x="47970" y="46778"/>
                          <a:pt x="100073" y="56343"/>
                          <a:pt x="150110" y="84515"/>
                        </a:cubicBezTo>
                        <a:lnTo>
                          <a:pt x="0" y="84515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rgbClr val="D0C2B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85" name="Freeform 184"/>
                <p:cNvSpPr/>
                <p:nvPr/>
              </p:nvSpPr>
              <p:spPr>
                <a:xfrm>
                  <a:off x="4466493" y="2128587"/>
                  <a:ext cx="1564068" cy="3291085"/>
                </a:xfrm>
                <a:custGeom>
                  <a:avLst/>
                  <a:gdLst>
                    <a:gd name="connsiteX0" fmla="*/ 274320 w 1372072"/>
                    <a:gd name="connsiteY0" fmla="*/ 71448 h 3210366"/>
                    <a:gd name="connsiteX1" fmla="*/ 365760 w 1372072"/>
                    <a:gd name="connsiteY1" fmla="*/ 36278 h 3210366"/>
                    <a:gd name="connsiteX2" fmla="*/ 429064 w 1372072"/>
                    <a:gd name="connsiteY2" fmla="*/ 99583 h 3210366"/>
                    <a:gd name="connsiteX3" fmla="*/ 485335 w 1372072"/>
                    <a:gd name="connsiteY3" fmla="*/ 212125 h 3210366"/>
                    <a:gd name="connsiteX4" fmla="*/ 534572 w 1372072"/>
                    <a:gd name="connsiteY4" fmla="*/ 317632 h 3210366"/>
                    <a:gd name="connsiteX5" fmla="*/ 583809 w 1372072"/>
                    <a:gd name="connsiteY5" fmla="*/ 472377 h 3210366"/>
                    <a:gd name="connsiteX6" fmla="*/ 583809 w 1372072"/>
                    <a:gd name="connsiteY6" fmla="*/ 528648 h 3210366"/>
                    <a:gd name="connsiteX7" fmla="*/ 583809 w 1372072"/>
                    <a:gd name="connsiteY7" fmla="*/ 584918 h 3210366"/>
                    <a:gd name="connsiteX8" fmla="*/ 717452 w 1372072"/>
                    <a:gd name="connsiteY8" fmla="*/ 606020 h 3210366"/>
                    <a:gd name="connsiteX9" fmla="*/ 879230 w 1372072"/>
                    <a:gd name="connsiteY9" fmla="*/ 627121 h 3210366"/>
                    <a:gd name="connsiteX10" fmla="*/ 998806 w 1372072"/>
                    <a:gd name="connsiteY10" fmla="*/ 613054 h 3210366"/>
                    <a:gd name="connsiteX11" fmla="*/ 1104313 w 1372072"/>
                    <a:gd name="connsiteY11" fmla="*/ 591952 h 3210366"/>
                    <a:gd name="connsiteX12" fmla="*/ 1139483 w 1372072"/>
                    <a:gd name="connsiteY12" fmla="*/ 542715 h 3210366"/>
                    <a:gd name="connsiteX13" fmla="*/ 1139483 w 1372072"/>
                    <a:gd name="connsiteY13" fmla="*/ 542715 h 3210366"/>
                    <a:gd name="connsiteX14" fmla="*/ 1132449 w 1372072"/>
                    <a:gd name="connsiteY14" fmla="*/ 500512 h 3210366"/>
                    <a:gd name="connsiteX15" fmla="*/ 1132449 w 1372072"/>
                    <a:gd name="connsiteY15" fmla="*/ 451275 h 3210366"/>
                    <a:gd name="connsiteX16" fmla="*/ 1146517 w 1372072"/>
                    <a:gd name="connsiteY16" fmla="*/ 282463 h 3210366"/>
                    <a:gd name="connsiteX17" fmla="*/ 1097280 w 1372072"/>
                    <a:gd name="connsiteY17" fmla="*/ 99583 h 3210366"/>
                    <a:gd name="connsiteX18" fmla="*/ 1062110 w 1372072"/>
                    <a:gd name="connsiteY18" fmla="*/ 15177 h 3210366"/>
                    <a:gd name="connsiteX19" fmla="*/ 1055077 w 1372072"/>
                    <a:gd name="connsiteY19" fmla="*/ 1109 h 3210366"/>
                    <a:gd name="connsiteX20" fmla="*/ 1146517 w 1372072"/>
                    <a:gd name="connsiteY20" fmla="*/ 29245 h 3210366"/>
                    <a:gd name="connsiteX21" fmla="*/ 1167618 w 1372072"/>
                    <a:gd name="connsiteY21" fmla="*/ 43312 h 3210366"/>
                    <a:gd name="connsiteX22" fmla="*/ 1209821 w 1372072"/>
                    <a:gd name="connsiteY22" fmla="*/ 141786 h 3210366"/>
                    <a:gd name="connsiteX23" fmla="*/ 1252024 w 1372072"/>
                    <a:gd name="connsiteY23" fmla="*/ 275429 h 3210366"/>
                    <a:gd name="connsiteX24" fmla="*/ 1252024 w 1372072"/>
                    <a:gd name="connsiteY24" fmla="*/ 373903 h 3210366"/>
                    <a:gd name="connsiteX25" fmla="*/ 1237957 w 1372072"/>
                    <a:gd name="connsiteY25" fmla="*/ 444241 h 3210366"/>
                    <a:gd name="connsiteX26" fmla="*/ 1237957 w 1372072"/>
                    <a:gd name="connsiteY26" fmla="*/ 507546 h 3210366"/>
                    <a:gd name="connsiteX27" fmla="*/ 1195753 w 1372072"/>
                    <a:gd name="connsiteY27" fmla="*/ 570851 h 3210366"/>
                    <a:gd name="connsiteX28" fmla="*/ 1188720 w 1372072"/>
                    <a:gd name="connsiteY28" fmla="*/ 577885 h 3210366"/>
                    <a:gd name="connsiteX29" fmla="*/ 1237957 w 1372072"/>
                    <a:gd name="connsiteY29" fmla="*/ 620088 h 3210366"/>
                    <a:gd name="connsiteX30" fmla="*/ 1273126 w 1372072"/>
                    <a:gd name="connsiteY30" fmla="*/ 662291 h 3210366"/>
                    <a:gd name="connsiteX31" fmla="*/ 1308295 w 1372072"/>
                    <a:gd name="connsiteY31" fmla="*/ 704494 h 3210366"/>
                    <a:gd name="connsiteX32" fmla="*/ 1322363 w 1372072"/>
                    <a:gd name="connsiteY32" fmla="*/ 887374 h 3210366"/>
                    <a:gd name="connsiteX33" fmla="*/ 1343464 w 1372072"/>
                    <a:gd name="connsiteY33" fmla="*/ 1154660 h 3210366"/>
                    <a:gd name="connsiteX34" fmla="*/ 1357532 w 1372072"/>
                    <a:gd name="connsiteY34" fmla="*/ 1400845 h 3210366"/>
                    <a:gd name="connsiteX35" fmla="*/ 1357532 w 1372072"/>
                    <a:gd name="connsiteY35" fmla="*/ 1717368 h 3210366"/>
                    <a:gd name="connsiteX36" fmla="*/ 1364566 w 1372072"/>
                    <a:gd name="connsiteY36" fmla="*/ 2026857 h 3210366"/>
                    <a:gd name="connsiteX37" fmla="*/ 1371600 w 1372072"/>
                    <a:gd name="connsiteY37" fmla="*/ 2251940 h 3210366"/>
                    <a:gd name="connsiteX38" fmla="*/ 1350498 w 1372072"/>
                    <a:gd name="connsiteY38" fmla="*/ 2491091 h 3210366"/>
                    <a:gd name="connsiteX39" fmla="*/ 1343464 w 1372072"/>
                    <a:gd name="connsiteY39" fmla="*/ 2575497 h 3210366"/>
                    <a:gd name="connsiteX40" fmla="*/ 1343464 w 1372072"/>
                    <a:gd name="connsiteY40" fmla="*/ 2575497 h 3210366"/>
                    <a:gd name="connsiteX41" fmla="*/ 1329397 w 1372072"/>
                    <a:gd name="connsiteY41" fmla="*/ 2638801 h 3210366"/>
                    <a:gd name="connsiteX42" fmla="*/ 1350498 w 1372072"/>
                    <a:gd name="connsiteY42" fmla="*/ 2716174 h 3210366"/>
                    <a:gd name="connsiteX43" fmla="*/ 1371600 w 1372072"/>
                    <a:gd name="connsiteY43" fmla="*/ 2870918 h 3210366"/>
                    <a:gd name="connsiteX44" fmla="*/ 1357532 w 1372072"/>
                    <a:gd name="connsiteY44" fmla="*/ 2997528 h 3210366"/>
                    <a:gd name="connsiteX45" fmla="*/ 1350498 w 1372072"/>
                    <a:gd name="connsiteY45" fmla="*/ 3053798 h 3210366"/>
                    <a:gd name="connsiteX46" fmla="*/ 1266092 w 1372072"/>
                    <a:gd name="connsiteY46" fmla="*/ 3088968 h 3210366"/>
                    <a:gd name="connsiteX47" fmla="*/ 1146517 w 1372072"/>
                    <a:gd name="connsiteY47" fmla="*/ 3117103 h 3210366"/>
                    <a:gd name="connsiteX48" fmla="*/ 1019907 w 1372072"/>
                    <a:gd name="connsiteY48" fmla="*/ 3124137 h 3210366"/>
                    <a:gd name="connsiteX49" fmla="*/ 893298 w 1372072"/>
                    <a:gd name="connsiteY49" fmla="*/ 3138205 h 3210366"/>
                    <a:gd name="connsiteX50" fmla="*/ 801858 w 1372072"/>
                    <a:gd name="connsiteY50" fmla="*/ 3110069 h 3210366"/>
                    <a:gd name="connsiteX51" fmla="*/ 703384 w 1372072"/>
                    <a:gd name="connsiteY51" fmla="*/ 3074900 h 3210366"/>
                    <a:gd name="connsiteX52" fmla="*/ 675249 w 1372072"/>
                    <a:gd name="connsiteY52" fmla="*/ 3067866 h 3210366"/>
                    <a:gd name="connsiteX53" fmla="*/ 703384 w 1372072"/>
                    <a:gd name="connsiteY53" fmla="*/ 2884986 h 3210366"/>
                    <a:gd name="connsiteX54" fmla="*/ 717452 w 1372072"/>
                    <a:gd name="connsiteY54" fmla="*/ 2716174 h 3210366"/>
                    <a:gd name="connsiteX55" fmla="*/ 738553 w 1372072"/>
                    <a:gd name="connsiteY55" fmla="*/ 2519226 h 3210366"/>
                    <a:gd name="connsiteX56" fmla="*/ 731520 w 1372072"/>
                    <a:gd name="connsiteY56" fmla="*/ 2343380 h 3210366"/>
                    <a:gd name="connsiteX57" fmla="*/ 731520 w 1372072"/>
                    <a:gd name="connsiteY57" fmla="*/ 2244906 h 3210366"/>
                    <a:gd name="connsiteX58" fmla="*/ 703384 w 1372072"/>
                    <a:gd name="connsiteY58" fmla="*/ 2399651 h 3210366"/>
                    <a:gd name="connsiteX59" fmla="*/ 696350 w 1372072"/>
                    <a:gd name="connsiteY59" fmla="*/ 2603632 h 3210366"/>
                    <a:gd name="connsiteX60" fmla="*/ 682283 w 1372072"/>
                    <a:gd name="connsiteY60" fmla="*/ 2786512 h 3210366"/>
                    <a:gd name="connsiteX61" fmla="*/ 675249 w 1372072"/>
                    <a:gd name="connsiteY61" fmla="*/ 2955325 h 3210366"/>
                    <a:gd name="connsiteX62" fmla="*/ 668215 w 1372072"/>
                    <a:gd name="connsiteY62" fmla="*/ 3096001 h 3210366"/>
                    <a:gd name="connsiteX63" fmla="*/ 569741 w 1372072"/>
                    <a:gd name="connsiteY63" fmla="*/ 3152272 h 3210366"/>
                    <a:gd name="connsiteX64" fmla="*/ 569741 w 1372072"/>
                    <a:gd name="connsiteY64" fmla="*/ 3152272 h 3210366"/>
                    <a:gd name="connsiteX65" fmla="*/ 414997 w 1372072"/>
                    <a:gd name="connsiteY65" fmla="*/ 3201509 h 3210366"/>
                    <a:gd name="connsiteX66" fmla="*/ 309489 w 1372072"/>
                    <a:gd name="connsiteY66" fmla="*/ 3208543 h 3210366"/>
                    <a:gd name="connsiteX67" fmla="*/ 196947 w 1372072"/>
                    <a:gd name="connsiteY67" fmla="*/ 3180408 h 3210366"/>
                    <a:gd name="connsiteX68" fmla="*/ 126609 w 1372072"/>
                    <a:gd name="connsiteY68" fmla="*/ 3159306 h 3210366"/>
                    <a:gd name="connsiteX69" fmla="*/ 35169 w 1372072"/>
                    <a:gd name="connsiteY69" fmla="*/ 3145238 h 3210366"/>
                    <a:gd name="connsiteX70" fmla="*/ 0 w 1372072"/>
                    <a:gd name="connsiteY70" fmla="*/ 3053798 h 3210366"/>
                    <a:gd name="connsiteX71" fmla="*/ 0 w 1372072"/>
                    <a:gd name="connsiteY71" fmla="*/ 3053798 h 3210366"/>
                    <a:gd name="connsiteX72" fmla="*/ 7033 w 1372072"/>
                    <a:gd name="connsiteY72" fmla="*/ 2934223 h 3210366"/>
                    <a:gd name="connsiteX73" fmla="*/ 21101 w 1372072"/>
                    <a:gd name="connsiteY73" fmla="*/ 2842783 h 3210366"/>
                    <a:gd name="connsiteX74" fmla="*/ 56270 w 1372072"/>
                    <a:gd name="connsiteY74" fmla="*/ 2793546 h 3210366"/>
                    <a:gd name="connsiteX75" fmla="*/ 56270 w 1372072"/>
                    <a:gd name="connsiteY75" fmla="*/ 2659903 h 3210366"/>
                    <a:gd name="connsiteX76" fmla="*/ 70338 w 1372072"/>
                    <a:gd name="connsiteY76" fmla="*/ 2462955 h 3210366"/>
                    <a:gd name="connsiteX77" fmla="*/ 91440 w 1372072"/>
                    <a:gd name="connsiteY77" fmla="*/ 2230838 h 3210366"/>
                    <a:gd name="connsiteX78" fmla="*/ 140677 w 1372072"/>
                    <a:gd name="connsiteY78" fmla="*/ 2047958 h 3210366"/>
                    <a:gd name="connsiteX79" fmla="*/ 161778 w 1372072"/>
                    <a:gd name="connsiteY79" fmla="*/ 1879146 h 3210366"/>
                    <a:gd name="connsiteX80" fmla="*/ 161778 w 1372072"/>
                    <a:gd name="connsiteY80" fmla="*/ 1710334 h 3210366"/>
                    <a:gd name="connsiteX81" fmla="*/ 161778 w 1372072"/>
                    <a:gd name="connsiteY81" fmla="*/ 1576691 h 3210366"/>
                    <a:gd name="connsiteX82" fmla="*/ 189913 w 1372072"/>
                    <a:gd name="connsiteY82" fmla="*/ 1443048 h 3210366"/>
                    <a:gd name="connsiteX83" fmla="*/ 196947 w 1372072"/>
                    <a:gd name="connsiteY83" fmla="*/ 1295337 h 3210366"/>
                    <a:gd name="connsiteX84" fmla="*/ 203981 w 1372072"/>
                    <a:gd name="connsiteY84" fmla="*/ 1147626 h 3210366"/>
                    <a:gd name="connsiteX85" fmla="*/ 203981 w 1372072"/>
                    <a:gd name="connsiteY85" fmla="*/ 999915 h 3210366"/>
                    <a:gd name="connsiteX86" fmla="*/ 203981 w 1372072"/>
                    <a:gd name="connsiteY86" fmla="*/ 873306 h 3210366"/>
                    <a:gd name="connsiteX87" fmla="*/ 203981 w 1372072"/>
                    <a:gd name="connsiteY87" fmla="*/ 845171 h 3210366"/>
                    <a:gd name="connsiteX88" fmla="*/ 281353 w 1372072"/>
                    <a:gd name="connsiteY88" fmla="*/ 824069 h 3210366"/>
                    <a:gd name="connsiteX89" fmla="*/ 351692 w 1372072"/>
                    <a:gd name="connsiteY89" fmla="*/ 781866 h 3210366"/>
                    <a:gd name="connsiteX90" fmla="*/ 400929 w 1372072"/>
                    <a:gd name="connsiteY90" fmla="*/ 676358 h 3210366"/>
                    <a:gd name="connsiteX91" fmla="*/ 450166 w 1372072"/>
                    <a:gd name="connsiteY91" fmla="*/ 563817 h 3210366"/>
                    <a:gd name="connsiteX92" fmla="*/ 464233 w 1372072"/>
                    <a:gd name="connsiteY92" fmla="*/ 500512 h 3210366"/>
                    <a:gd name="connsiteX93" fmla="*/ 450166 w 1372072"/>
                    <a:gd name="connsiteY93" fmla="*/ 430174 h 3210366"/>
                    <a:gd name="connsiteX94" fmla="*/ 407963 w 1372072"/>
                    <a:gd name="connsiteY94" fmla="*/ 310598 h 3210366"/>
                    <a:gd name="connsiteX95" fmla="*/ 358726 w 1372072"/>
                    <a:gd name="connsiteY95" fmla="*/ 219158 h 3210366"/>
                    <a:gd name="connsiteX96" fmla="*/ 323557 w 1372072"/>
                    <a:gd name="connsiteY96" fmla="*/ 148820 h 3210366"/>
                    <a:gd name="connsiteX97" fmla="*/ 274320 w 1372072"/>
                    <a:gd name="connsiteY97" fmla="*/ 71448 h 3210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372072" h="3210366">
                      <a:moveTo>
                        <a:pt x="274320" y="71448"/>
                      </a:moveTo>
                      <a:cubicBezTo>
                        <a:pt x="281354" y="52691"/>
                        <a:pt x="339969" y="31589"/>
                        <a:pt x="365760" y="36278"/>
                      </a:cubicBezTo>
                      <a:cubicBezTo>
                        <a:pt x="391551" y="40967"/>
                        <a:pt x="409135" y="70275"/>
                        <a:pt x="429064" y="99583"/>
                      </a:cubicBezTo>
                      <a:cubicBezTo>
                        <a:pt x="448993" y="128891"/>
                        <a:pt x="467750" y="175784"/>
                        <a:pt x="485335" y="212125"/>
                      </a:cubicBezTo>
                      <a:cubicBezTo>
                        <a:pt x="502920" y="248466"/>
                        <a:pt x="518160" y="274257"/>
                        <a:pt x="534572" y="317632"/>
                      </a:cubicBezTo>
                      <a:cubicBezTo>
                        <a:pt x="550984" y="361007"/>
                        <a:pt x="575603" y="437208"/>
                        <a:pt x="583809" y="472377"/>
                      </a:cubicBezTo>
                      <a:cubicBezTo>
                        <a:pt x="592015" y="507546"/>
                        <a:pt x="583809" y="528648"/>
                        <a:pt x="583809" y="528648"/>
                      </a:cubicBezTo>
                      <a:cubicBezTo>
                        <a:pt x="583809" y="547405"/>
                        <a:pt x="561535" y="572023"/>
                        <a:pt x="583809" y="584918"/>
                      </a:cubicBezTo>
                      <a:cubicBezTo>
                        <a:pt x="606083" y="597813"/>
                        <a:pt x="668215" y="598986"/>
                        <a:pt x="717452" y="606020"/>
                      </a:cubicBezTo>
                      <a:cubicBezTo>
                        <a:pt x="766689" y="613054"/>
                        <a:pt x="832338" y="625949"/>
                        <a:pt x="879230" y="627121"/>
                      </a:cubicBezTo>
                      <a:cubicBezTo>
                        <a:pt x="926122" y="628293"/>
                        <a:pt x="961292" y="618915"/>
                        <a:pt x="998806" y="613054"/>
                      </a:cubicBezTo>
                      <a:cubicBezTo>
                        <a:pt x="1036320" y="607193"/>
                        <a:pt x="1080867" y="603675"/>
                        <a:pt x="1104313" y="591952"/>
                      </a:cubicBezTo>
                      <a:cubicBezTo>
                        <a:pt x="1127759" y="580229"/>
                        <a:pt x="1139483" y="542715"/>
                        <a:pt x="1139483" y="542715"/>
                      </a:cubicBezTo>
                      <a:lnTo>
                        <a:pt x="1139483" y="542715"/>
                      </a:lnTo>
                      <a:cubicBezTo>
                        <a:pt x="1138311" y="535681"/>
                        <a:pt x="1133621" y="515752"/>
                        <a:pt x="1132449" y="500512"/>
                      </a:cubicBezTo>
                      <a:cubicBezTo>
                        <a:pt x="1131277" y="485272"/>
                        <a:pt x="1130104" y="487617"/>
                        <a:pt x="1132449" y="451275"/>
                      </a:cubicBezTo>
                      <a:cubicBezTo>
                        <a:pt x="1134794" y="414933"/>
                        <a:pt x="1152378" y="341078"/>
                        <a:pt x="1146517" y="282463"/>
                      </a:cubicBezTo>
                      <a:cubicBezTo>
                        <a:pt x="1140656" y="223848"/>
                        <a:pt x="1111348" y="144131"/>
                        <a:pt x="1097280" y="99583"/>
                      </a:cubicBezTo>
                      <a:cubicBezTo>
                        <a:pt x="1083212" y="55035"/>
                        <a:pt x="1062110" y="15177"/>
                        <a:pt x="1062110" y="15177"/>
                      </a:cubicBezTo>
                      <a:cubicBezTo>
                        <a:pt x="1055076" y="-1235"/>
                        <a:pt x="1041009" y="-1236"/>
                        <a:pt x="1055077" y="1109"/>
                      </a:cubicBezTo>
                      <a:cubicBezTo>
                        <a:pt x="1069145" y="3454"/>
                        <a:pt x="1146517" y="29245"/>
                        <a:pt x="1146517" y="29245"/>
                      </a:cubicBezTo>
                      <a:cubicBezTo>
                        <a:pt x="1165274" y="36279"/>
                        <a:pt x="1157067" y="24555"/>
                        <a:pt x="1167618" y="43312"/>
                      </a:cubicBezTo>
                      <a:cubicBezTo>
                        <a:pt x="1178169" y="62069"/>
                        <a:pt x="1195753" y="103100"/>
                        <a:pt x="1209821" y="141786"/>
                      </a:cubicBezTo>
                      <a:cubicBezTo>
                        <a:pt x="1223889" y="180472"/>
                        <a:pt x="1244990" y="236743"/>
                        <a:pt x="1252024" y="275429"/>
                      </a:cubicBezTo>
                      <a:cubicBezTo>
                        <a:pt x="1259058" y="314115"/>
                        <a:pt x="1254369" y="345768"/>
                        <a:pt x="1252024" y="373903"/>
                      </a:cubicBezTo>
                      <a:cubicBezTo>
                        <a:pt x="1249680" y="402038"/>
                        <a:pt x="1240302" y="421967"/>
                        <a:pt x="1237957" y="444241"/>
                      </a:cubicBezTo>
                      <a:cubicBezTo>
                        <a:pt x="1235613" y="466515"/>
                        <a:pt x="1244991" y="486444"/>
                        <a:pt x="1237957" y="507546"/>
                      </a:cubicBezTo>
                      <a:cubicBezTo>
                        <a:pt x="1230923" y="528648"/>
                        <a:pt x="1195753" y="570851"/>
                        <a:pt x="1195753" y="570851"/>
                      </a:cubicBezTo>
                      <a:cubicBezTo>
                        <a:pt x="1187547" y="582574"/>
                        <a:pt x="1181686" y="569679"/>
                        <a:pt x="1188720" y="577885"/>
                      </a:cubicBezTo>
                      <a:cubicBezTo>
                        <a:pt x="1195754" y="586091"/>
                        <a:pt x="1223889" y="606020"/>
                        <a:pt x="1237957" y="620088"/>
                      </a:cubicBezTo>
                      <a:cubicBezTo>
                        <a:pt x="1252025" y="634156"/>
                        <a:pt x="1273126" y="662291"/>
                        <a:pt x="1273126" y="662291"/>
                      </a:cubicBezTo>
                      <a:cubicBezTo>
                        <a:pt x="1284849" y="676359"/>
                        <a:pt x="1300089" y="666980"/>
                        <a:pt x="1308295" y="704494"/>
                      </a:cubicBezTo>
                      <a:cubicBezTo>
                        <a:pt x="1316501" y="742008"/>
                        <a:pt x="1316502" y="812346"/>
                        <a:pt x="1322363" y="887374"/>
                      </a:cubicBezTo>
                      <a:cubicBezTo>
                        <a:pt x="1328225" y="962402"/>
                        <a:pt x="1337603" y="1069082"/>
                        <a:pt x="1343464" y="1154660"/>
                      </a:cubicBezTo>
                      <a:cubicBezTo>
                        <a:pt x="1349325" y="1240238"/>
                        <a:pt x="1355187" y="1307060"/>
                        <a:pt x="1357532" y="1400845"/>
                      </a:cubicBezTo>
                      <a:cubicBezTo>
                        <a:pt x="1359877" y="1494630"/>
                        <a:pt x="1356360" y="1613033"/>
                        <a:pt x="1357532" y="1717368"/>
                      </a:cubicBezTo>
                      <a:cubicBezTo>
                        <a:pt x="1358704" y="1821703"/>
                        <a:pt x="1362221" y="1937762"/>
                        <a:pt x="1364566" y="2026857"/>
                      </a:cubicBezTo>
                      <a:cubicBezTo>
                        <a:pt x="1366911" y="2115952"/>
                        <a:pt x="1373945" y="2174568"/>
                        <a:pt x="1371600" y="2251940"/>
                      </a:cubicBezTo>
                      <a:cubicBezTo>
                        <a:pt x="1369255" y="2329312"/>
                        <a:pt x="1355187" y="2437165"/>
                        <a:pt x="1350498" y="2491091"/>
                      </a:cubicBezTo>
                      <a:cubicBezTo>
                        <a:pt x="1345809" y="2545017"/>
                        <a:pt x="1343464" y="2575497"/>
                        <a:pt x="1343464" y="2575497"/>
                      </a:cubicBezTo>
                      <a:lnTo>
                        <a:pt x="1343464" y="2575497"/>
                      </a:lnTo>
                      <a:cubicBezTo>
                        <a:pt x="1341120" y="2586048"/>
                        <a:pt x="1328225" y="2615355"/>
                        <a:pt x="1329397" y="2638801"/>
                      </a:cubicBezTo>
                      <a:cubicBezTo>
                        <a:pt x="1330569" y="2662247"/>
                        <a:pt x="1343464" y="2677488"/>
                        <a:pt x="1350498" y="2716174"/>
                      </a:cubicBezTo>
                      <a:cubicBezTo>
                        <a:pt x="1357532" y="2754860"/>
                        <a:pt x="1370428" y="2824026"/>
                        <a:pt x="1371600" y="2870918"/>
                      </a:cubicBezTo>
                      <a:cubicBezTo>
                        <a:pt x="1372772" y="2917810"/>
                        <a:pt x="1361049" y="2967048"/>
                        <a:pt x="1357532" y="2997528"/>
                      </a:cubicBezTo>
                      <a:cubicBezTo>
                        <a:pt x="1354015" y="3028008"/>
                        <a:pt x="1365738" y="3038558"/>
                        <a:pt x="1350498" y="3053798"/>
                      </a:cubicBezTo>
                      <a:cubicBezTo>
                        <a:pt x="1335258" y="3069038"/>
                        <a:pt x="1300089" y="3078417"/>
                        <a:pt x="1266092" y="3088968"/>
                      </a:cubicBezTo>
                      <a:cubicBezTo>
                        <a:pt x="1232095" y="3099519"/>
                        <a:pt x="1187548" y="3111242"/>
                        <a:pt x="1146517" y="3117103"/>
                      </a:cubicBezTo>
                      <a:cubicBezTo>
                        <a:pt x="1105486" y="3122964"/>
                        <a:pt x="1062110" y="3120620"/>
                        <a:pt x="1019907" y="3124137"/>
                      </a:cubicBezTo>
                      <a:cubicBezTo>
                        <a:pt x="977704" y="3127654"/>
                        <a:pt x="929640" y="3140550"/>
                        <a:pt x="893298" y="3138205"/>
                      </a:cubicBezTo>
                      <a:cubicBezTo>
                        <a:pt x="856956" y="3135860"/>
                        <a:pt x="833510" y="3120620"/>
                        <a:pt x="801858" y="3110069"/>
                      </a:cubicBezTo>
                      <a:cubicBezTo>
                        <a:pt x="770206" y="3099518"/>
                        <a:pt x="703384" y="3074900"/>
                        <a:pt x="703384" y="3074900"/>
                      </a:cubicBezTo>
                      <a:cubicBezTo>
                        <a:pt x="682283" y="3067866"/>
                        <a:pt x="675249" y="3099518"/>
                        <a:pt x="675249" y="3067866"/>
                      </a:cubicBezTo>
                      <a:cubicBezTo>
                        <a:pt x="675249" y="3036214"/>
                        <a:pt x="696350" y="2943601"/>
                        <a:pt x="703384" y="2884986"/>
                      </a:cubicBezTo>
                      <a:cubicBezTo>
                        <a:pt x="710418" y="2826371"/>
                        <a:pt x="711591" y="2777134"/>
                        <a:pt x="717452" y="2716174"/>
                      </a:cubicBezTo>
                      <a:cubicBezTo>
                        <a:pt x="723313" y="2655214"/>
                        <a:pt x="736208" y="2581358"/>
                        <a:pt x="738553" y="2519226"/>
                      </a:cubicBezTo>
                      <a:cubicBezTo>
                        <a:pt x="740898" y="2457094"/>
                        <a:pt x="732692" y="2389100"/>
                        <a:pt x="731520" y="2343380"/>
                      </a:cubicBezTo>
                      <a:cubicBezTo>
                        <a:pt x="730348" y="2297660"/>
                        <a:pt x="736209" y="2235528"/>
                        <a:pt x="731520" y="2244906"/>
                      </a:cubicBezTo>
                      <a:cubicBezTo>
                        <a:pt x="726831" y="2254284"/>
                        <a:pt x="709246" y="2339863"/>
                        <a:pt x="703384" y="2399651"/>
                      </a:cubicBezTo>
                      <a:cubicBezTo>
                        <a:pt x="697522" y="2459439"/>
                        <a:pt x="699867" y="2539155"/>
                        <a:pt x="696350" y="2603632"/>
                      </a:cubicBezTo>
                      <a:cubicBezTo>
                        <a:pt x="692833" y="2668109"/>
                        <a:pt x="685800" y="2727897"/>
                        <a:pt x="682283" y="2786512"/>
                      </a:cubicBezTo>
                      <a:cubicBezTo>
                        <a:pt x="678766" y="2845127"/>
                        <a:pt x="677594" y="2903744"/>
                        <a:pt x="675249" y="2955325"/>
                      </a:cubicBezTo>
                      <a:cubicBezTo>
                        <a:pt x="672904" y="3006906"/>
                        <a:pt x="685800" y="3063177"/>
                        <a:pt x="668215" y="3096001"/>
                      </a:cubicBezTo>
                      <a:cubicBezTo>
                        <a:pt x="650630" y="3128825"/>
                        <a:pt x="569741" y="3152272"/>
                        <a:pt x="569741" y="3152272"/>
                      </a:cubicBezTo>
                      <a:lnTo>
                        <a:pt x="569741" y="3152272"/>
                      </a:lnTo>
                      <a:cubicBezTo>
                        <a:pt x="543950" y="3160478"/>
                        <a:pt x="458372" y="3192131"/>
                        <a:pt x="414997" y="3201509"/>
                      </a:cubicBezTo>
                      <a:cubicBezTo>
                        <a:pt x="371622" y="3210887"/>
                        <a:pt x="345831" y="3212060"/>
                        <a:pt x="309489" y="3208543"/>
                      </a:cubicBezTo>
                      <a:cubicBezTo>
                        <a:pt x="273147" y="3205026"/>
                        <a:pt x="227427" y="3188614"/>
                        <a:pt x="196947" y="3180408"/>
                      </a:cubicBezTo>
                      <a:cubicBezTo>
                        <a:pt x="166467" y="3172202"/>
                        <a:pt x="153572" y="3165168"/>
                        <a:pt x="126609" y="3159306"/>
                      </a:cubicBezTo>
                      <a:cubicBezTo>
                        <a:pt x="99646" y="3153444"/>
                        <a:pt x="56270" y="3162823"/>
                        <a:pt x="35169" y="3145238"/>
                      </a:cubicBezTo>
                      <a:cubicBezTo>
                        <a:pt x="14068" y="3127653"/>
                        <a:pt x="0" y="3053798"/>
                        <a:pt x="0" y="3053798"/>
                      </a:cubicBezTo>
                      <a:lnTo>
                        <a:pt x="0" y="3053798"/>
                      </a:lnTo>
                      <a:cubicBezTo>
                        <a:pt x="1172" y="3033869"/>
                        <a:pt x="3516" y="2969392"/>
                        <a:pt x="7033" y="2934223"/>
                      </a:cubicBezTo>
                      <a:cubicBezTo>
                        <a:pt x="10550" y="2899054"/>
                        <a:pt x="12895" y="2866229"/>
                        <a:pt x="21101" y="2842783"/>
                      </a:cubicBezTo>
                      <a:cubicBezTo>
                        <a:pt x="29307" y="2819337"/>
                        <a:pt x="50409" y="2824026"/>
                        <a:pt x="56270" y="2793546"/>
                      </a:cubicBezTo>
                      <a:cubicBezTo>
                        <a:pt x="62131" y="2763066"/>
                        <a:pt x="53925" y="2715001"/>
                        <a:pt x="56270" y="2659903"/>
                      </a:cubicBezTo>
                      <a:cubicBezTo>
                        <a:pt x="58615" y="2604805"/>
                        <a:pt x="64476" y="2534466"/>
                        <a:pt x="70338" y="2462955"/>
                      </a:cubicBezTo>
                      <a:cubicBezTo>
                        <a:pt x="76200" y="2391444"/>
                        <a:pt x="79717" y="2300004"/>
                        <a:pt x="91440" y="2230838"/>
                      </a:cubicBezTo>
                      <a:cubicBezTo>
                        <a:pt x="103163" y="2161672"/>
                        <a:pt x="128954" y="2106573"/>
                        <a:pt x="140677" y="2047958"/>
                      </a:cubicBezTo>
                      <a:cubicBezTo>
                        <a:pt x="152400" y="1989343"/>
                        <a:pt x="158261" y="1935417"/>
                        <a:pt x="161778" y="1879146"/>
                      </a:cubicBezTo>
                      <a:cubicBezTo>
                        <a:pt x="165295" y="1822875"/>
                        <a:pt x="161778" y="1710334"/>
                        <a:pt x="161778" y="1710334"/>
                      </a:cubicBezTo>
                      <a:cubicBezTo>
                        <a:pt x="161778" y="1659925"/>
                        <a:pt x="157089" y="1621239"/>
                        <a:pt x="161778" y="1576691"/>
                      </a:cubicBezTo>
                      <a:cubicBezTo>
                        <a:pt x="166467" y="1532143"/>
                        <a:pt x="184052" y="1489940"/>
                        <a:pt x="189913" y="1443048"/>
                      </a:cubicBezTo>
                      <a:cubicBezTo>
                        <a:pt x="195774" y="1396156"/>
                        <a:pt x="196947" y="1295337"/>
                        <a:pt x="196947" y="1295337"/>
                      </a:cubicBezTo>
                      <a:cubicBezTo>
                        <a:pt x="199292" y="1246100"/>
                        <a:pt x="202809" y="1196863"/>
                        <a:pt x="203981" y="1147626"/>
                      </a:cubicBezTo>
                      <a:cubicBezTo>
                        <a:pt x="205153" y="1098389"/>
                        <a:pt x="203981" y="999915"/>
                        <a:pt x="203981" y="999915"/>
                      </a:cubicBezTo>
                      <a:lnTo>
                        <a:pt x="203981" y="873306"/>
                      </a:lnTo>
                      <a:cubicBezTo>
                        <a:pt x="203981" y="847515"/>
                        <a:pt x="191086" y="853377"/>
                        <a:pt x="203981" y="845171"/>
                      </a:cubicBezTo>
                      <a:cubicBezTo>
                        <a:pt x="216876" y="836965"/>
                        <a:pt x="256735" y="834620"/>
                        <a:pt x="281353" y="824069"/>
                      </a:cubicBezTo>
                      <a:cubicBezTo>
                        <a:pt x="305971" y="813518"/>
                        <a:pt x="331763" y="806484"/>
                        <a:pt x="351692" y="781866"/>
                      </a:cubicBezTo>
                      <a:cubicBezTo>
                        <a:pt x="371621" y="757248"/>
                        <a:pt x="384517" y="712700"/>
                        <a:pt x="400929" y="676358"/>
                      </a:cubicBezTo>
                      <a:cubicBezTo>
                        <a:pt x="417341" y="640017"/>
                        <a:pt x="439615" y="593125"/>
                        <a:pt x="450166" y="563817"/>
                      </a:cubicBezTo>
                      <a:cubicBezTo>
                        <a:pt x="460717" y="534509"/>
                        <a:pt x="464233" y="522786"/>
                        <a:pt x="464233" y="500512"/>
                      </a:cubicBezTo>
                      <a:cubicBezTo>
                        <a:pt x="464233" y="478238"/>
                        <a:pt x="459544" y="461826"/>
                        <a:pt x="450166" y="430174"/>
                      </a:cubicBezTo>
                      <a:cubicBezTo>
                        <a:pt x="440788" y="398522"/>
                        <a:pt x="423203" y="345767"/>
                        <a:pt x="407963" y="310598"/>
                      </a:cubicBezTo>
                      <a:cubicBezTo>
                        <a:pt x="392723" y="275429"/>
                        <a:pt x="372794" y="246121"/>
                        <a:pt x="358726" y="219158"/>
                      </a:cubicBezTo>
                      <a:cubicBezTo>
                        <a:pt x="344658" y="192195"/>
                        <a:pt x="334108" y="167577"/>
                        <a:pt x="323557" y="148820"/>
                      </a:cubicBezTo>
                      <a:cubicBezTo>
                        <a:pt x="313006" y="130063"/>
                        <a:pt x="267286" y="90205"/>
                        <a:pt x="274320" y="71448"/>
                      </a:cubicBezTo>
                      <a:close/>
                    </a:path>
                  </a:pathLst>
                </a:custGeom>
                <a:solidFill>
                  <a:srgbClr val="08466F"/>
                </a:solidFill>
                <a:ln>
                  <a:solidFill>
                    <a:srgbClr val="0A3E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6" name="Freeform 185"/>
                <p:cNvSpPr/>
                <p:nvPr/>
              </p:nvSpPr>
              <p:spPr>
                <a:xfrm>
                  <a:off x="5137660" y="3229663"/>
                  <a:ext cx="1216687" cy="421492"/>
                </a:xfrm>
                <a:custGeom>
                  <a:avLst/>
                  <a:gdLst>
                    <a:gd name="connsiteX0" fmla="*/ 179529 w 961872"/>
                    <a:gd name="connsiteY0" fmla="*/ 391 h 395021"/>
                    <a:gd name="connsiteX1" fmla="*/ 369442 w 961872"/>
                    <a:gd name="connsiteY1" fmla="*/ 77764 h 395021"/>
                    <a:gd name="connsiteX2" fmla="*/ 594526 w 961872"/>
                    <a:gd name="connsiteY2" fmla="*/ 141068 h 395021"/>
                    <a:gd name="connsiteX3" fmla="*/ 854778 w 961872"/>
                    <a:gd name="connsiteY3" fmla="*/ 162170 h 395021"/>
                    <a:gd name="connsiteX4" fmla="*/ 960286 w 961872"/>
                    <a:gd name="connsiteY4" fmla="*/ 204373 h 395021"/>
                    <a:gd name="connsiteX5" fmla="*/ 911049 w 961872"/>
                    <a:gd name="connsiteY5" fmla="*/ 225475 h 395021"/>
                    <a:gd name="connsiteX6" fmla="*/ 854778 w 961872"/>
                    <a:gd name="connsiteY6" fmla="*/ 225475 h 395021"/>
                    <a:gd name="connsiteX7" fmla="*/ 819609 w 961872"/>
                    <a:gd name="connsiteY7" fmla="*/ 225475 h 395021"/>
                    <a:gd name="connsiteX8" fmla="*/ 833676 w 961872"/>
                    <a:gd name="connsiteY8" fmla="*/ 260644 h 395021"/>
                    <a:gd name="connsiteX9" fmla="*/ 939184 w 961872"/>
                    <a:gd name="connsiteY9" fmla="*/ 267678 h 395021"/>
                    <a:gd name="connsiteX10" fmla="*/ 960286 w 961872"/>
                    <a:gd name="connsiteY10" fmla="*/ 323948 h 395021"/>
                    <a:gd name="connsiteX11" fmla="*/ 953252 w 961872"/>
                    <a:gd name="connsiteY11" fmla="*/ 373185 h 395021"/>
                    <a:gd name="connsiteX12" fmla="*/ 896981 w 961872"/>
                    <a:gd name="connsiteY12" fmla="*/ 394287 h 395021"/>
                    <a:gd name="connsiteX13" fmla="*/ 735202 w 961872"/>
                    <a:gd name="connsiteY13" fmla="*/ 387253 h 395021"/>
                    <a:gd name="connsiteX14" fmla="*/ 657830 w 961872"/>
                    <a:gd name="connsiteY14" fmla="*/ 359118 h 395021"/>
                    <a:gd name="connsiteX15" fmla="*/ 566390 w 961872"/>
                    <a:gd name="connsiteY15" fmla="*/ 338016 h 395021"/>
                    <a:gd name="connsiteX16" fmla="*/ 446815 w 961872"/>
                    <a:gd name="connsiteY16" fmla="*/ 330982 h 395021"/>
                    <a:gd name="connsiteX17" fmla="*/ 313172 w 961872"/>
                    <a:gd name="connsiteY17" fmla="*/ 309881 h 395021"/>
                    <a:gd name="connsiteX18" fmla="*/ 193596 w 961872"/>
                    <a:gd name="connsiteY18" fmla="*/ 274711 h 395021"/>
                    <a:gd name="connsiteX19" fmla="*/ 151393 w 961872"/>
                    <a:gd name="connsiteY19" fmla="*/ 232508 h 395021"/>
                    <a:gd name="connsiteX20" fmla="*/ 102156 w 961872"/>
                    <a:gd name="connsiteY20" fmla="*/ 211407 h 395021"/>
                    <a:gd name="connsiteX21" fmla="*/ 17750 w 961872"/>
                    <a:gd name="connsiteY21" fmla="*/ 148102 h 395021"/>
                    <a:gd name="connsiteX22" fmla="*/ 3682 w 961872"/>
                    <a:gd name="connsiteY22" fmla="*/ 127001 h 395021"/>
                    <a:gd name="connsiteX23" fmla="*/ 66987 w 961872"/>
                    <a:gd name="connsiteY23" fmla="*/ 98865 h 395021"/>
                    <a:gd name="connsiteX24" fmla="*/ 137326 w 961872"/>
                    <a:gd name="connsiteY24" fmla="*/ 49628 h 395021"/>
                    <a:gd name="connsiteX25" fmla="*/ 179529 w 961872"/>
                    <a:gd name="connsiteY25" fmla="*/ 391 h 395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61872" h="395021">
                      <a:moveTo>
                        <a:pt x="179529" y="391"/>
                      </a:moveTo>
                      <a:cubicBezTo>
                        <a:pt x="218215" y="5080"/>
                        <a:pt x="300276" y="54318"/>
                        <a:pt x="369442" y="77764"/>
                      </a:cubicBezTo>
                      <a:cubicBezTo>
                        <a:pt x="438608" y="101210"/>
                        <a:pt x="513637" y="127000"/>
                        <a:pt x="594526" y="141068"/>
                      </a:cubicBezTo>
                      <a:cubicBezTo>
                        <a:pt x="675415" y="155136"/>
                        <a:pt x="793818" y="151619"/>
                        <a:pt x="854778" y="162170"/>
                      </a:cubicBezTo>
                      <a:cubicBezTo>
                        <a:pt x="915738" y="172721"/>
                        <a:pt x="950908" y="193822"/>
                        <a:pt x="960286" y="204373"/>
                      </a:cubicBezTo>
                      <a:cubicBezTo>
                        <a:pt x="969664" y="214924"/>
                        <a:pt x="928634" y="221958"/>
                        <a:pt x="911049" y="225475"/>
                      </a:cubicBezTo>
                      <a:cubicBezTo>
                        <a:pt x="893464" y="228992"/>
                        <a:pt x="854778" y="225475"/>
                        <a:pt x="854778" y="225475"/>
                      </a:cubicBezTo>
                      <a:cubicBezTo>
                        <a:pt x="839538" y="225475"/>
                        <a:pt x="823126" y="219614"/>
                        <a:pt x="819609" y="225475"/>
                      </a:cubicBezTo>
                      <a:cubicBezTo>
                        <a:pt x="816092" y="231336"/>
                        <a:pt x="813747" y="253610"/>
                        <a:pt x="833676" y="260644"/>
                      </a:cubicBezTo>
                      <a:cubicBezTo>
                        <a:pt x="853605" y="267678"/>
                        <a:pt x="918082" y="257127"/>
                        <a:pt x="939184" y="267678"/>
                      </a:cubicBezTo>
                      <a:cubicBezTo>
                        <a:pt x="960286" y="278229"/>
                        <a:pt x="957941" y="306364"/>
                        <a:pt x="960286" y="323948"/>
                      </a:cubicBezTo>
                      <a:cubicBezTo>
                        <a:pt x="962631" y="341532"/>
                        <a:pt x="963803" y="361462"/>
                        <a:pt x="953252" y="373185"/>
                      </a:cubicBezTo>
                      <a:cubicBezTo>
                        <a:pt x="942701" y="384908"/>
                        <a:pt x="933323" y="391942"/>
                        <a:pt x="896981" y="394287"/>
                      </a:cubicBezTo>
                      <a:cubicBezTo>
                        <a:pt x="860639" y="396632"/>
                        <a:pt x="775061" y="393115"/>
                        <a:pt x="735202" y="387253"/>
                      </a:cubicBezTo>
                      <a:cubicBezTo>
                        <a:pt x="695343" y="381391"/>
                        <a:pt x="685965" y="367324"/>
                        <a:pt x="657830" y="359118"/>
                      </a:cubicBezTo>
                      <a:cubicBezTo>
                        <a:pt x="629695" y="350912"/>
                        <a:pt x="601559" y="342705"/>
                        <a:pt x="566390" y="338016"/>
                      </a:cubicBezTo>
                      <a:cubicBezTo>
                        <a:pt x="531221" y="333327"/>
                        <a:pt x="489018" y="335671"/>
                        <a:pt x="446815" y="330982"/>
                      </a:cubicBezTo>
                      <a:cubicBezTo>
                        <a:pt x="404612" y="326293"/>
                        <a:pt x="355375" y="319259"/>
                        <a:pt x="313172" y="309881"/>
                      </a:cubicBezTo>
                      <a:cubicBezTo>
                        <a:pt x="270969" y="300503"/>
                        <a:pt x="220559" y="287606"/>
                        <a:pt x="193596" y="274711"/>
                      </a:cubicBezTo>
                      <a:cubicBezTo>
                        <a:pt x="166633" y="261816"/>
                        <a:pt x="166633" y="243059"/>
                        <a:pt x="151393" y="232508"/>
                      </a:cubicBezTo>
                      <a:cubicBezTo>
                        <a:pt x="136153" y="221957"/>
                        <a:pt x="124430" y="225475"/>
                        <a:pt x="102156" y="211407"/>
                      </a:cubicBezTo>
                      <a:cubicBezTo>
                        <a:pt x="79882" y="197339"/>
                        <a:pt x="17750" y="148102"/>
                        <a:pt x="17750" y="148102"/>
                      </a:cubicBezTo>
                      <a:cubicBezTo>
                        <a:pt x="1338" y="134034"/>
                        <a:pt x="-4524" y="135207"/>
                        <a:pt x="3682" y="127001"/>
                      </a:cubicBezTo>
                      <a:cubicBezTo>
                        <a:pt x="11888" y="118795"/>
                        <a:pt x="44713" y="111760"/>
                        <a:pt x="66987" y="98865"/>
                      </a:cubicBezTo>
                      <a:cubicBezTo>
                        <a:pt x="89261" y="85970"/>
                        <a:pt x="119741" y="64868"/>
                        <a:pt x="137326" y="49628"/>
                      </a:cubicBezTo>
                      <a:cubicBezTo>
                        <a:pt x="154911" y="34388"/>
                        <a:pt x="140843" y="-4298"/>
                        <a:pt x="179529" y="391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E396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87" name="Group 186"/>
                <p:cNvGrpSpPr/>
                <p:nvPr/>
              </p:nvGrpSpPr>
              <p:grpSpPr>
                <a:xfrm>
                  <a:off x="4613844" y="2142720"/>
                  <a:ext cx="991254" cy="1289182"/>
                  <a:chOff x="4612906" y="2190066"/>
                  <a:chExt cx="628503" cy="1056039"/>
                </a:xfrm>
              </p:grpSpPr>
              <p:sp>
                <p:nvSpPr>
                  <p:cNvPr id="188" name="Freeform 187"/>
                  <p:cNvSpPr/>
                  <p:nvPr/>
                </p:nvSpPr>
                <p:spPr>
                  <a:xfrm rot="20675681">
                    <a:off x="4612906" y="2190066"/>
                    <a:ext cx="508609" cy="1050151"/>
                  </a:xfrm>
                  <a:custGeom>
                    <a:avLst/>
                    <a:gdLst>
                      <a:gd name="connsiteX0" fmla="*/ 180556 w 508609"/>
                      <a:gd name="connsiteY0" fmla="*/ 1543 h 1061205"/>
                      <a:gd name="connsiteX1" fmla="*/ 83737 w 508609"/>
                      <a:gd name="connsiteY1" fmla="*/ 55332 h 1061205"/>
                      <a:gd name="connsiteX2" fmla="*/ 3055 w 508609"/>
                      <a:gd name="connsiteY2" fmla="*/ 98362 h 1061205"/>
                      <a:gd name="connsiteX3" fmla="*/ 19191 w 508609"/>
                      <a:gd name="connsiteY3" fmla="*/ 270485 h 1061205"/>
                      <a:gd name="connsiteX4" fmla="*/ 40706 w 508609"/>
                      <a:gd name="connsiteY4" fmla="*/ 383440 h 1061205"/>
                      <a:gd name="connsiteX5" fmla="*/ 94495 w 508609"/>
                      <a:gd name="connsiteY5" fmla="*/ 560941 h 1061205"/>
                      <a:gd name="connsiteX6" fmla="*/ 126767 w 508609"/>
                      <a:gd name="connsiteY6" fmla="*/ 695412 h 1061205"/>
                      <a:gd name="connsiteX7" fmla="*/ 159040 w 508609"/>
                      <a:gd name="connsiteY7" fmla="*/ 770715 h 1061205"/>
                      <a:gd name="connsiteX8" fmla="*/ 218207 w 508609"/>
                      <a:gd name="connsiteY8" fmla="*/ 996626 h 1061205"/>
                      <a:gd name="connsiteX9" fmla="*/ 239723 w 508609"/>
                      <a:gd name="connsiteY9" fmla="*/ 1061172 h 1061205"/>
                      <a:gd name="connsiteX10" fmla="*/ 497906 w 508609"/>
                      <a:gd name="connsiteY10" fmla="*/ 991247 h 1061205"/>
                      <a:gd name="connsiteX11" fmla="*/ 454876 w 508609"/>
                      <a:gd name="connsiteY11" fmla="*/ 856776 h 1061205"/>
                      <a:gd name="connsiteX12" fmla="*/ 411845 w 508609"/>
                      <a:gd name="connsiteY12" fmla="*/ 716927 h 1061205"/>
                      <a:gd name="connsiteX13" fmla="*/ 390330 w 508609"/>
                      <a:gd name="connsiteY13" fmla="*/ 577077 h 1061205"/>
                      <a:gd name="connsiteX14" fmla="*/ 304269 w 508609"/>
                      <a:gd name="connsiteY14" fmla="*/ 356546 h 1061205"/>
                      <a:gd name="connsiteX15" fmla="*/ 261238 w 508609"/>
                      <a:gd name="connsiteY15" fmla="*/ 227454 h 1061205"/>
                      <a:gd name="connsiteX16" fmla="*/ 234344 w 508609"/>
                      <a:gd name="connsiteY16" fmla="*/ 119877 h 1061205"/>
                      <a:gd name="connsiteX17" fmla="*/ 180556 w 508609"/>
                      <a:gd name="connsiteY17" fmla="*/ 1543 h 1061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08609" h="1061205">
                        <a:moveTo>
                          <a:pt x="180556" y="1543"/>
                        </a:moveTo>
                        <a:cubicBezTo>
                          <a:pt x="155455" y="-9214"/>
                          <a:pt x="113320" y="39196"/>
                          <a:pt x="83737" y="55332"/>
                        </a:cubicBezTo>
                        <a:cubicBezTo>
                          <a:pt x="54154" y="71468"/>
                          <a:pt x="13813" y="62503"/>
                          <a:pt x="3055" y="98362"/>
                        </a:cubicBezTo>
                        <a:cubicBezTo>
                          <a:pt x="-7703" y="134221"/>
                          <a:pt x="12916" y="222972"/>
                          <a:pt x="19191" y="270485"/>
                        </a:cubicBezTo>
                        <a:cubicBezTo>
                          <a:pt x="25466" y="317998"/>
                          <a:pt x="28155" y="335031"/>
                          <a:pt x="40706" y="383440"/>
                        </a:cubicBezTo>
                        <a:cubicBezTo>
                          <a:pt x="53257" y="431849"/>
                          <a:pt x="80151" y="508946"/>
                          <a:pt x="94495" y="560941"/>
                        </a:cubicBezTo>
                        <a:cubicBezTo>
                          <a:pt x="108838" y="612936"/>
                          <a:pt x="116009" y="660450"/>
                          <a:pt x="126767" y="695412"/>
                        </a:cubicBezTo>
                        <a:cubicBezTo>
                          <a:pt x="137524" y="730374"/>
                          <a:pt x="143800" y="720513"/>
                          <a:pt x="159040" y="770715"/>
                        </a:cubicBezTo>
                        <a:cubicBezTo>
                          <a:pt x="174280" y="820917"/>
                          <a:pt x="204760" y="948216"/>
                          <a:pt x="218207" y="996626"/>
                        </a:cubicBezTo>
                        <a:cubicBezTo>
                          <a:pt x="231654" y="1045036"/>
                          <a:pt x="193107" y="1062068"/>
                          <a:pt x="239723" y="1061172"/>
                        </a:cubicBezTo>
                        <a:cubicBezTo>
                          <a:pt x="286339" y="1060276"/>
                          <a:pt x="462047" y="1025313"/>
                          <a:pt x="497906" y="991247"/>
                        </a:cubicBezTo>
                        <a:cubicBezTo>
                          <a:pt x="533765" y="957181"/>
                          <a:pt x="469219" y="902496"/>
                          <a:pt x="454876" y="856776"/>
                        </a:cubicBezTo>
                        <a:cubicBezTo>
                          <a:pt x="440533" y="811056"/>
                          <a:pt x="422603" y="763543"/>
                          <a:pt x="411845" y="716927"/>
                        </a:cubicBezTo>
                        <a:cubicBezTo>
                          <a:pt x="401087" y="670311"/>
                          <a:pt x="408259" y="637140"/>
                          <a:pt x="390330" y="577077"/>
                        </a:cubicBezTo>
                        <a:cubicBezTo>
                          <a:pt x="372401" y="517014"/>
                          <a:pt x="325784" y="414816"/>
                          <a:pt x="304269" y="356546"/>
                        </a:cubicBezTo>
                        <a:cubicBezTo>
                          <a:pt x="282754" y="298276"/>
                          <a:pt x="272892" y="266899"/>
                          <a:pt x="261238" y="227454"/>
                        </a:cubicBezTo>
                        <a:cubicBezTo>
                          <a:pt x="249584" y="188009"/>
                          <a:pt x="243309" y="154839"/>
                          <a:pt x="234344" y="119877"/>
                        </a:cubicBezTo>
                        <a:cubicBezTo>
                          <a:pt x="225379" y="84915"/>
                          <a:pt x="205657" y="12300"/>
                          <a:pt x="180556" y="1543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D1C2B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9" name="Freeform 188"/>
                  <p:cNvSpPr/>
                  <p:nvPr/>
                </p:nvSpPr>
                <p:spPr>
                  <a:xfrm rot="19959728">
                    <a:off x="4930796" y="3029046"/>
                    <a:ext cx="310613" cy="217059"/>
                  </a:xfrm>
                  <a:custGeom>
                    <a:avLst/>
                    <a:gdLst>
                      <a:gd name="connsiteX0" fmla="*/ 39230 w 434178"/>
                      <a:gd name="connsiteY0" fmla="*/ 746 h 217059"/>
                      <a:gd name="connsiteX1" fmla="*/ 151771 w 434178"/>
                      <a:gd name="connsiteY1" fmla="*/ 28881 h 217059"/>
                      <a:gd name="connsiteX2" fmla="*/ 369821 w 434178"/>
                      <a:gd name="connsiteY2" fmla="*/ 21847 h 217059"/>
                      <a:gd name="connsiteX3" fmla="*/ 412024 w 434178"/>
                      <a:gd name="connsiteY3" fmla="*/ 92186 h 217059"/>
                      <a:gd name="connsiteX4" fmla="*/ 426091 w 434178"/>
                      <a:gd name="connsiteY4" fmla="*/ 148456 h 217059"/>
                      <a:gd name="connsiteX5" fmla="*/ 285414 w 434178"/>
                      <a:gd name="connsiteY5" fmla="*/ 211761 h 217059"/>
                      <a:gd name="connsiteX6" fmla="*/ 46264 w 434178"/>
                      <a:gd name="connsiteY6" fmla="*/ 204727 h 217059"/>
                      <a:gd name="connsiteX7" fmla="*/ 4061 w 434178"/>
                      <a:gd name="connsiteY7" fmla="*/ 134389 h 217059"/>
                      <a:gd name="connsiteX8" fmla="*/ 4061 w 434178"/>
                      <a:gd name="connsiteY8" fmla="*/ 64050 h 217059"/>
                      <a:gd name="connsiteX9" fmla="*/ 39230 w 434178"/>
                      <a:gd name="connsiteY9" fmla="*/ 746 h 217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34178" h="217059">
                        <a:moveTo>
                          <a:pt x="39230" y="746"/>
                        </a:moveTo>
                        <a:cubicBezTo>
                          <a:pt x="63848" y="-5115"/>
                          <a:pt x="96673" y="25364"/>
                          <a:pt x="151771" y="28881"/>
                        </a:cubicBezTo>
                        <a:cubicBezTo>
                          <a:pt x="206869" y="32398"/>
                          <a:pt x="326446" y="11296"/>
                          <a:pt x="369821" y="21847"/>
                        </a:cubicBezTo>
                        <a:cubicBezTo>
                          <a:pt x="413196" y="32398"/>
                          <a:pt x="402646" y="71085"/>
                          <a:pt x="412024" y="92186"/>
                        </a:cubicBezTo>
                        <a:cubicBezTo>
                          <a:pt x="421402" y="113288"/>
                          <a:pt x="447193" y="128527"/>
                          <a:pt x="426091" y="148456"/>
                        </a:cubicBezTo>
                        <a:cubicBezTo>
                          <a:pt x="404989" y="168385"/>
                          <a:pt x="348718" y="202383"/>
                          <a:pt x="285414" y="211761"/>
                        </a:cubicBezTo>
                        <a:cubicBezTo>
                          <a:pt x="222110" y="221139"/>
                          <a:pt x="93156" y="217622"/>
                          <a:pt x="46264" y="204727"/>
                        </a:cubicBezTo>
                        <a:cubicBezTo>
                          <a:pt x="-628" y="191832"/>
                          <a:pt x="11095" y="157835"/>
                          <a:pt x="4061" y="134389"/>
                        </a:cubicBezTo>
                        <a:cubicBezTo>
                          <a:pt x="-2973" y="110943"/>
                          <a:pt x="544" y="85152"/>
                          <a:pt x="4061" y="64050"/>
                        </a:cubicBezTo>
                        <a:cubicBezTo>
                          <a:pt x="7578" y="42948"/>
                          <a:pt x="14612" y="6607"/>
                          <a:pt x="39230" y="746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D1C3BA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0" name="Freeform 189"/>
                  <p:cNvSpPr/>
                  <p:nvPr/>
                </p:nvSpPr>
                <p:spPr>
                  <a:xfrm rot="20382734">
                    <a:off x="4984870" y="3121679"/>
                    <a:ext cx="153802" cy="40084"/>
                  </a:xfrm>
                  <a:custGeom>
                    <a:avLst/>
                    <a:gdLst>
                      <a:gd name="connsiteX0" fmla="*/ 0 w 147711"/>
                      <a:gd name="connsiteY0" fmla="*/ 28135 h 28135"/>
                      <a:gd name="connsiteX1" fmla="*/ 147711 w 147711"/>
                      <a:gd name="connsiteY1" fmla="*/ 0 h 28135"/>
                      <a:gd name="connsiteX2" fmla="*/ 147711 w 147711"/>
                      <a:gd name="connsiteY2" fmla="*/ 0 h 28135"/>
                      <a:gd name="connsiteX3" fmla="*/ 147711 w 147711"/>
                      <a:gd name="connsiteY3" fmla="*/ 0 h 28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711" h="28135">
                        <a:moveTo>
                          <a:pt x="0" y="28135"/>
                        </a:moveTo>
                        <a:lnTo>
                          <a:pt x="147711" y="0"/>
                        </a:lnTo>
                        <a:lnTo>
                          <a:pt x="147711" y="0"/>
                        </a:lnTo>
                        <a:lnTo>
                          <a:pt x="147711" y="0"/>
                        </a:lnTo>
                      </a:path>
                    </a:pathLst>
                  </a:custGeom>
                  <a:noFill/>
                  <a:ln>
                    <a:solidFill>
                      <a:srgbClr val="D1C3BA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157" name="Group 156"/>
              <p:cNvGrpSpPr/>
              <p:nvPr/>
            </p:nvGrpSpPr>
            <p:grpSpPr>
              <a:xfrm>
                <a:off x="5087290" y="1831199"/>
                <a:ext cx="2640810" cy="4166856"/>
                <a:chOff x="6991081" y="2347071"/>
                <a:chExt cx="2640810" cy="4166856"/>
              </a:xfrm>
            </p:grpSpPr>
            <p:pic>
              <p:nvPicPr>
                <p:cNvPr id="159" name="Picture 158"/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ackgroundRemoval t="10000" b="90000" l="10000" r="9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333777">
                  <a:off x="7130620" y="3878759"/>
                  <a:ext cx="910897" cy="1527147"/>
                </a:xfrm>
                <a:prstGeom prst="rect">
                  <a:avLst/>
                </a:prstGeom>
              </p:spPr>
            </p:pic>
            <p:grpSp>
              <p:nvGrpSpPr>
                <p:cNvPr id="160" name="Group 159"/>
                <p:cNvGrpSpPr/>
                <p:nvPr/>
              </p:nvGrpSpPr>
              <p:grpSpPr>
                <a:xfrm>
                  <a:off x="6991081" y="2347071"/>
                  <a:ext cx="2640810" cy="4166856"/>
                  <a:chOff x="6991081" y="2347071"/>
                  <a:chExt cx="2640810" cy="4166856"/>
                </a:xfrm>
              </p:grpSpPr>
              <p:sp>
                <p:nvSpPr>
                  <p:cNvPr id="161" name="Freeform 160"/>
                  <p:cNvSpPr/>
                  <p:nvPr/>
                </p:nvSpPr>
                <p:spPr>
                  <a:xfrm>
                    <a:off x="8229280" y="5406284"/>
                    <a:ext cx="170243" cy="184856"/>
                  </a:xfrm>
                  <a:custGeom>
                    <a:avLst/>
                    <a:gdLst>
                      <a:gd name="connsiteX0" fmla="*/ 52571 w 170243"/>
                      <a:gd name="connsiteY0" fmla="*/ 1738 h 184856"/>
                      <a:gd name="connsiteX1" fmla="*/ 319 w 170243"/>
                      <a:gd name="connsiteY1" fmla="*/ 106241 h 184856"/>
                      <a:gd name="connsiteX2" fmla="*/ 78696 w 170243"/>
                      <a:gd name="connsiteY2" fmla="*/ 184618 h 184856"/>
                      <a:gd name="connsiteX3" fmla="*/ 157074 w 170243"/>
                      <a:gd name="connsiteY3" fmla="*/ 132367 h 184856"/>
                      <a:gd name="connsiteX4" fmla="*/ 170136 w 170243"/>
                      <a:gd name="connsiteY4" fmla="*/ 93178 h 184856"/>
                      <a:gd name="connsiteX5" fmla="*/ 130948 w 170243"/>
                      <a:gd name="connsiteY5" fmla="*/ 67052 h 184856"/>
                      <a:gd name="connsiteX6" fmla="*/ 91759 w 170243"/>
                      <a:gd name="connsiteY6" fmla="*/ 40927 h 184856"/>
                      <a:gd name="connsiteX7" fmla="*/ 52571 w 170243"/>
                      <a:gd name="connsiteY7" fmla="*/ 1738 h 1848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0243" h="184856">
                        <a:moveTo>
                          <a:pt x="52571" y="1738"/>
                        </a:moveTo>
                        <a:cubicBezTo>
                          <a:pt x="37331" y="12624"/>
                          <a:pt x="-4035" y="75761"/>
                          <a:pt x="319" y="106241"/>
                        </a:cubicBezTo>
                        <a:cubicBezTo>
                          <a:pt x="4673" y="136721"/>
                          <a:pt x="52570" y="180264"/>
                          <a:pt x="78696" y="184618"/>
                        </a:cubicBezTo>
                        <a:cubicBezTo>
                          <a:pt x="104822" y="188972"/>
                          <a:pt x="157074" y="132367"/>
                          <a:pt x="157074" y="132367"/>
                        </a:cubicBezTo>
                        <a:cubicBezTo>
                          <a:pt x="172314" y="117127"/>
                          <a:pt x="170136" y="93178"/>
                          <a:pt x="170136" y="93178"/>
                        </a:cubicBezTo>
                        <a:cubicBezTo>
                          <a:pt x="165782" y="82292"/>
                          <a:pt x="130948" y="67052"/>
                          <a:pt x="130948" y="67052"/>
                        </a:cubicBezTo>
                        <a:lnTo>
                          <a:pt x="91759" y="40927"/>
                        </a:lnTo>
                        <a:cubicBezTo>
                          <a:pt x="78696" y="34396"/>
                          <a:pt x="67811" y="-9148"/>
                          <a:pt x="52571" y="1738"/>
                        </a:cubicBezTo>
                        <a:close/>
                      </a:path>
                    </a:pathLst>
                  </a:custGeom>
                  <a:solidFill>
                    <a:srgbClr val="AEA3A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2" name="Freeform 161"/>
                  <p:cNvSpPr/>
                  <p:nvPr/>
                </p:nvSpPr>
                <p:spPr>
                  <a:xfrm>
                    <a:off x="8760502" y="5584810"/>
                    <a:ext cx="170243" cy="184856"/>
                  </a:xfrm>
                  <a:custGeom>
                    <a:avLst/>
                    <a:gdLst>
                      <a:gd name="connsiteX0" fmla="*/ 52571 w 170243"/>
                      <a:gd name="connsiteY0" fmla="*/ 1738 h 184856"/>
                      <a:gd name="connsiteX1" fmla="*/ 319 w 170243"/>
                      <a:gd name="connsiteY1" fmla="*/ 106241 h 184856"/>
                      <a:gd name="connsiteX2" fmla="*/ 78696 w 170243"/>
                      <a:gd name="connsiteY2" fmla="*/ 184618 h 184856"/>
                      <a:gd name="connsiteX3" fmla="*/ 157074 w 170243"/>
                      <a:gd name="connsiteY3" fmla="*/ 132367 h 184856"/>
                      <a:gd name="connsiteX4" fmla="*/ 170136 w 170243"/>
                      <a:gd name="connsiteY4" fmla="*/ 93178 h 184856"/>
                      <a:gd name="connsiteX5" fmla="*/ 130948 w 170243"/>
                      <a:gd name="connsiteY5" fmla="*/ 67052 h 184856"/>
                      <a:gd name="connsiteX6" fmla="*/ 91759 w 170243"/>
                      <a:gd name="connsiteY6" fmla="*/ 40927 h 184856"/>
                      <a:gd name="connsiteX7" fmla="*/ 52571 w 170243"/>
                      <a:gd name="connsiteY7" fmla="*/ 1738 h 1848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0243" h="184856">
                        <a:moveTo>
                          <a:pt x="52571" y="1738"/>
                        </a:moveTo>
                        <a:cubicBezTo>
                          <a:pt x="37331" y="12624"/>
                          <a:pt x="-4035" y="75761"/>
                          <a:pt x="319" y="106241"/>
                        </a:cubicBezTo>
                        <a:cubicBezTo>
                          <a:pt x="4673" y="136721"/>
                          <a:pt x="52570" y="180264"/>
                          <a:pt x="78696" y="184618"/>
                        </a:cubicBezTo>
                        <a:cubicBezTo>
                          <a:pt x="104822" y="188972"/>
                          <a:pt x="157074" y="132367"/>
                          <a:pt x="157074" y="132367"/>
                        </a:cubicBezTo>
                        <a:cubicBezTo>
                          <a:pt x="172314" y="117127"/>
                          <a:pt x="170136" y="93178"/>
                          <a:pt x="170136" y="93178"/>
                        </a:cubicBezTo>
                        <a:cubicBezTo>
                          <a:pt x="165782" y="82292"/>
                          <a:pt x="130948" y="67052"/>
                          <a:pt x="130948" y="67052"/>
                        </a:cubicBezTo>
                        <a:lnTo>
                          <a:pt x="91759" y="40927"/>
                        </a:lnTo>
                        <a:cubicBezTo>
                          <a:pt x="78696" y="34396"/>
                          <a:pt x="67811" y="-9148"/>
                          <a:pt x="52571" y="1738"/>
                        </a:cubicBezTo>
                        <a:close/>
                      </a:path>
                    </a:pathLst>
                  </a:custGeom>
                  <a:solidFill>
                    <a:srgbClr val="AEA3A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3" name="Oval 162"/>
                  <p:cNvSpPr/>
                  <p:nvPr/>
                </p:nvSpPr>
                <p:spPr>
                  <a:xfrm>
                    <a:off x="8930745" y="6095966"/>
                    <a:ext cx="157695" cy="135018"/>
                  </a:xfrm>
                  <a:prstGeom prst="ellipse">
                    <a:avLst/>
                  </a:prstGeom>
                  <a:solidFill>
                    <a:srgbClr val="B9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64" name="Picture 2" descr="Grandmother housewife stock vector. Illustration of mature - 50484658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3">
                    <a:extLst>
                      <a:ext uri="{BEBA8EAE-BF5A-486C-A8C5-ECC9F3942E4B}">
                        <a14:imgProps xmlns:a14="http://schemas.microsoft.com/office/drawing/2010/main">
                          <a14:imgLayer r:embed="rId14">
                            <a14:imgEffect>
                              <a14:backgroundRemoval t="333" b="98667" l="9884" r="89729">
                                <a14:foregroundMark x1="33333" y1="25111" x2="39922" y2="30556"/>
                                <a14:foregroundMark x1="59496" y1="23667" x2="66667" y2="32556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87663"/>
                  <a:stretch/>
                </p:blipFill>
                <p:spPr bwMode="auto">
                  <a:xfrm flipH="1">
                    <a:off x="7072430" y="6063403"/>
                    <a:ext cx="2559461" cy="45052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65" name="Picture 164" descr="Grandmother housewife stock vector. Illustration of mature - 50484658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3">
                    <a:extLst>
                      <a:ext uri="{BEBA8EAE-BF5A-486C-A8C5-ECC9F3942E4B}">
                        <a14:imgProps xmlns:a14="http://schemas.microsoft.com/office/drawing/2010/main">
                          <a14:imgLayer r:embed="rId14">
                            <a14:imgEffect>
                              <a14:backgroundRemoval t="333" b="98667" l="9884" r="89729">
                                <a14:foregroundMark x1="33333" y1="25111" x2="39922" y2="30556"/>
                                <a14:foregroundMark x1="59496" y1="23667" x2="66667" y2="32556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59694"/>
                  <a:stretch/>
                </p:blipFill>
                <p:spPr bwMode="auto">
                  <a:xfrm flipH="1">
                    <a:off x="6991081" y="2347071"/>
                    <a:ext cx="2543670" cy="147184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166" name="Freeform 165"/>
                  <p:cNvSpPr/>
                  <p:nvPr/>
                </p:nvSpPr>
                <p:spPr>
                  <a:xfrm flipH="1">
                    <a:off x="7742981" y="3785458"/>
                    <a:ext cx="1044192" cy="880478"/>
                  </a:xfrm>
                  <a:custGeom>
                    <a:avLst/>
                    <a:gdLst>
                      <a:gd name="connsiteX0" fmla="*/ 631744 w 1845942"/>
                      <a:gd name="connsiteY0" fmla="*/ 0 h 1331654"/>
                      <a:gd name="connsiteX1" fmla="*/ 631744 w 1845942"/>
                      <a:gd name="connsiteY1" fmla="*/ 117230 h 1331654"/>
                      <a:gd name="connsiteX2" fmla="*/ 479344 w 1845942"/>
                      <a:gd name="connsiteY2" fmla="*/ 175846 h 1331654"/>
                      <a:gd name="connsiteX3" fmla="*/ 362113 w 1845942"/>
                      <a:gd name="connsiteY3" fmla="*/ 211015 h 1331654"/>
                      <a:gd name="connsiteX4" fmla="*/ 174544 w 1845942"/>
                      <a:gd name="connsiteY4" fmla="*/ 246184 h 1331654"/>
                      <a:gd name="connsiteX5" fmla="*/ 80759 w 1845942"/>
                      <a:gd name="connsiteY5" fmla="*/ 293076 h 1331654"/>
                      <a:gd name="connsiteX6" fmla="*/ 80759 w 1845942"/>
                      <a:gd name="connsiteY6" fmla="*/ 586153 h 1331654"/>
                      <a:gd name="connsiteX7" fmla="*/ 80759 w 1845942"/>
                      <a:gd name="connsiteY7" fmla="*/ 902676 h 1331654"/>
                      <a:gd name="connsiteX8" fmla="*/ 80759 w 1845942"/>
                      <a:gd name="connsiteY8" fmla="*/ 1266092 h 1331654"/>
                      <a:gd name="connsiteX9" fmla="*/ 1171005 w 1845942"/>
                      <a:gd name="connsiteY9" fmla="*/ 1289538 h 1331654"/>
                      <a:gd name="connsiteX10" fmla="*/ 1510974 w 1845942"/>
                      <a:gd name="connsiteY10" fmla="*/ 1301261 h 1331654"/>
                      <a:gd name="connsiteX11" fmla="*/ 1510974 w 1845942"/>
                      <a:gd name="connsiteY11" fmla="*/ 1301261 h 1331654"/>
                      <a:gd name="connsiteX12" fmla="*/ 1827498 w 1845942"/>
                      <a:gd name="connsiteY12" fmla="*/ 1301261 h 1331654"/>
                      <a:gd name="connsiteX13" fmla="*/ 1804051 w 1845942"/>
                      <a:gd name="connsiteY13" fmla="*/ 890953 h 1331654"/>
                      <a:gd name="connsiteX14" fmla="*/ 1768882 w 1845942"/>
                      <a:gd name="connsiteY14" fmla="*/ 539261 h 1331654"/>
                      <a:gd name="connsiteX15" fmla="*/ 1792328 w 1845942"/>
                      <a:gd name="connsiteY15" fmla="*/ 293076 h 1331654"/>
                      <a:gd name="connsiteX16" fmla="*/ 1639928 w 1845942"/>
                      <a:gd name="connsiteY16" fmla="*/ 199292 h 1331654"/>
                      <a:gd name="connsiteX17" fmla="*/ 1382021 w 1845942"/>
                      <a:gd name="connsiteY17" fmla="*/ 152400 h 1331654"/>
                      <a:gd name="connsiteX18" fmla="*/ 1241344 w 1845942"/>
                      <a:gd name="connsiteY18" fmla="*/ 93784 h 1331654"/>
                      <a:gd name="connsiteX19" fmla="*/ 1206174 w 1845942"/>
                      <a:gd name="connsiteY19" fmla="*/ 23446 h 1331654"/>
                      <a:gd name="connsiteX20" fmla="*/ 842759 w 1845942"/>
                      <a:gd name="connsiteY20" fmla="*/ 11723 h 1331654"/>
                      <a:gd name="connsiteX21" fmla="*/ 842759 w 1845942"/>
                      <a:gd name="connsiteY21" fmla="*/ 11723 h 1331654"/>
                      <a:gd name="connsiteX22" fmla="*/ 631744 w 1845942"/>
                      <a:gd name="connsiteY22" fmla="*/ 0 h 1331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1845942" h="1331654">
                        <a:moveTo>
                          <a:pt x="631744" y="0"/>
                        </a:moveTo>
                        <a:cubicBezTo>
                          <a:pt x="644444" y="43961"/>
                          <a:pt x="657144" y="87922"/>
                          <a:pt x="631744" y="117230"/>
                        </a:cubicBezTo>
                        <a:cubicBezTo>
                          <a:pt x="606344" y="146538"/>
                          <a:pt x="524282" y="160215"/>
                          <a:pt x="479344" y="175846"/>
                        </a:cubicBezTo>
                        <a:cubicBezTo>
                          <a:pt x="434405" y="191477"/>
                          <a:pt x="412913" y="199292"/>
                          <a:pt x="362113" y="211015"/>
                        </a:cubicBezTo>
                        <a:cubicBezTo>
                          <a:pt x="311313" y="222738"/>
                          <a:pt x="221436" y="232507"/>
                          <a:pt x="174544" y="246184"/>
                        </a:cubicBezTo>
                        <a:cubicBezTo>
                          <a:pt x="127652" y="259861"/>
                          <a:pt x="96390" y="236414"/>
                          <a:pt x="80759" y="293076"/>
                        </a:cubicBezTo>
                        <a:cubicBezTo>
                          <a:pt x="65128" y="349738"/>
                          <a:pt x="80759" y="586153"/>
                          <a:pt x="80759" y="586153"/>
                        </a:cubicBezTo>
                        <a:lnTo>
                          <a:pt x="80759" y="902676"/>
                        </a:lnTo>
                        <a:cubicBezTo>
                          <a:pt x="80759" y="1015999"/>
                          <a:pt x="-100949" y="1201615"/>
                          <a:pt x="80759" y="1266092"/>
                        </a:cubicBezTo>
                        <a:cubicBezTo>
                          <a:pt x="262467" y="1330569"/>
                          <a:pt x="1171005" y="1289538"/>
                          <a:pt x="1171005" y="1289538"/>
                        </a:cubicBezTo>
                        <a:lnTo>
                          <a:pt x="1510974" y="1301261"/>
                        </a:lnTo>
                        <a:lnTo>
                          <a:pt x="1510974" y="1301261"/>
                        </a:lnTo>
                        <a:cubicBezTo>
                          <a:pt x="1563728" y="1301261"/>
                          <a:pt x="1778652" y="1369646"/>
                          <a:pt x="1827498" y="1301261"/>
                        </a:cubicBezTo>
                        <a:cubicBezTo>
                          <a:pt x="1876344" y="1232876"/>
                          <a:pt x="1813820" y="1017953"/>
                          <a:pt x="1804051" y="890953"/>
                        </a:cubicBezTo>
                        <a:cubicBezTo>
                          <a:pt x="1794282" y="763953"/>
                          <a:pt x="1770836" y="638907"/>
                          <a:pt x="1768882" y="539261"/>
                        </a:cubicBezTo>
                        <a:cubicBezTo>
                          <a:pt x="1766928" y="439615"/>
                          <a:pt x="1813820" y="349737"/>
                          <a:pt x="1792328" y="293076"/>
                        </a:cubicBezTo>
                        <a:cubicBezTo>
                          <a:pt x="1770836" y="236415"/>
                          <a:pt x="1708313" y="222738"/>
                          <a:pt x="1639928" y="199292"/>
                        </a:cubicBezTo>
                        <a:cubicBezTo>
                          <a:pt x="1571544" y="175846"/>
                          <a:pt x="1448452" y="169985"/>
                          <a:pt x="1382021" y="152400"/>
                        </a:cubicBezTo>
                        <a:cubicBezTo>
                          <a:pt x="1315590" y="134815"/>
                          <a:pt x="1270652" y="115276"/>
                          <a:pt x="1241344" y="93784"/>
                        </a:cubicBezTo>
                        <a:cubicBezTo>
                          <a:pt x="1212036" y="72292"/>
                          <a:pt x="1272605" y="37123"/>
                          <a:pt x="1206174" y="23446"/>
                        </a:cubicBezTo>
                        <a:cubicBezTo>
                          <a:pt x="1139743" y="9769"/>
                          <a:pt x="842759" y="11723"/>
                          <a:pt x="842759" y="11723"/>
                        </a:cubicBezTo>
                        <a:lnTo>
                          <a:pt x="842759" y="11723"/>
                        </a:lnTo>
                        <a:lnTo>
                          <a:pt x="631744" y="0"/>
                        </a:lnTo>
                        <a:close/>
                      </a:path>
                    </a:pathLst>
                  </a:custGeom>
                  <a:solidFill>
                    <a:srgbClr val="F4B290"/>
                  </a:solidFill>
                  <a:ln>
                    <a:solidFill>
                      <a:srgbClr val="F4B29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7" name="Rectangle 9"/>
                  <p:cNvSpPr/>
                  <p:nvPr/>
                </p:nvSpPr>
                <p:spPr>
                  <a:xfrm flipH="1">
                    <a:off x="7695774" y="3923447"/>
                    <a:ext cx="1150077" cy="918086"/>
                  </a:xfrm>
                  <a:custGeom>
                    <a:avLst/>
                    <a:gdLst>
                      <a:gd name="connsiteX0" fmla="*/ 0 w 1734513"/>
                      <a:gd name="connsiteY0" fmla="*/ 0 h 1243634"/>
                      <a:gd name="connsiteX1" fmla="*/ 1734513 w 1734513"/>
                      <a:gd name="connsiteY1" fmla="*/ 0 h 1243634"/>
                      <a:gd name="connsiteX2" fmla="*/ 1734513 w 1734513"/>
                      <a:gd name="connsiteY2" fmla="*/ 1243634 h 1243634"/>
                      <a:gd name="connsiteX3" fmla="*/ 0 w 1734513"/>
                      <a:gd name="connsiteY3" fmla="*/ 1243634 h 1243634"/>
                      <a:gd name="connsiteX4" fmla="*/ 0 w 1734513"/>
                      <a:gd name="connsiteY4" fmla="*/ 0 h 1243634"/>
                      <a:gd name="connsiteX0" fmla="*/ 57312 w 1791825"/>
                      <a:gd name="connsiteY0" fmla="*/ 0 h 1243634"/>
                      <a:gd name="connsiteX1" fmla="*/ 1791825 w 1791825"/>
                      <a:gd name="connsiteY1" fmla="*/ 0 h 1243634"/>
                      <a:gd name="connsiteX2" fmla="*/ 1791825 w 1791825"/>
                      <a:gd name="connsiteY2" fmla="*/ 1243634 h 1243634"/>
                      <a:gd name="connsiteX3" fmla="*/ 57312 w 1791825"/>
                      <a:gd name="connsiteY3" fmla="*/ 1243634 h 1243634"/>
                      <a:gd name="connsiteX4" fmla="*/ 57312 w 1791825"/>
                      <a:gd name="connsiteY4" fmla="*/ 0 h 1243634"/>
                      <a:gd name="connsiteX0" fmla="*/ 36025 w 1770538"/>
                      <a:gd name="connsiteY0" fmla="*/ 0 h 1243634"/>
                      <a:gd name="connsiteX1" fmla="*/ 1770538 w 1770538"/>
                      <a:gd name="connsiteY1" fmla="*/ 0 h 1243634"/>
                      <a:gd name="connsiteX2" fmla="*/ 1770538 w 1770538"/>
                      <a:gd name="connsiteY2" fmla="*/ 1243634 h 1243634"/>
                      <a:gd name="connsiteX3" fmla="*/ 36025 w 1770538"/>
                      <a:gd name="connsiteY3" fmla="*/ 1243634 h 1243634"/>
                      <a:gd name="connsiteX4" fmla="*/ 36025 w 1770538"/>
                      <a:gd name="connsiteY4" fmla="*/ 0 h 1243634"/>
                      <a:gd name="connsiteX0" fmla="*/ 36025 w 1827850"/>
                      <a:gd name="connsiteY0" fmla="*/ 0 h 1243634"/>
                      <a:gd name="connsiteX1" fmla="*/ 1770538 w 1827850"/>
                      <a:gd name="connsiteY1" fmla="*/ 0 h 1243634"/>
                      <a:gd name="connsiteX2" fmla="*/ 1770538 w 1827850"/>
                      <a:gd name="connsiteY2" fmla="*/ 1243634 h 1243634"/>
                      <a:gd name="connsiteX3" fmla="*/ 36025 w 1827850"/>
                      <a:gd name="connsiteY3" fmla="*/ 1243634 h 1243634"/>
                      <a:gd name="connsiteX4" fmla="*/ 36025 w 1827850"/>
                      <a:gd name="connsiteY4" fmla="*/ 0 h 1243634"/>
                      <a:gd name="connsiteX0" fmla="*/ 36025 w 1807763"/>
                      <a:gd name="connsiteY0" fmla="*/ 0 h 1243634"/>
                      <a:gd name="connsiteX1" fmla="*/ 1770538 w 1807763"/>
                      <a:gd name="connsiteY1" fmla="*/ 0 h 1243634"/>
                      <a:gd name="connsiteX2" fmla="*/ 1770538 w 1807763"/>
                      <a:gd name="connsiteY2" fmla="*/ 1243634 h 1243634"/>
                      <a:gd name="connsiteX3" fmla="*/ 36025 w 1807763"/>
                      <a:gd name="connsiteY3" fmla="*/ 1243634 h 1243634"/>
                      <a:gd name="connsiteX4" fmla="*/ 36025 w 1807763"/>
                      <a:gd name="connsiteY4" fmla="*/ 0 h 1243634"/>
                      <a:gd name="connsiteX0" fmla="*/ 36025 w 1807763"/>
                      <a:gd name="connsiteY0" fmla="*/ 0 h 1243634"/>
                      <a:gd name="connsiteX1" fmla="*/ 1770538 w 1807763"/>
                      <a:gd name="connsiteY1" fmla="*/ 0 h 1243634"/>
                      <a:gd name="connsiteX2" fmla="*/ 1770538 w 1807763"/>
                      <a:gd name="connsiteY2" fmla="*/ 1243634 h 1243634"/>
                      <a:gd name="connsiteX3" fmla="*/ 36025 w 1807763"/>
                      <a:gd name="connsiteY3" fmla="*/ 1243634 h 1243634"/>
                      <a:gd name="connsiteX4" fmla="*/ 36025 w 1807763"/>
                      <a:gd name="connsiteY4" fmla="*/ 0 h 1243634"/>
                      <a:gd name="connsiteX0" fmla="*/ 36025 w 1807763"/>
                      <a:gd name="connsiteY0" fmla="*/ 0 h 1243634"/>
                      <a:gd name="connsiteX1" fmla="*/ 1770538 w 1807763"/>
                      <a:gd name="connsiteY1" fmla="*/ 0 h 1243634"/>
                      <a:gd name="connsiteX2" fmla="*/ 1770538 w 1807763"/>
                      <a:gd name="connsiteY2" fmla="*/ 1243634 h 1243634"/>
                      <a:gd name="connsiteX3" fmla="*/ 36025 w 1807763"/>
                      <a:gd name="connsiteY3" fmla="*/ 1243634 h 1243634"/>
                      <a:gd name="connsiteX4" fmla="*/ 36025 w 1807763"/>
                      <a:gd name="connsiteY4" fmla="*/ 0 h 1243634"/>
                      <a:gd name="connsiteX0" fmla="*/ 36025 w 1807763"/>
                      <a:gd name="connsiteY0" fmla="*/ 133987 h 1377621"/>
                      <a:gd name="connsiteX1" fmla="*/ 1770538 w 1807763"/>
                      <a:gd name="connsiteY1" fmla="*/ 133987 h 1377621"/>
                      <a:gd name="connsiteX2" fmla="*/ 1770538 w 1807763"/>
                      <a:gd name="connsiteY2" fmla="*/ 1377621 h 1377621"/>
                      <a:gd name="connsiteX3" fmla="*/ 36025 w 1807763"/>
                      <a:gd name="connsiteY3" fmla="*/ 1377621 h 1377621"/>
                      <a:gd name="connsiteX4" fmla="*/ 36025 w 1807763"/>
                      <a:gd name="connsiteY4" fmla="*/ 133987 h 1377621"/>
                      <a:gd name="connsiteX0" fmla="*/ 36025 w 1807763"/>
                      <a:gd name="connsiteY0" fmla="*/ 235704 h 1479338"/>
                      <a:gd name="connsiteX1" fmla="*/ 1770538 w 1807763"/>
                      <a:gd name="connsiteY1" fmla="*/ 235704 h 1479338"/>
                      <a:gd name="connsiteX2" fmla="*/ 1770538 w 1807763"/>
                      <a:gd name="connsiteY2" fmla="*/ 1479338 h 1479338"/>
                      <a:gd name="connsiteX3" fmla="*/ 36025 w 1807763"/>
                      <a:gd name="connsiteY3" fmla="*/ 1479338 h 1479338"/>
                      <a:gd name="connsiteX4" fmla="*/ 36025 w 1807763"/>
                      <a:gd name="connsiteY4" fmla="*/ 235704 h 1479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7763" h="1479338">
                        <a:moveTo>
                          <a:pt x="36025" y="235704"/>
                        </a:moveTo>
                        <a:cubicBezTo>
                          <a:pt x="594062" y="-117554"/>
                          <a:pt x="1302976" y="-37013"/>
                          <a:pt x="1770538" y="235704"/>
                        </a:cubicBezTo>
                        <a:cubicBezTo>
                          <a:pt x="1899491" y="650249"/>
                          <a:pt x="1641584" y="1123408"/>
                          <a:pt x="1770538" y="1479338"/>
                        </a:cubicBezTo>
                        <a:lnTo>
                          <a:pt x="36025" y="1479338"/>
                        </a:lnTo>
                        <a:cubicBezTo>
                          <a:pt x="176702" y="1064793"/>
                          <a:pt x="-92929" y="814372"/>
                          <a:pt x="36025" y="235704"/>
                        </a:cubicBezTo>
                        <a:close/>
                      </a:path>
                    </a:pathLst>
                  </a:custGeom>
                  <a:solidFill>
                    <a:srgbClr val="08877E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8" name="Rectangle 14"/>
                  <p:cNvSpPr/>
                  <p:nvPr/>
                </p:nvSpPr>
                <p:spPr>
                  <a:xfrm rot="3005756" flipH="1">
                    <a:off x="7633975" y="3866840"/>
                    <a:ext cx="336800" cy="543681"/>
                  </a:xfrm>
                  <a:custGeom>
                    <a:avLst/>
                    <a:gdLst>
                      <a:gd name="connsiteX0" fmla="*/ 0 w 614518"/>
                      <a:gd name="connsiteY0" fmla="*/ 0 h 692155"/>
                      <a:gd name="connsiteX1" fmla="*/ 614518 w 614518"/>
                      <a:gd name="connsiteY1" fmla="*/ 0 h 692155"/>
                      <a:gd name="connsiteX2" fmla="*/ 614518 w 614518"/>
                      <a:gd name="connsiteY2" fmla="*/ 692155 h 692155"/>
                      <a:gd name="connsiteX3" fmla="*/ 0 w 614518"/>
                      <a:gd name="connsiteY3" fmla="*/ 692155 h 692155"/>
                      <a:gd name="connsiteX4" fmla="*/ 0 w 614518"/>
                      <a:gd name="connsiteY4" fmla="*/ 0 h 692155"/>
                      <a:gd name="connsiteX0" fmla="*/ 0 w 614518"/>
                      <a:gd name="connsiteY0" fmla="*/ 0 h 744257"/>
                      <a:gd name="connsiteX1" fmla="*/ 614518 w 614518"/>
                      <a:gd name="connsiteY1" fmla="*/ 0 h 744257"/>
                      <a:gd name="connsiteX2" fmla="*/ 614518 w 614518"/>
                      <a:gd name="connsiteY2" fmla="*/ 692155 h 744257"/>
                      <a:gd name="connsiteX3" fmla="*/ 0 w 614518"/>
                      <a:gd name="connsiteY3" fmla="*/ 692155 h 744257"/>
                      <a:gd name="connsiteX4" fmla="*/ 0 w 614518"/>
                      <a:gd name="connsiteY4" fmla="*/ 0 h 744257"/>
                      <a:gd name="connsiteX0" fmla="*/ 0 w 614518"/>
                      <a:gd name="connsiteY0" fmla="*/ 0 h 775739"/>
                      <a:gd name="connsiteX1" fmla="*/ 614518 w 614518"/>
                      <a:gd name="connsiteY1" fmla="*/ 0 h 775739"/>
                      <a:gd name="connsiteX2" fmla="*/ 614518 w 614518"/>
                      <a:gd name="connsiteY2" fmla="*/ 692155 h 775739"/>
                      <a:gd name="connsiteX3" fmla="*/ 0 w 614518"/>
                      <a:gd name="connsiteY3" fmla="*/ 692155 h 775739"/>
                      <a:gd name="connsiteX4" fmla="*/ 0 w 614518"/>
                      <a:gd name="connsiteY4" fmla="*/ 0 h 775739"/>
                      <a:gd name="connsiteX0" fmla="*/ 0 w 614518"/>
                      <a:gd name="connsiteY0" fmla="*/ 0 h 775739"/>
                      <a:gd name="connsiteX1" fmla="*/ 614518 w 614518"/>
                      <a:gd name="connsiteY1" fmla="*/ 0 h 775739"/>
                      <a:gd name="connsiteX2" fmla="*/ 614518 w 614518"/>
                      <a:gd name="connsiteY2" fmla="*/ 692155 h 775739"/>
                      <a:gd name="connsiteX3" fmla="*/ 0 w 614518"/>
                      <a:gd name="connsiteY3" fmla="*/ 692155 h 775739"/>
                      <a:gd name="connsiteX4" fmla="*/ 0 w 614518"/>
                      <a:gd name="connsiteY4" fmla="*/ 0 h 775739"/>
                      <a:gd name="connsiteX0" fmla="*/ 0 w 614518"/>
                      <a:gd name="connsiteY0" fmla="*/ 0 h 775739"/>
                      <a:gd name="connsiteX1" fmla="*/ 614518 w 614518"/>
                      <a:gd name="connsiteY1" fmla="*/ 0 h 775739"/>
                      <a:gd name="connsiteX2" fmla="*/ 614518 w 614518"/>
                      <a:gd name="connsiteY2" fmla="*/ 692155 h 775739"/>
                      <a:gd name="connsiteX3" fmla="*/ 0 w 614518"/>
                      <a:gd name="connsiteY3" fmla="*/ 692155 h 775739"/>
                      <a:gd name="connsiteX4" fmla="*/ 0 w 614518"/>
                      <a:gd name="connsiteY4" fmla="*/ 0 h 775739"/>
                      <a:gd name="connsiteX0" fmla="*/ 0 w 645779"/>
                      <a:gd name="connsiteY0" fmla="*/ 0 h 775739"/>
                      <a:gd name="connsiteX1" fmla="*/ 614518 w 645779"/>
                      <a:gd name="connsiteY1" fmla="*/ 0 h 775739"/>
                      <a:gd name="connsiteX2" fmla="*/ 614518 w 645779"/>
                      <a:gd name="connsiteY2" fmla="*/ 692155 h 775739"/>
                      <a:gd name="connsiteX3" fmla="*/ 0 w 645779"/>
                      <a:gd name="connsiteY3" fmla="*/ 692155 h 775739"/>
                      <a:gd name="connsiteX4" fmla="*/ 0 w 645779"/>
                      <a:gd name="connsiteY4" fmla="*/ 0 h 775739"/>
                      <a:gd name="connsiteX0" fmla="*/ 0 w 671751"/>
                      <a:gd name="connsiteY0" fmla="*/ 0 h 775739"/>
                      <a:gd name="connsiteX1" fmla="*/ 614518 w 671751"/>
                      <a:gd name="connsiteY1" fmla="*/ 0 h 775739"/>
                      <a:gd name="connsiteX2" fmla="*/ 614518 w 671751"/>
                      <a:gd name="connsiteY2" fmla="*/ 692155 h 775739"/>
                      <a:gd name="connsiteX3" fmla="*/ 0 w 671751"/>
                      <a:gd name="connsiteY3" fmla="*/ 692155 h 775739"/>
                      <a:gd name="connsiteX4" fmla="*/ 0 w 671751"/>
                      <a:gd name="connsiteY4" fmla="*/ 0 h 775739"/>
                      <a:gd name="connsiteX0" fmla="*/ 0 w 657998"/>
                      <a:gd name="connsiteY0" fmla="*/ 0 h 775739"/>
                      <a:gd name="connsiteX1" fmla="*/ 579349 w 657998"/>
                      <a:gd name="connsiteY1" fmla="*/ 23446 h 775739"/>
                      <a:gd name="connsiteX2" fmla="*/ 614518 w 657998"/>
                      <a:gd name="connsiteY2" fmla="*/ 692155 h 775739"/>
                      <a:gd name="connsiteX3" fmla="*/ 0 w 657998"/>
                      <a:gd name="connsiteY3" fmla="*/ 692155 h 775739"/>
                      <a:gd name="connsiteX4" fmla="*/ 0 w 657998"/>
                      <a:gd name="connsiteY4" fmla="*/ 0 h 775739"/>
                      <a:gd name="connsiteX0" fmla="*/ 0 w 646469"/>
                      <a:gd name="connsiteY0" fmla="*/ 0 h 775739"/>
                      <a:gd name="connsiteX1" fmla="*/ 532457 w 646469"/>
                      <a:gd name="connsiteY1" fmla="*/ 35169 h 775739"/>
                      <a:gd name="connsiteX2" fmla="*/ 614518 w 646469"/>
                      <a:gd name="connsiteY2" fmla="*/ 692155 h 775739"/>
                      <a:gd name="connsiteX3" fmla="*/ 0 w 646469"/>
                      <a:gd name="connsiteY3" fmla="*/ 692155 h 775739"/>
                      <a:gd name="connsiteX4" fmla="*/ 0 w 646469"/>
                      <a:gd name="connsiteY4" fmla="*/ 0 h 775739"/>
                      <a:gd name="connsiteX0" fmla="*/ 0 w 646469"/>
                      <a:gd name="connsiteY0" fmla="*/ 0 h 775739"/>
                      <a:gd name="connsiteX1" fmla="*/ 532457 w 646469"/>
                      <a:gd name="connsiteY1" fmla="*/ 35169 h 775739"/>
                      <a:gd name="connsiteX2" fmla="*/ 614518 w 646469"/>
                      <a:gd name="connsiteY2" fmla="*/ 692155 h 775739"/>
                      <a:gd name="connsiteX3" fmla="*/ 0 w 646469"/>
                      <a:gd name="connsiteY3" fmla="*/ 692155 h 775739"/>
                      <a:gd name="connsiteX4" fmla="*/ 0 w 646469"/>
                      <a:gd name="connsiteY4" fmla="*/ 0 h 775739"/>
                      <a:gd name="connsiteX0" fmla="*/ 70338 w 646469"/>
                      <a:gd name="connsiteY0" fmla="*/ 9583 h 761876"/>
                      <a:gd name="connsiteX1" fmla="*/ 532457 w 646469"/>
                      <a:gd name="connsiteY1" fmla="*/ 21306 h 761876"/>
                      <a:gd name="connsiteX2" fmla="*/ 614518 w 646469"/>
                      <a:gd name="connsiteY2" fmla="*/ 678292 h 761876"/>
                      <a:gd name="connsiteX3" fmla="*/ 0 w 646469"/>
                      <a:gd name="connsiteY3" fmla="*/ 678292 h 761876"/>
                      <a:gd name="connsiteX4" fmla="*/ 70338 w 646469"/>
                      <a:gd name="connsiteY4" fmla="*/ 9583 h 761876"/>
                      <a:gd name="connsiteX0" fmla="*/ 0 w 576131"/>
                      <a:gd name="connsiteY0" fmla="*/ 9583 h 761876"/>
                      <a:gd name="connsiteX1" fmla="*/ 462119 w 576131"/>
                      <a:gd name="connsiteY1" fmla="*/ 21306 h 761876"/>
                      <a:gd name="connsiteX2" fmla="*/ 544180 w 576131"/>
                      <a:gd name="connsiteY2" fmla="*/ 678292 h 761876"/>
                      <a:gd name="connsiteX3" fmla="*/ 11723 w 576131"/>
                      <a:gd name="connsiteY3" fmla="*/ 678292 h 761876"/>
                      <a:gd name="connsiteX4" fmla="*/ 0 w 576131"/>
                      <a:gd name="connsiteY4" fmla="*/ 9583 h 761876"/>
                      <a:gd name="connsiteX0" fmla="*/ 46892 w 623023"/>
                      <a:gd name="connsiteY0" fmla="*/ 9583 h 733357"/>
                      <a:gd name="connsiteX1" fmla="*/ 509011 w 623023"/>
                      <a:gd name="connsiteY1" fmla="*/ 21306 h 733357"/>
                      <a:gd name="connsiteX2" fmla="*/ 591072 w 623023"/>
                      <a:gd name="connsiteY2" fmla="*/ 678292 h 733357"/>
                      <a:gd name="connsiteX3" fmla="*/ 0 w 623023"/>
                      <a:gd name="connsiteY3" fmla="*/ 607953 h 733357"/>
                      <a:gd name="connsiteX4" fmla="*/ 46892 w 623023"/>
                      <a:gd name="connsiteY4" fmla="*/ 9583 h 733357"/>
                      <a:gd name="connsiteX0" fmla="*/ 46892 w 623023"/>
                      <a:gd name="connsiteY0" fmla="*/ 34771 h 758545"/>
                      <a:gd name="connsiteX1" fmla="*/ 509011 w 623023"/>
                      <a:gd name="connsiteY1" fmla="*/ 46494 h 758545"/>
                      <a:gd name="connsiteX2" fmla="*/ 591072 w 623023"/>
                      <a:gd name="connsiteY2" fmla="*/ 703480 h 758545"/>
                      <a:gd name="connsiteX3" fmla="*/ 0 w 623023"/>
                      <a:gd name="connsiteY3" fmla="*/ 633141 h 758545"/>
                      <a:gd name="connsiteX4" fmla="*/ 46892 w 623023"/>
                      <a:gd name="connsiteY4" fmla="*/ 34771 h 758545"/>
                      <a:gd name="connsiteX0" fmla="*/ 46892 w 623023"/>
                      <a:gd name="connsiteY0" fmla="*/ 51372 h 775146"/>
                      <a:gd name="connsiteX1" fmla="*/ 509011 w 623023"/>
                      <a:gd name="connsiteY1" fmla="*/ 63095 h 775146"/>
                      <a:gd name="connsiteX2" fmla="*/ 591072 w 623023"/>
                      <a:gd name="connsiteY2" fmla="*/ 720081 h 775146"/>
                      <a:gd name="connsiteX3" fmla="*/ 0 w 623023"/>
                      <a:gd name="connsiteY3" fmla="*/ 649742 h 775146"/>
                      <a:gd name="connsiteX4" fmla="*/ 46892 w 623023"/>
                      <a:gd name="connsiteY4" fmla="*/ 51372 h 775146"/>
                      <a:gd name="connsiteX0" fmla="*/ 91934 w 623023"/>
                      <a:gd name="connsiteY0" fmla="*/ 48979 h 777379"/>
                      <a:gd name="connsiteX1" fmla="*/ 509011 w 623023"/>
                      <a:gd name="connsiteY1" fmla="*/ 65328 h 777379"/>
                      <a:gd name="connsiteX2" fmla="*/ 591072 w 623023"/>
                      <a:gd name="connsiteY2" fmla="*/ 722314 h 777379"/>
                      <a:gd name="connsiteX3" fmla="*/ 0 w 623023"/>
                      <a:gd name="connsiteY3" fmla="*/ 651975 h 777379"/>
                      <a:gd name="connsiteX4" fmla="*/ 91934 w 623023"/>
                      <a:gd name="connsiteY4" fmla="*/ 48979 h 777379"/>
                      <a:gd name="connsiteX0" fmla="*/ 161158 w 623023"/>
                      <a:gd name="connsiteY0" fmla="*/ 61652 h 767403"/>
                      <a:gd name="connsiteX1" fmla="*/ 509011 w 623023"/>
                      <a:gd name="connsiteY1" fmla="*/ 55352 h 767403"/>
                      <a:gd name="connsiteX2" fmla="*/ 591072 w 623023"/>
                      <a:gd name="connsiteY2" fmla="*/ 712338 h 767403"/>
                      <a:gd name="connsiteX3" fmla="*/ 0 w 623023"/>
                      <a:gd name="connsiteY3" fmla="*/ 641999 h 767403"/>
                      <a:gd name="connsiteX4" fmla="*/ 161158 w 623023"/>
                      <a:gd name="connsiteY4" fmla="*/ 61652 h 767403"/>
                      <a:gd name="connsiteX0" fmla="*/ 161158 w 623023"/>
                      <a:gd name="connsiteY0" fmla="*/ 56258 h 762009"/>
                      <a:gd name="connsiteX1" fmla="*/ 509011 w 623023"/>
                      <a:gd name="connsiteY1" fmla="*/ 49958 h 762009"/>
                      <a:gd name="connsiteX2" fmla="*/ 591072 w 623023"/>
                      <a:gd name="connsiteY2" fmla="*/ 706944 h 762009"/>
                      <a:gd name="connsiteX3" fmla="*/ 0 w 623023"/>
                      <a:gd name="connsiteY3" fmla="*/ 636605 h 762009"/>
                      <a:gd name="connsiteX4" fmla="*/ 161158 w 623023"/>
                      <a:gd name="connsiteY4" fmla="*/ 56258 h 762009"/>
                      <a:gd name="connsiteX0" fmla="*/ 161158 w 623023"/>
                      <a:gd name="connsiteY0" fmla="*/ 56258 h 762009"/>
                      <a:gd name="connsiteX1" fmla="*/ 509011 w 623023"/>
                      <a:gd name="connsiteY1" fmla="*/ 49958 h 762009"/>
                      <a:gd name="connsiteX2" fmla="*/ 591072 w 623023"/>
                      <a:gd name="connsiteY2" fmla="*/ 706944 h 762009"/>
                      <a:gd name="connsiteX3" fmla="*/ 0 w 623023"/>
                      <a:gd name="connsiteY3" fmla="*/ 636605 h 762009"/>
                      <a:gd name="connsiteX4" fmla="*/ 161158 w 623023"/>
                      <a:gd name="connsiteY4" fmla="*/ 56258 h 762009"/>
                      <a:gd name="connsiteX0" fmla="*/ 161158 w 631375"/>
                      <a:gd name="connsiteY0" fmla="*/ 56258 h 762009"/>
                      <a:gd name="connsiteX1" fmla="*/ 509011 w 631375"/>
                      <a:gd name="connsiteY1" fmla="*/ 49958 h 762009"/>
                      <a:gd name="connsiteX2" fmla="*/ 591072 w 631375"/>
                      <a:gd name="connsiteY2" fmla="*/ 706944 h 762009"/>
                      <a:gd name="connsiteX3" fmla="*/ 0 w 631375"/>
                      <a:gd name="connsiteY3" fmla="*/ 636605 h 762009"/>
                      <a:gd name="connsiteX4" fmla="*/ 161158 w 631375"/>
                      <a:gd name="connsiteY4" fmla="*/ 56258 h 762009"/>
                      <a:gd name="connsiteX0" fmla="*/ 161158 w 631375"/>
                      <a:gd name="connsiteY0" fmla="*/ 56258 h 762009"/>
                      <a:gd name="connsiteX1" fmla="*/ 509011 w 631375"/>
                      <a:gd name="connsiteY1" fmla="*/ 49958 h 762009"/>
                      <a:gd name="connsiteX2" fmla="*/ 591072 w 631375"/>
                      <a:gd name="connsiteY2" fmla="*/ 706944 h 762009"/>
                      <a:gd name="connsiteX3" fmla="*/ 0 w 631375"/>
                      <a:gd name="connsiteY3" fmla="*/ 636605 h 762009"/>
                      <a:gd name="connsiteX4" fmla="*/ 161158 w 631375"/>
                      <a:gd name="connsiteY4" fmla="*/ 56258 h 76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1375" h="762009">
                        <a:moveTo>
                          <a:pt x="161158" y="56258"/>
                        </a:moveTo>
                        <a:cubicBezTo>
                          <a:pt x="343043" y="15824"/>
                          <a:pt x="319802" y="-43826"/>
                          <a:pt x="509011" y="49958"/>
                        </a:cubicBezTo>
                        <a:cubicBezTo>
                          <a:pt x="621952" y="307099"/>
                          <a:pt x="673133" y="499672"/>
                          <a:pt x="591072" y="706944"/>
                        </a:cubicBezTo>
                        <a:cubicBezTo>
                          <a:pt x="386233" y="812452"/>
                          <a:pt x="286900" y="753835"/>
                          <a:pt x="0" y="636605"/>
                        </a:cubicBezTo>
                        <a:cubicBezTo>
                          <a:pt x="58615" y="405887"/>
                          <a:pt x="10430" y="377807"/>
                          <a:pt x="161158" y="56258"/>
                        </a:cubicBezTo>
                        <a:close/>
                      </a:path>
                    </a:pathLst>
                  </a:custGeom>
                  <a:solidFill>
                    <a:srgbClr val="0BB9AD"/>
                  </a:solidFill>
                  <a:ln>
                    <a:solidFill>
                      <a:srgbClr val="0BB9A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9" name="Freeform 168"/>
                  <p:cNvSpPr/>
                  <p:nvPr/>
                </p:nvSpPr>
                <p:spPr>
                  <a:xfrm flipH="1">
                    <a:off x="7939670" y="3852378"/>
                    <a:ext cx="662284" cy="142137"/>
                  </a:xfrm>
                  <a:custGeom>
                    <a:avLst/>
                    <a:gdLst>
                      <a:gd name="connsiteX0" fmla="*/ 0 w 1120127"/>
                      <a:gd name="connsiteY0" fmla="*/ 80724 h 199058"/>
                      <a:gd name="connsiteX1" fmla="*/ 86061 w 1120127"/>
                      <a:gd name="connsiteY1" fmla="*/ 53830 h 199058"/>
                      <a:gd name="connsiteX2" fmla="*/ 172122 w 1120127"/>
                      <a:gd name="connsiteY2" fmla="*/ 32315 h 199058"/>
                      <a:gd name="connsiteX3" fmla="*/ 247426 w 1120127"/>
                      <a:gd name="connsiteY3" fmla="*/ 10799 h 199058"/>
                      <a:gd name="connsiteX4" fmla="*/ 290457 w 1120127"/>
                      <a:gd name="connsiteY4" fmla="*/ 26936 h 199058"/>
                      <a:gd name="connsiteX5" fmla="*/ 403412 w 1120127"/>
                      <a:gd name="connsiteY5" fmla="*/ 59209 h 199058"/>
                      <a:gd name="connsiteX6" fmla="*/ 543261 w 1120127"/>
                      <a:gd name="connsiteY6" fmla="*/ 64588 h 199058"/>
                      <a:gd name="connsiteX7" fmla="*/ 731520 w 1120127"/>
                      <a:gd name="connsiteY7" fmla="*/ 53830 h 199058"/>
                      <a:gd name="connsiteX8" fmla="*/ 817581 w 1120127"/>
                      <a:gd name="connsiteY8" fmla="*/ 21557 h 199058"/>
                      <a:gd name="connsiteX9" fmla="*/ 876748 w 1120127"/>
                      <a:gd name="connsiteY9" fmla="*/ 42 h 199058"/>
                      <a:gd name="connsiteX10" fmla="*/ 952052 w 1120127"/>
                      <a:gd name="connsiteY10" fmla="*/ 26936 h 199058"/>
                      <a:gd name="connsiteX11" fmla="*/ 1027355 w 1120127"/>
                      <a:gd name="connsiteY11" fmla="*/ 37694 h 199058"/>
                      <a:gd name="connsiteX12" fmla="*/ 1097280 w 1120127"/>
                      <a:gd name="connsiteY12" fmla="*/ 53830 h 199058"/>
                      <a:gd name="connsiteX13" fmla="*/ 1118795 w 1120127"/>
                      <a:gd name="connsiteY13" fmla="*/ 69966 h 199058"/>
                      <a:gd name="connsiteX14" fmla="*/ 1065007 w 1120127"/>
                      <a:gd name="connsiteY14" fmla="*/ 145270 h 199058"/>
                      <a:gd name="connsiteX15" fmla="*/ 995082 w 1120127"/>
                      <a:gd name="connsiteY15" fmla="*/ 177543 h 199058"/>
                      <a:gd name="connsiteX16" fmla="*/ 871370 w 1120127"/>
                      <a:gd name="connsiteY16" fmla="*/ 199058 h 199058"/>
                      <a:gd name="connsiteX17" fmla="*/ 769172 w 1120127"/>
                      <a:gd name="connsiteY17" fmla="*/ 177543 h 199058"/>
                      <a:gd name="connsiteX18" fmla="*/ 672353 w 1120127"/>
                      <a:gd name="connsiteY18" fmla="*/ 161406 h 199058"/>
                      <a:gd name="connsiteX19" fmla="*/ 570155 w 1120127"/>
                      <a:gd name="connsiteY19" fmla="*/ 123755 h 199058"/>
                      <a:gd name="connsiteX20" fmla="*/ 521746 w 1120127"/>
                      <a:gd name="connsiteY20" fmla="*/ 107618 h 199058"/>
                      <a:gd name="connsiteX21" fmla="*/ 451821 w 1120127"/>
                      <a:gd name="connsiteY21" fmla="*/ 150649 h 199058"/>
                      <a:gd name="connsiteX22" fmla="*/ 311972 w 1120127"/>
                      <a:gd name="connsiteY22" fmla="*/ 166785 h 199058"/>
                      <a:gd name="connsiteX23" fmla="*/ 199017 w 1120127"/>
                      <a:gd name="connsiteY23" fmla="*/ 188301 h 199058"/>
                      <a:gd name="connsiteX24" fmla="*/ 64546 w 1120127"/>
                      <a:gd name="connsiteY24" fmla="*/ 150649 h 199058"/>
                      <a:gd name="connsiteX25" fmla="*/ 64546 w 1120127"/>
                      <a:gd name="connsiteY25" fmla="*/ 150649 h 199058"/>
                      <a:gd name="connsiteX26" fmla="*/ 0 w 1120127"/>
                      <a:gd name="connsiteY26" fmla="*/ 80724 h 1990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1120127" h="199058">
                        <a:moveTo>
                          <a:pt x="0" y="80724"/>
                        </a:moveTo>
                        <a:cubicBezTo>
                          <a:pt x="28687" y="71311"/>
                          <a:pt x="57374" y="61898"/>
                          <a:pt x="86061" y="53830"/>
                        </a:cubicBezTo>
                        <a:cubicBezTo>
                          <a:pt x="114748" y="45762"/>
                          <a:pt x="145228" y="39487"/>
                          <a:pt x="172122" y="32315"/>
                        </a:cubicBezTo>
                        <a:cubicBezTo>
                          <a:pt x="199016" y="25143"/>
                          <a:pt x="227704" y="11695"/>
                          <a:pt x="247426" y="10799"/>
                        </a:cubicBezTo>
                        <a:cubicBezTo>
                          <a:pt x="267148" y="9903"/>
                          <a:pt x="264459" y="18868"/>
                          <a:pt x="290457" y="26936"/>
                        </a:cubicBezTo>
                        <a:cubicBezTo>
                          <a:pt x="316455" y="35004"/>
                          <a:pt x="361278" y="52934"/>
                          <a:pt x="403412" y="59209"/>
                        </a:cubicBezTo>
                        <a:cubicBezTo>
                          <a:pt x="445546" y="65484"/>
                          <a:pt x="488576" y="65484"/>
                          <a:pt x="543261" y="64588"/>
                        </a:cubicBezTo>
                        <a:cubicBezTo>
                          <a:pt x="597946" y="63691"/>
                          <a:pt x="685800" y="61002"/>
                          <a:pt x="731520" y="53830"/>
                        </a:cubicBezTo>
                        <a:cubicBezTo>
                          <a:pt x="777240" y="46658"/>
                          <a:pt x="817581" y="21557"/>
                          <a:pt x="817581" y="21557"/>
                        </a:cubicBezTo>
                        <a:cubicBezTo>
                          <a:pt x="841786" y="12592"/>
                          <a:pt x="854336" y="-854"/>
                          <a:pt x="876748" y="42"/>
                        </a:cubicBezTo>
                        <a:cubicBezTo>
                          <a:pt x="899160" y="938"/>
                          <a:pt x="926951" y="20661"/>
                          <a:pt x="952052" y="26936"/>
                        </a:cubicBezTo>
                        <a:cubicBezTo>
                          <a:pt x="977153" y="33211"/>
                          <a:pt x="1003150" y="33212"/>
                          <a:pt x="1027355" y="37694"/>
                        </a:cubicBezTo>
                        <a:cubicBezTo>
                          <a:pt x="1051560" y="42176"/>
                          <a:pt x="1097280" y="53830"/>
                          <a:pt x="1097280" y="53830"/>
                        </a:cubicBezTo>
                        <a:cubicBezTo>
                          <a:pt x="1112520" y="59209"/>
                          <a:pt x="1124174" y="54726"/>
                          <a:pt x="1118795" y="69966"/>
                        </a:cubicBezTo>
                        <a:cubicBezTo>
                          <a:pt x="1113416" y="85206"/>
                          <a:pt x="1085626" y="127341"/>
                          <a:pt x="1065007" y="145270"/>
                        </a:cubicBezTo>
                        <a:cubicBezTo>
                          <a:pt x="1044388" y="163200"/>
                          <a:pt x="1027355" y="168578"/>
                          <a:pt x="995082" y="177543"/>
                        </a:cubicBezTo>
                        <a:cubicBezTo>
                          <a:pt x="962809" y="186508"/>
                          <a:pt x="909022" y="199058"/>
                          <a:pt x="871370" y="199058"/>
                        </a:cubicBezTo>
                        <a:cubicBezTo>
                          <a:pt x="833718" y="199058"/>
                          <a:pt x="802342" y="183818"/>
                          <a:pt x="769172" y="177543"/>
                        </a:cubicBezTo>
                        <a:cubicBezTo>
                          <a:pt x="736003" y="171268"/>
                          <a:pt x="705523" y="170371"/>
                          <a:pt x="672353" y="161406"/>
                        </a:cubicBezTo>
                        <a:cubicBezTo>
                          <a:pt x="639184" y="152441"/>
                          <a:pt x="595256" y="132720"/>
                          <a:pt x="570155" y="123755"/>
                        </a:cubicBezTo>
                        <a:cubicBezTo>
                          <a:pt x="545054" y="114790"/>
                          <a:pt x="541468" y="103136"/>
                          <a:pt x="521746" y="107618"/>
                        </a:cubicBezTo>
                        <a:cubicBezTo>
                          <a:pt x="502024" y="112100"/>
                          <a:pt x="486783" y="140788"/>
                          <a:pt x="451821" y="150649"/>
                        </a:cubicBezTo>
                        <a:cubicBezTo>
                          <a:pt x="416859" y="160510"/>
                          <a:pt x="354106" y="160510"/>
                          <a:pt x="311972" y="166785"/>
                        </a:cubicBezTo>
                        <a:cubicBezTo>
                          <a:pt x="269838" y="173060"/>
                          <a:pt x="240255" y="190990"/>
                          <a:pt x="199017" y="188301"/>
                        </a:cubicBezTo>
                        <a:cubicBezTo>
                          <a:pt x="157779" y="185612"/>
                          <a:pt x="64546" y="150649"/>
                          <a:pt x="64546" y="150649"/>
                        </a:cubicBezTo>
                        <a:lnTo>
                          <a:pt x="64546" y="150649"/>
                        </a:lnTo>
                        <a:lnTo>
                          <a:pt x="0" y="80724"/>
                        </a:lnTo>
                        <a:close/>
                      </a:path>
                    </a:pathLst>
                  </a:custGeom>
                  <a:solidFill>
                    <a:srgbClr val="FEF1E9"/>
                  </a:solidFill>
                  <a:ln>
                    <a:solidFill>
                      <a:srgbClr val="FEF1E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0" name="Rectangle 10"/>
                  <p:cNvSpPr/>
                  <p:nvPr/>
                </p:nvSpPr>
                <p:spPr>
                  <a:xfrm flipH="1">
                    <a:off x="7498195" y="4529351"/>
                    <a:ext cx="1597197" cy="1574972"/>
                  </a:xfrm>
                  <a:custGeom>
                    <a:avLst/>
                    <a:gdLst>
                      <a:gd name="connsiteX0" fmla="*/ 0 w 1908139"/>
                      <a:gd name="connsiteY0" fmla="*/ 0 h 1257088"/>
                      <a:gd name="connsiteX1" fmla="*/ 1908139 w 1908139"/>
                      <a:gd name="connsiteY1" fmla="*/ 0 h 1257088"/>
                      <a:gd name="connsiteX2" fmla="*/ 1908139 w 1908139"/>
                      <a:gd name="connsiteY2" fmla="*/ 1257088 h 1257088"/>
                      <a:gd name="connsiteX3" fmla="*/ 0 w 1908139"/>
                      <a:gd name="connsiteY3" fmla="*/ 1257088 h 1257088"/>
                      <a:gd name="connsiteX4" fmla="*/ 0 w 1908139"/>
                      <a:gd name="connsiteY4" fmla="*/ 0 h 1257088"/>
                      <a:gd name="connsiteX0" fmla="*/ 98995 w 2007134"/>
                      <a:gd name="connsiteY0" fmla="*/ 0 h 1257088"/>
                      <a:gd name="connsiteX1" fmla="*/ 2007134 w 2007134"/>
                      <a:gd name="connsiteY1" fmla="*/ 0 h 1257088"/>
                      <a:gd name="connsiteX2" fmla="*/ 2007134 w 2007134"/>
                      <a:gd name="connsiteY2" fmla="*/ 1257088 h 1257088"/>
                      <a:gd name="connsiteX3" fmla="*/ 98995 w 2007134"/>
                      <a:gd name="connsiteY3" fmla="*/ 1257088 h 1257088"/>
                      <a:gd name="connsiteX4" fmla="*/ 98995 w 2007134"/>
                      <a:gd name="connsiteY4" fmla="*/ 0 h 1257088"/>
                      <a:gd name="connsiteX0" fmla="*/ 189669 w 2097808"/>
                      <a:gd name="connsiteY0" fmla="*/ 0 h 1257088"/>
                      <a:gd name="connsiteX1" fmla="*/ 2097808 w 2097808"/>
                      <a:gd name="connsiteY1" fmla="*/ 0 h 1257088"/>
                      <a:gd name="connsiteX2" fmla="*/ 2097808 w 2097808"/>
                      <a:gd name="connsiteY2" fmla="*/ 1257088 h 1257088"/>
                      <a:gd name="connsiteX3" fmla="*/ 189669 w 2097808"/>
                      <a:gd name="connsiteY3" fmla="*/ 1257088 h 1257088"/>
                      <a:gd name="connsiteX4" fmla="*/ 189669 w 2097808"/>
                      <a:gd name="connsiteY4" fmla="*/ 0 h 1257088"/>
                      <a:gd name="connsiteX0" fmla="*/ 189669 w 2202013"/>
                      <a:gd name="connsiteY0" fmla="*/ 0 h 1257088"/>
                      <a:gd name="connsiteX1" fmla="*/ 2097808 w 2202013"/>
                      <a:gd name="connsiteY1" fmla="*/ 0 h 1257088"/>
                      <a:gd name="connsiteX2" fmla="*/ 2097808 w 2202013"/>
                      <a:gd name="connsiteY2" fmla="*/ 1257088 h 1257088"/>
                      <a:gd name="connsiteX3" fmla="*/ 189669 w 2202013"/>
                      <a:gd name="connsiteY3" fmla="*/ 1257088 h 1257088"/>
                      <a:gd name="connsiteX4" fmla="*/ 189669 w 2202013"/>
                      <a:gd name="connsiteY4" fmla="*/ 0 h 1257088"/>
                      <a:gd name="connsiteX0" fmla="*/ 189669 w 2240618"/>
                      <a:gd name="connsiteY0" fmla="*/ 0 h 1257088"/>
                      <a:gd name="connsiteX1" fmla="*/ 2097808 w 2240618"/>
                      <a:gd name="connsiteY1" fmla="*/ 0 h 1257088"/>
                      <a:gd name="connsiteX2" fmla="*/ 2097808 w 2240618"/>
                      <a:gd name="connsiteY2" fmla="*/ 1257088 h 1257088"/>
                      <a:gd name="connsiteX3" fmla="*/ 189669 w 2240618"/>
                      <a:gd name="connsiteY3" fmla="*/ 1257088 h 1257088"/>
                      <a:gd name="connsiteX4" fmla="*/ 189669 w 2240618"/>
                      <a:gd name="connsiteY4" fmla="*/ 0 h 1257088"/>
                      <a:gd name="connsiteX0" fmla="*/ 284273 w 2335222"/>
                      <a:gd name="connsiteY0" fmla="*/ 0 h 1257088"/>
                      <a:gd name="connsiteX1" fmla="*/ 2192412 w 2335222"/>
                      <a:gd name="connsiteY1" fmla="*/ 0 h 1257088"/>
                      <a:gd name="connsiteX2" fmla="*/ 2192412 w 2335222"/>
                      <a:gd name="connsiteY2" fmla="*/ 1257088 h 1257088"/>
                      <a:gd name="connsiteX3" fmla="*/ 120150 w 2335222"/>
                      <a:gd name="connsiteY3" fmla="*/ 1210195 h 1257088"/>
                      <a:gd name="connsiteX4" fmla="*/ 284273 w 2335222"/>
                      <a:gd name="connsiteY4" fmla="*/ 0 h 1257088"/>
                      <a:gd name="connsiteX0" fmla="*/ 284273 w 2423690"/>
                      <a:gd name="connsiteY0" fmla="*/ 0 h 1292257"/>
                      <a:gd name="connsiteX1" fmla="*/ 2192412 w 2423690"/>
                      <a:gd name="connsiteY1" fmla="*/ 0 h 1292257"/>
                      <a:gd name="connsiteX2" fmla="*/ 2321366 w 2423690"/>
                      <a:gd name="connsiteY2" fmla="*/ 1292257 h 1292257"/>
                      <a:gd name="connsiteX3" fmla="*/ 120150 w 2423690"/>
                      <a:gd name="connsiteY3" fmla="*/ 1210195 h 1292257"/>
                      <a:gd name="connsiteX4" fmla="*/ 284273 w 2423690"/>
                      <a:gd name="connsiteY4" fmla="*/ 0 h 1292257"/>
                      <a:gd name="connsiteX0" fmla="*/ 284273 w 2416872"/>
                      <a:gd name="connsiteY0" fmla="*/ 0 h 1292257"/>
                      <a:gd name="connsiteX1" fmla="*/ 2192412 w 2416872"/>
                      <a:gd name="connsiteY1" fmla="*/ 0 h 1292257"/>
                      <a:gd name="connsiteX2" fmla="*/ 2321366 w 2416872"/>
                      <a:gd name="connsiteY2" fmla="*/ 1292257 h 1292257"/>
                      <a:gd name="connsiteX3" fmla="*/ 120150 w 2416872"/>
                      <a:gd name="connsiteY3" fmla="*/ 1210195 h 1292257"/>
                      <a:gd name="connsiteX4" fmla="*/ 284273 w 2416872"/>
                      <a:gd name="connsiteY4" fmla="*/ 0 h 1292257"/>
                      <a:gd name="connsiteX0" fmla="*/ 284273 w 2416872"/>
                      <a:gd name="connsiteY0" fmla="*/ 0 h 1292257"/>
                      <a:gd name="connsiteX1" fmla="*/ 2192412 w 2416872"/>
                      <a:gd name="connsiteY1" fmla="*/ 0 h 1292257"/>
                      <a:gd name="connsiteX2" fmla="*/ 2321366 w 2416872"/>
                      <a:gd name="connsiteY2" fmla="*/ 1292257 h 1292257"/>
                      <a:gd name="connsiteX3" fmla="*/ 120150 w 2416872"/>
                      <a:gd name="connsiteY3" fmla="*/ 1210195 h 1292257"/>
                      <a:gd name="connsiteX4" fmla="*/ 284273 w 2416872"/>
                      <a:gd name="connsiteY4" fmla="*/ 0 h 1292257"/>
                      <a:gd name="connsiteX0" fmla="*/ 284273 w 2448522"/>
                      <a:gd name="connsiteY0" fmla="*/ 0 h 1292257"/>
                      <a:gd name="connsiteX1" fmla="*/ 2192412 w 2448522"/>
                      <a:gd name="connsiteY1" fmla="*/ 0 h 1292257"/>
                      <a:gd name="connsiteX2" fmla="*/ 2321366 w 2448522"/>
                      <a:gd name="connsiteY2" fmla="*/ 1292257 h 1292257"/>
                      <a:gd name="connsiteX3" fmla="*/ 120150 w 2448522"/>
                      <a:gd name="connsiteY3" fmla="*/ 1210195 h 1292257"/>
                      <a:gd name="connsiteX4" fmla="*/ 284273 w 2448522"/>
                      <a:gd name="connsiteY4" fmla="*/ 0 h 1292257"/>
                      <a:gd name="connsiteX0" fmla="*/ 342358 w 2506607"/>
                      <a:gd name="connsiteY0" fmla="*/ 0 h 1292257"/>
                      <a:gd name="connsiteX1" fmla="*/ 2250497 w 2506607"/>
                      <a:gd name="connsiteY1" fmla="*/ 0 h 1292257"/>
                      <a:gd name="connsiteX2" fmla="*/ 2379451 w 2506607"/>
                      <a:gd name="connsiteY2" fmla="*/ 1292257 h 1292257"/>
                      <a:gd name="connsiteX3" fmla="*/ 178235 w 2506607"/>
                      <a:gd name="connsiteY3" fmla="*/ 1210195 h 1292257"/>
                      <a:gd name="connsiteX4" fmla="*/ 342358 w 2506607"/>
                      <a:gd name="connsiteY4" fmla="*/ 0 h 1292257"/>
                      <a:gd name="connsiteX0" fmla="*/ 499363 w 2663612"/>
                      <a:gd name="connsiteY0" fmla="*/ 0 h 1292257"/>
                      <a:gd name="connsiteX1" fmla="*/ 2407502 w 2663612"/>
                      <a:gd name="connsiteY1" fmla="*/ 0 h 1292257"/>
                      <a:gd name="connsiteX2" fmla="*/ 2536456 w 2663612"/>
                      <a:gd name="connsiteY2" fmla="*/ 1292257 h 1292257"/>
                      <a:gd name="connsiteX3" fmla="*/ 100778 w 2663612"/>
                      <a:gd name="connsiteY3" fmla="*/ 1227906 h 1292257"/>
                      <a:gd name="connsiteX4" fmla="*/ 499363 w 2663612"/>
                      <a:gd name="connsiteY4" fmla="*/ 0 h 1292257"/>
                      <a:gd name="connsiteX0" fmla="*/ 499363 w 2750512"/>
                      <a:gd name="connsiteY0" fmla="*/ 0 h 1292257"/>
                      <a:gd name="connsiteX1" fmla="*/ 2407502 w 2750512"/>
                      <a:gd name="connsiteY1" fmla="*/ 0 h 1292257"/>
                      <a:gd name="connsiteX2" fmla="*/ 2653687 w 2750512"/>
                      <a:gd name="connsiteY2" fmla="*/ 1292257 h 1292257"/>
                      <a:gd name="connsiteX3" fmla="*/ 100778 w 2750512"/>
                      <a:gd name="connsiteY3" fmla="*/ 1227906 h 1292257"/>
                      <a:gd name="connsiteX4" fmla="*/ 499363 w 2750512"/>
                      <a:gd name="connsiteY4" fmla="*/ 0 h 1292257"/>
                      <a:gd name="connsiteX0" fmla="*/ 499363 w 2741668"/>
                      <a:gd name="connsiteY0" fmla="*/ 0 h 1292257"/>
                      <a:gd name="connsiteX1" fmla="*/ 2360610 w 2741668"/>
                      <a:gd name="connsiteY1" fmla="*/ 8855 h 1292257"/>
                      <a:gd name="connsiteX2" fmla="*/ 2653687 w 2741668"/>
                      <a:gd name="connsiteY2" fmla="*/ 1292257 h 1292257"/>
                      <a:gd name="connsiteX3" fmla="*/ 100778 w 2741668"/>
                      <a:gd name="connsiteY3" fmla="*/ 1227906 h 1292257"/>
                      <a:gd name="connsiteX4" fmla="*/ 499363 w 2741668"/>
                      <a:gd name="connsiteY4" fmla="*/ 0 h 1292257"/>
                      <a:gd name="connsiteX0" fmla="*/ 546222 w 2729912"/>
                      <a:gd name="connsiteY0" fmla="*/ 0 h 1292257"/>
                      <a:gd name="connsiteX1" fmla="*/ 2348854 w 2729912"/>
                      <a:gd name="connsiteY1" fmla="*/ 8855 h 1292257"/>
                      <a:gd name="connsiteX2" fmla="*/ 2641931 w 2729912"/>
                      <a:gd name="connsiteY2" fmla="*/ 1292257 h 1292257"/>
                      <a:gd name="connsiteX3" fmla="*/ 89022 w 2729912"/>
                      <a:gd name="connsiteY3" fmla="*/ 1227906 h 1292257"/>
                      <a:gd name="connsiteX4" fmla="*/ 546222 w 2729912"/>
                      <a:gd name="connsiteY4" fmla="*/ 0 h 1292257"/>
                      <a:gd name="connsiteX0" fmla="*/ 615249 w 2716877"/>
                      <a:gd name="connsiteY0" fmla="*/ 0 h 1354244"/>
                      <a:gd name="connsiteX1" fmla="*/ 2335819 w 2716877"/>
                      <a:gd name="connsiteY1" fmla="*/ 70842 h 1354244"/>
                      <a:gd name="connsiteX2" fmla="*/ 2628896 w 2716877"/>
                      <a:gd name="connsiteY2" fmla="*/ 1354244 h 1354244"/>
                      <a:gd name="connsiteX3" fmla="*/ 75987 w 2716877"/>
                      <a:gd name="connsiteY3" fmla="*/ 1289893 h 1354244"/>
                      <a:gd name="connsiteX4" fmla="*/ 615249 w 2716877"/>
                      <a:gd name="connsiteY4" fmla="*/ 0 h 1354244"/>
                      <a:gd name="connsiteX0" fmla="*/ 565577 w 2725821"/>
                      <a:gd name="connsiteY0" fmla="*/ 0 h 1318823"/>
                      <a:gd name="connsiteX1" fmla="*/ 2344763 w 2725821"/>
                      <a:gd name="connsiteY1" fmla="*/ 35421 h 1318823"/>
                      <a:gd name="connsiteX2" fmla="*/ 2637840 w 2725821"/>
                      <a:gd name="connsiteY2" fmla="*/ 1318823 h 1318823"/>
                      <a:gd name="connsiteX3" fmla="*/ 84931 w 2725821"/>
                      <a:gd name="connsiteY3" fmla="*/ 1254472 h 1318823"/>
                      <a:gd name="connsiteX4" fmla="*/ 565577 w 2725821"/>
                      <a:gd name="connsiteY4" fmla="*/ 0 h 1318823"/>
                      <a:gd name="connsiteX0" fmla="*/ 550372 w 2710616"/>
                      <a:gd name="connsiteY0" fmla="*/ 0 h 1318823"/>
                      <a:gd name="connsiteX1" fmla="*/ 2329558 w 2710616"/>
                      <a:gd name="connsiteY1" fmla="*/ 35421 h 1318823"/>
                      <a:gd name="connsiteX2" fmla="*/ 2622635 w 2710616"/>
                      <a:gd name="connsiteY2" fmla="*/ 1318823 h 1318823"/>
                      <a:gd name="connsiteX3" fmla="*/ 69726 w 2710616"/>
                      <a:gd name="connsiteY3" fmla="*/ 1254472 h 1318823"/>
                      <a:gd name="connsiteX4" fmla="*/ 550372 w 2710616"/>
                      <a:gd name="connsiteY4" fmla="*/ 0 h 1318823"/>
                      <a:gd name="connsiteX0" fmla="*/ 541110 w 2701354"/>
                      <a:gd name="connsiteY0" fmla="*/ 0 h 1318823"/>
                      <a:gd name="connsiteX1" fmla="*/ 2320296 w 2701354"/>
                      <a:gd name="connsiteY1" fmla="*/ 35421 h 1318823"/>
                      <a:gd name="connsiteX2" fmla="*/ 2613373 w 2701354"/>
                      <a:gd name="connsiteY2" fmla="*/ 1318823 h 1318823"/>
                      <a:gd name="connsiteX3" fmla="*/ 60464 w 2701354"/>
                      <a:gd name="connsiteY3" fmla="*/ 1254472 h 1318823"/>
                      <a:gd name="connsiteX4" fmla="*/ 541110 w 2701354"/>
                      <a:gd name="connsiteY4" fmla="*/ 0 h 1318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01354" h="1318823">
                        <a:moveTo>
                          <a:pt x="541110" y="0"/>
                        </a:moveTo>
                        <a:cubicBezTo>
                          <a:pt x="1177156" y="0"/>
                          <a:pt x="1660804" y="88552"/>
                          <a:pt x="2320296" y="35421"/>
                        </a:cubicBezTo>
                        <a:cubicBezTo>
                          <a:pt x="2566481" y="501595"/>
                          <a:pt x="2847835" y="923240"/>
                          <a:pt x="2613373" y="1318823"/>
                        </a:cubicBezTo>
                        <a:lnTo>
                          <a:pt x="60464" y="1254472"/>
                        </a:lnTo>
                        <a:cubicBezTo>
                          <a:pt x="-162275" y="835443"/>
                          <a:pt x="283201" y="398703"/>
                          <a:pt x="541110" y="0"/>
                        </a:cubicBezTo>
                        <a:close/>
                      </a:path>
                    </a:pathLst>
                  </a:custGeom>
                  <a:solidFill>
                    <a:srgbClr val="08877E"/>
                  </a:solidFill>
                  <a:ln>
                    <a:solidFill>
                      <a:srgbClr val="058C7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1" name="Freeform 170"/>
                  <p:cNvSpPr/>
                  <p:nvPr/>
                </p:nvSpPr>
                <p:spPr>
                  <a:xfrm flipH="1">
                    <a:off x="7592401" y="3990520"/>
                    <a:ext cx="1342478" cy="1939769"/>
                  </a:xfrm>
                  <a:custGeom>
                    <a:avLst/>
                    <a:gdLst>
                      <a:gd name="connsiteX0" fmla="*/ 877349 w 2525203"/>
                      <a:gd name="connsiteY0" fmla="*/ 708 h 2114637"/>
                      <a:gd name="connsiteX1" fmla="*/ 834318 w 2525203"/>
                      <a:gd name="connsiteY1" fmla="*/ 92148 h 2114637"/>
                      <a:gd name="connsiteX2" fmla="*/ 796666 w 2525203"/>
                      <a:gd name="connsiteY2" fmla="*/ 183588 h 2114637"/>
                      <a:gd name="connsiteX3" fmla="*/ 769772 w 2525203"/>
                      <a:gd name="connsiteY3" fmla="*/ 285785 h 2114637"/>
                      <a:gd name="connsiteX4" fmla="*/ 748257 w 2525203"/>
                      <a:gd name="connsiteY4" fmla="*/ 323437 h 2114637"/>
                      <a:gd name="connsiteX5" fmla="*/ 748257 w 2525203"/>
                      <a:gd name="connsiteY5" fmla="*/ 334195 h 2114637"/>
                      <a:gd name="connsiteX6" fmla="*/ 629923 w 2525203"/>
                      <a:gd name="connsiteY6" fmla="*/ 393362 h 2114637"/>
                      <a:gd name="connsiteX7" fmla="*/ 527725 w 2525203"/>
                      <a:gd name="connsiteY7" fmla="*/ 457908 h 2114637"/>
                      <a:gd name="connsiteX8" fmla="*/ 441664 w 2525203"/>
                      <a:gd name="connsiteY8" fmla="*/ 511696 h 2114637"/>
                      <a:gd name="connsiteX9" fmla="*/ 328709 w 2525203"/>
                      <a:gd name="connsiteY9" fmla="*/ 560105 h 2114637"/>
                      <a:gd name="connsiteX10" fmla="*/ 253405 w 2525203"/>
                      <a:gd name="connsiteY10" fmla="*/ 597757 h 2114637"/>
                      <a:gd name="connsiteX11" fmla="*/ 253405 w 2525203"/>
                      <a:gd name="connsiteY11" fmla="*/ 662303 h 2114637"/>
                      <a:gd name="connsiteX12" fmla="*/ 253405 w 2525203"/>
                      <a:gd name="connsiteY12" fmla="*/ 775258 h 2114637"/>
                      <a:gd name="connsiteX13" fmla="*/ 221132 w 2525203"/>
                      <a:gd name="connsiteY13" fmla="*/ 925865 h 2114637"/>
                      <a:gd name="connsiteX14" fmla="*/ 183480 w 2525203"/>
                      <a:gd name="connsiteY14" fmla="*/ 1087230 h 2114637"/>
                      <a:gd name="connsiteX15" fmla="*/ 140450 w 2525203"/>
                      <a:gd name="connsiteY15" fmla="*/ 1227079 h 2114637"/>
                      <a:gd name="connsiteX16" fmla="*/ 86662 w 2525203"/>
                      <a:gd name="connsiteY16" fmla="*/ 1383065 h 2114637"/>
                      <a:gd name="connsiteX17" fmla="*/ 54389 w 2525203"/>
                      <a:gd name="connsiteY17" fmla="*/ 1560566 h 2114637"/>
                      <a:gd name="connsiteX18" fmla="*/ 16737 w 2525203"/>
                      <a:gd name="connsiteY18" fmla="*/ 1802613 h 2114637"/>
                      <a:gd name="connsiteX19" fmla="*/ 16737 w 2525203"/>
                      <a:gd name="connsiteY19" fmla="*/ 1877917 h 2114637"/>
                      <a:gd name="connsiteX20" fmla="*/ 16737 w 2525203"/>
                      <a:gd name="connsiteY20" fmla="*/ 1947842 h 2114637"/>
                      <a:gd name="connsiteX21" fmla="*/ 11358 w 2525203"/>
                      <a:gd name="connsiteY21" fmla="*/ 2007009 h 2114637"/>
                      <a:gd name="connsiteX22" fmla="*/ 11358 w 2525203"/>
                      <a:gd name="connsiteY22" fmla="*/ 2055418 h 2114637"/>
                      <a:gd name="connsiteX23" fmla="*/ 161965 w 2525203"/>
                      <a:gd name="connsiteY23" fmla="*/ 2082312 h 2114637"/>
                      <a:gd name="connsiteX24" fmla="*/ 430906 w 2525203"/>
                      <a:gd name="connsiteY24" fmla="*/ 2098449 h 2114637"/>
                      <a:gd name="connsiteX25" fmla="*/ 791287 w 2525203"/>
                      <a:gd name="connsiteY25" fmla="*/ 2114585 h 2114637"/>
                      <a:gd name="connsiteX26" fmla="*/ 1221593 w 2525203"/>
                      <a:gd name="connsiteY26" fmla="*/ 2103828 h 2114637"/>
                      <a:gd name="connsiteX27" fmla="*/ 1469019 w 2525203"/>
                      <a:gd name="connsiteY27" fmla="*/ 2109206 h 2114637"/>
                      <a:gd name="connsiteX28" fmla="*/ 1700309 w 2525203"/>
                      <a:gd name="connsiteY28" fmla="*/ 2093070 h 2114637"/>
                      <a:gd name="connsiteX29" fmla="*/ 1888567 w 2525203"/>
                      <a:gd name="connsiteY29" fmla="*/ 2098449 h 2114637"/>
                      <a:gd name="connsiteX30" fmla="*/ 2222055 w 2525203"/>
                      <a:gd name="connsiteY30" fmla="*/ 2076933 h 2114637"/>
                      <a:gd name="connsiteX31" fmla="*/ 2485617 w 2525203"/>
                      <a:gd name="connsiteY31" fmla="*/ 2050039 h 2114637"/>
                      <a:gd name="connsiteX32" fmla="*/ 2523269 w 2525203"/>
                      <a:gd name="connsiteY32" fmla="*/ 2050039 h 2114637"/>
                      <a:gd name="connsiteX33" fmla="*/ 2517890 w 2525203"/>
                      <a:gd name="connsiteY33" fmla="*/ 1883296 h 2114637"/>
                      <a:gd name="connsiteX34" fmla="*/ 2501753 w 2525203"/>
                      <a:gd name="connsiteY34" fmla="*/ 1668143 h 2114637"/>
                      <a:gd name="connsiteX35" fmla="*/ 2469480 w 2525203"/>
                      <a:gd name="connsiteY35" fmla="*/ 1463748 h 2114637"/>
                      <a:gd name="connsiteX36" fmla="*/ 2437207 w 2525203"/>
                      <a:gd name="connsiteY36" fmla="*/ 1291625 h 2114637"/>
                      <a:gd name="connsiteX37" fmla="*/ 2378040 w 2525203"/>
                      <a:gd name="connsiteY37" fmla="*/ 1146397 h 2114637"/>
                      <a:gd name="connsiteX38" fmla="*/ 2335010 w 2525203"/>
                      <a:gd name="connsiteY38" fmla="*/ 1028063 h 2114637"/>
                      <a:gd name="connsiteX39" fmla="*/ 2302737 w 2525203"/>
                      <a:gd name="connsiteY39" fmla="*/ 936623 h 2114637"/>
                      <a:gd name="connsiteX40" fmla="*/ 2254327 w 2525203"/>
                      <a:gd name="connsiteY40" fmla="*/ 802152 h 2114637"/>
                      <a:gd name="connsiteX41" fmla="*/ 2248949 w 2525203"/>
                      <a:gd name="connsiteY41" fmla="*/ 721470 h 2114637"/>
                      <a:gd name="connsiteX42" fmla="*/ 2238191 w 2525203"/>
                      <a:gd name="connsiteY42" fmla="*/ 603136 h 2114637"/>
                      <a:gd name="connsiteX43" fmla="*/ 2232812 w 2525203"/>
                      <a:gd name="connsiteY43" fmla="*/ 554726 h 2114637"/>
                      <a:gd name="connsiteX44" fmla="*/ 2179024 w 2525203"/>
                      <a:gd name="connsiteY44" fmla="*/ 538590 h 2114637"/>
                      <a:gd name="connsiteX45" fmla="*/ 2130615 w 2525203"/>
                      <a:gd name="connsiteY45" fmla="*/ 511696 h 2114637"/>
                      <a:gd name="connsiteX46" fmla="*/ 2023038 w 2525203"/>
                      <a:gd name="connsiteY46" fmla="*/ 452529 h 2114637"/>
                      <a:gd name="connsiteX47" fmla="*/ 1904704 w 2525203"/>
                      <a:gd name="connsiteY47" fmla="*/ 387983 h 2114637"/>
                      <a:gd name="connsiteX48" fmla="*/ 1840158 w 2525203"/>
                      <a:gd name="connsiteY48" fmla="*/ 366468 h 2114637"/>
                      <a:gd name="connsiteX49" fmla="*/ 1775612 w 2525203"/>
                      <a:gd name="connsiteY49" fmla="*/ 328816 h 2114637"/>
                      <a:gd name="connsiteX50" fmla="*/ 1775612 w 2525203"/>
                      <a:gd name="connsiteY50" fmla="*/ 328816 h 2114637"/>
                      <a:gd name="connsiteX51" fmla="*/ 1748718 w 2525203"/>
                      <a:gd name="connsiteY51" fmla="*/ 253512 h 2114637"/>
                      <a:gd name="connsiteX52" fmla="*/ 1711066 w 2525203"/>
                      <a:gd name="connsiteY52" fmla="*/ 167451 h 2114637"/>
                      <a:gd name="connsiteX53" fmla="*/ 1694930 w 2525203"/>
                      <a:gd name="connsiteY53" fmla="*/ 124421 h 2114637"/>
                      <a:gd name="connsiteX54" fmla="*/ 1678793 w 2525203"/>
                      <a:gd name="connsiteY54" fmla="*/ 54496 h 2114637"/>
                      <a:gd name="connsiteX55" fmla="*/ 1668036 w 2525203"/>
                      <a:gd name="connsiteY55" fmla="*/ 6086 h 2114637"/>
                      <a:gd name="connsiteX56" fmla="*/ 1630384 w 2525203"/>
                      <a:gd name="connsiteY56" fmla="*/ 708 h 2114637"/>
                      <a:gd name="connsiteX57" fmla="*/ 1592732 w 2525203"/>
                      <a:gd name="connsiteY57" fmla="*/ 6086 h 2114637"/>
                      <a:gd name="connsiteX58" fmla="*/ 1581975 w 2525203"/>
                      <a:gd name="connsiteY58" fmla="*/ 6086 h 2114637"/>
                      <a:gd name="connsiteX59" fmla="*/ 1598111 w 2525203"/>
                      <a:gd name="connsiteY59" fmla="*/ 54496 h 2114637"/>
                      <a:gd name="connsiteX60" fmla="*/ 1619626 w 2525203"/>
                      <a:gd name="connsiteY60" fmla="*/ 97526 h 2114637"/>
                      <a:gd name="connsiteX61" fmla="*/ 1641142 w 2525203"/>
                      <a:gd name="connsiteY61" fmla="*/ 145936 h 2114637"/>
                      <a:gd name="connsiteX62" fmla="*/ 1657278 w 2525203"/>
                      <a:gd name="connsiteY62" fmla="*/ 199724 h 2114637"/>
                      <a:gd name="connsiteX63" fmla="*/ 1689551 w 2525203"/>
                      <a:gd name="connsiteY63" fmla="*/ 275028 h 2114637"/>
                      <a:gd name="connsiteX64" fmla="*/ 1705687 w 2525203"/>
                      <a:gd name="connsiteY64" fmla="*/ 328816 h 2114637"/>
                      <a:gd name="connsiteX65" fmla="*/ 1705687 w 2525203"/>
                      <a:gd name="connsiteY65" fmla="*/ 344952 h 2114637"/>
                      <a:gd name="connsiteX66" fmla="*/ 1705687 w 2525203"/>
                      <a:gd name="connsiteY66" fmla="*/ 355710 h 2114637"/>
                      <a:gd name="connsiteX67" fmla="*/ 1625005 w 2525203"/>
                      <a:gd name="connsiteY67" fmla="*/ 377225 h 2114637"/>
                      <a:gd name="connsiteX68" fmla="*/ 1533565 w 2525203"/>
                      <a:gd name="connsiteY68" fmla="*/ 393362 h 2114637"/>
                      <a:gd name="connsiteX69" fmla="*/ 1452883 w 2525203"/>
                      <a:gd name="connsiteY69" fmla="*/ 398741 h 2114637"/>
                      <a:gd name="connsiteX70" fmla="*/ 1350685 w 2525203"/>
                      <a:gd name="connsiteY70" fmla="*/ 409498 h 2114637"/>
                      <a:gd name="connsiteX71" fmla="*/ 1237730 w 2525203"/>
                      <a:gd name="connsiteY71" fmla="*/ 414877 h 2114637"/>
                      <a:gd name="connsiteX72" fmla="*/ 1135532 w 2525203"/>
                      <a:gd name="connsiteY72" fmla="*/ 404119 h 2114637"/>
                      <a:gd name="connsiteX73" fmla="*/ 1060229 w 2525203"/>
                      <a:gd name="connsiteY73" fmla="*/ 398741 h 2114637"/>
                      <a:gd name="connsiteX74" fmla="*/ 952652 w 2525203"/>
                      <a:gd name="connsiteY74" fmla="*/ 377225 h 2114637"/>
                      <a:gd name="connsiteX75" fmla="*/ 893485 w 2525203"/>
                      <a:gd name="connsiteY75" fmla="*/ 371846 h 2114637"/>
                      <a:gd name="connsiteX76" fmla="*/ 850455 w 2525203"/>
                      <a:gd name="connsiteY76" fmla="*/ 361089 h 2114637"/>
                      <a:gd name="connsiteX77" fmla="*/ 812803 w 2525203"/>
                      <a:gd name="connsiteY77" fmla="*/ 344952 h 2114637"/>
                      <a:gd name="connsiteX78" fmla="*/ 861212 w 2525203"/>
                      <a:gd name="connsiteY78" fmla="*/ 248133 h 2114637"/>
                      <a:gd name="connsiteX79" fmla="*/ 882727 w 2525203"/>
                      <a:gd name="connsiteY79" fmla="*/ 172830 h 2114637"/>
                      <a:gd name="connsiteX80" fmla="*/ 898864 w 2525203"/>
                      <a:gd name="connsiteY80" fmla="*/ 113663 h 2114637"/>
                      <a:gd name="connsiteX81" fmla="*/ 877349 w 2525203"/>
                      <a:gd name="connsiteY81" fmla="*/ 708 h 2114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</a:cxnLst>
                    <a:rect l="l" t="t" r="r" b="b"/>
                    <a:pathLst>
                      <a:path w="2525203" h="2114637">
                        <a:moveTo>
                          <a:pt x="877349" y="708"/>
                        </a:moveTo>
                        <a:cubicBezTo>
                          <a:pt x="866591" y="-2878"/>
                          <a:pt x="847765" y="61668"/>
                          <a:pt x="834318" y="92148"/>
                        </a:cubicBezTo>
                        <a:cubicBezTo>
                          <a:pt x="820871" y="122628"/>
                          <a:pt x="807424" y="151315"/>
                          <a:pt x="796666" y="183588"/>
                        </a:cubicBezTo>
                        <a:cubicBezTo>
                          <a:pt x="785908" y="215861"/>
                          <a:pt x="777840" y="262477"/>
                          <a:pt x="769772" y="285785"/>
                        </a:cubicBezTo>
                        <a:cubicBezTo>
                          <a:pt x="761704" y="309093"/>
                          <a:pt x="748257" y="323437"/>
                          <a:pt x="748257" y="323437"/>
                        </a:cubicBezTo>
                        <a:cubicBezTo>
                          <a:pt x="744671" y="331505"/>
                          <a:pt x="767979" y="322541"/>
                          <a:pt x="748257" y="334195"/>
                        </a:cubicBezTo>
                        <a:cubicBezTo>
                          <a:pt x="728535" y="345849"/>
                          <a:pt x="666678" y="372743"/>
                          <a:pt x="629923" y="393362"/>
                        </a:cubicBezTo>
                        <a:cubicBezTo>
                          <a:pt x="593168" y="413981"/>
                          <a:pt x="527725" y="457908"/>
                          <a:pt x="527725" y="457908"/>
                        </a:cubicBezTo>
                        <a:cubicBezTo>
                          <a:pt x="496348" y="477630"/>
                          <a:pt x="474833" y="494663"/>
                          <a:pt x="441664" y="511696"/>
                        </a:cubicBezTo>
                        <a:cubicBezTo>
                          <a:pt x="408495" y="528729"/>
                          <a:pt x="360085" y="545762"/>
                          <a:pt x="328709" y="560105"/>
                        </a:cubicBezTo>
                        <a:cubicBezTo>
                          <a:pt x="297333" y="574448"/>
                          <a:pt x="265956" y="580724"/>
                          <a:pt x="253405" y="597757"/>
                        </a:cubicBezTo>
                        <a:cubicBezTo>
                          <a:pt x="240854" y="614790"/>
                          <a:pt x="253405" y="662303"/>
                          <a:pt x="253405" y="662303"/>
                        </a:cubicBezTo>
                        <a:cubicBezTo>
                          <a:pt x="253405" y="691886"/>
                          <a:pt x="258784" y="731331"/>
                          <a:pt x="253405" y="775258"/>
                        </a:cubicBezTo>
                        <a:cubicBezTo>
                          <a:pt x="248026" y="819185"/>
                          <a:pt x="232786" y="873870"/>
                          <a:pt x="221132" y="925865"/>
                        </a:cubicBezTo>
                        <a:cubicBezTo>
                          <a:pt x="209478" y="977860"/>
                          <a:pt x="196927" y="1037028"/>
                          <a:pt x="183480" y="1087230"/>
                        </a:cubicBezTo>
                        <a:cubicBezTo>
                          <a:pt x="170033" y="1137432"/>
                          <a:pt x="156586" y="1177773"/>
                          <a:pt x="140450" y="1227079"/>
                        </a:cubicBezTo>
                        <a:cubicBezTo>
                          <a:pt x="124314" y="1276385"/>
                          <a:pt x="101006" y="1327484"/>
                          <a:pt x="86662" y="1383065"/>
                        </a:cubicBezTo>
                        <a:cubicBezTo>
                          <a:pt x="72318" y="1438646"/>
                          <a:pt x="66043" y="1490641"/>
                          <a:pt x="54389" y="1560566"/>
                        </a:cubicBezTo>
                        <a:cubicBezTo>
                          <a:pt x="42735" y="1630491"/>
                          <a:pt x="23012" y="1749721"/>
                          <a:pt x="16737" y="1802613"/>
                        </a:cubicBezTo>
                        <a:cubicBezTo>
                          <a:pt x="10462" y="1855505"/>
                          <a:pt x="16737" y="1877917"/>
                          <a:pt x="16737" y="1877917"/>
                        </a:cubicBezTo>
                        <a:cubicBezTo>
                          <a:pt x="16737" y="1902122"/>
                          <a:pt x="17633" y="1926327"/>
                          <a:pt x="16737" y="1947842"/>
                        </a:cubicBezTo>
                        <a:cubicBezTo>
                          <a:pt x="15840" y="1969357"/>
                          <a:pt x="12255" y="1989080"/>
                          <a:pt x="11358" y="2007009"/>
                        </a:cubicBezTo>
                        <a:cubicBezTo>
                          <a:pt x="10461" y="2024938"/>
                          <a:pt x="-13743" y="2042868"/>
                          <a:pt x="11358" y="2055418"/>
                        </a:cubicBezTo>
                        <a:cubicBezTo>
                          <a:pt x="36459" y="2067968"/>
                          <a:pt x="92040" y="2075140"/>
                          <a:pt x="161965" y="2082312"/>
                        </a:cubicBezTo>
                        <a:cubicBezTo>
                          <a:pt x="231890" y="2089484"/>
                          <a:pt x="430906" y="2098449"/>
                          <a:pt x="430906" y="2098449"/>
                        </a:cubicBezTo>
                        <a:cubicBezTo>
                          <a:pt x="535793" y="2103828"/>
                          <a:pt x="659506" y="2113689"/>
                          <a:pt x="791287" y="2114585"/>
                        </a:cubicBezTo>
                        <a:cubicBezTo>
                          <a:pt x="923068" y="2115481"/>
                          <a:pt x="1108638" y="2104724"/>
                          <a:pt x="1221593" y="2103828"/>
                        </a:cubicBezTo>
                        <a:cubicBezTo>
                          <a:pt x="1334548" y="2102932"/>
                          <a:pt x="1389233" y="2110999"/>
                          <a:pt x="1469019" y="2109206"/>
                        </a:cubicBezTo>
                        <a:cubicBezTo>
                          <a:pt x="1548805" y="2107413"/>
                          <a:pt x="1630384" y="2094863"/>
                          <a:pt x="1700309" y="2093070"/>
                        </a:cubicBezTo>
                        <a:cubicBezTo>
                          <a:pt x="1770234" y="2091277"/>
                          <a:pt x="1801609" y="2101138"/>
                          <a:pt x="1888567" y="2098449"/>
                        </a:cubicBezTo>
                        <a:cubicBezTo>
                          <a:pt x="1975525" y="2095760"/>
                          <a:pt x="2122547" y="2085001"/>
                          <a:pt x="2222055" y="2076933"/>
                        </a:cubicBezTo>
                        <a:cubicBezTo>
                          <a:pt x="2321563" y="2068865"/>
                          <a:pt x="2435415" y="2054521"/>
                          <a:pt x="2485617" y="2050039"/>
                        </a:cubicBezTo>
                        <a:cubicBezTo>
                          <a:pt x="2535819" y="2045557"/>
                          <a:pt x="2517890" y="2077830"/>
                          <a:pt x="2523269" y="2050039"/>
                        </a:cubicBezTo>
                        <a:cubicBezTo>
                          <a:pt x="2528648" y="2022249"/>
                          <a:pt x="2521476" y="1946945"/>
                          <a:pt x="2517890" y="1883296"/>
                        </a:cubicBezTo>
                        <a:cubicBezTo>
                          <a:pt x="2514304" y="1819647"/>
                          <a:pt x="2509821" y="1738067"/>
                          <a:pt x="2501753" y="1668143"/>
                        </a:cubicBezTo>
                        <a:cubicBezTo>
                          <a:pt x="2493685" y="1598219"/>
                          <a:pt x="2480238" y="1526501"/>
                          <a:pt x="2469480" y="1463748"/>
                        </a:cubicBezTo>
                        <a:cubicBezTo>
                          <a:pt x="2458722" y="1400995"/>
                          <a:pt x="2452447" y="1344517"/>
                          <a:pt x="2437207" y="1291625"/>
                        </a:cubicBezTo>
                        <a:cubicBezTo>
                          <a:pt x="2421967" y="1238733"/>
                          <a:pt x="2395073" y="1190324"/>
                          <a:pt x="2378040" y="1146397"/>
                        </a:cubicBezTo>
                        <a:cubicBezTo>
                          <a:pt x="2361007" y="1102470"/>
                          <a:pt x="2347561" y="1063025"/>
                          <a:pt x="2335010" y="1028063"/>
                        </a:cubicBezTo>
                        <a:cubicBezTo>
                          <a:pt x="2322460" y="993101"/>
                          <a:pt x="2316184" y="974275"/>
                          <a:pt x="2302737" y="936623"/>
                        </a:cubicBezTo>
                        <a:cubicBezTo>
                          <a:pt x="2289290" y="898971"/>
                          <a:pt x="2263292" y="838011"/>
                          <a:pt x="2254327" y="802152"/>
                        </a:cubicBezTo>
                        <a:cubicBezTo>
                          <a:pt x="2245362" y="766293"/>
                          <a:pt x="2251638" y="754639"/>
                          <a:pt x="2248949" y="721470"/>
                        </a:cubicBezTo>
                        <a:cubicBezTo>
                          <a:pt x="2246260" y="688301"/>
                          <a:pt x="2240880" y="630927"/>
                          <a:pt x="2238191" y="603136"/>
                        </a:cubicBezTo>
                        <a:cubicBezTo>
                          <a:pt x="2235502" y="575345"/>
                          <a:pt x="2242673" y="565484"/>
                          <a:pt x="2232812" y="554726"/>
                        </a:cubicBezTo>
                        <a:cubicBezTo>
                          <a:pt x="2222951" y="543968"/>
                          <a:pt x="2196057" y="545762"/>
                          <a:pt x="2179024" y="538590"/>
                        </a:cubicBezTo>
                        <a:cubicBezTo>
                          <a:pt x="2161991" y="531418"/>
                          <a:pt x="2130615" y="511696"/>
                          <a:pt x="2130615" y="511696"/>
                        </a:cubicBezTo>
                        <a:lnTo>
                          <a:pt x="2023038" y="452529"/>
                        </a:lnTo>
                        <a:cubicBezTo>
                          <a:pt x="1985386" y="431910"/>
                          <a:pt x="1935184" y="402327"/>
                          <a:pt x="1904704" y="387983"/>
                        </a:cubicBezTo>
                        <a:cubicBezTo>
                          <a:pt x="1874224" y="373640"/>
                          <a:pt x="1861673" y="376329"/>
                          <a:pt x="1840158" y="366468"/>
                        </a:cubicBezTo>
                        <a:cubicBezTo>
                          <a:pt x="1818643" y="356607"/>
                          <a:pt x="1775612" y="328816"/>
                          <a:pt x="1775612" y="328816"/>
                        </a:cubicBezTo>
                        <a:lnTo>
                          <a:pt x="1775612" y="328816"/>
                        </a:lnTo>
                        <a:cubicBezTo>
                          <a:pt x="1771130" y="316265"/>
                          <a:pt x="1759476" y="280406"/>
                          <a:pt x="1748718" y="253512"/>
                        </a:cubicBezTo>
                        <a:cubicBezTo>
                          <a:pt x="1737960" y="226618"/>
                          <a:pt x="1720031" y="188966"/>
                          <a:pt x="1711066" y="167451"/>
                        </a:cubicBezTo>
                        <a:cubicBezTo>
                          <a:pt x="1702101" y="145936"/>
                          <a:pt x="1700309" y="143247"/>
                          <a:pt x="1694930" y="124421"/>
                        </a:cubicBezTo>
                        <a:cubicBezTo>
                          <a:pt x="1689551" y="105595"/>
                          <a:pt x="1683275" y="74218"/>
                          <a:pt x="1678793" y="54496"/>
                        </a:cubicBezTo>
                        <a:cubicBezTo>
                          <a:pt x="1674311" y="34774"/>
                          <a:pt x="1676104" y="15051"/>
                          <a:pt x="1668036" y="6086"/>
                        </a:cubicBezTo>
                        <a:cubicBezTo>
                          <a:pt x="1659968" y="-2879"/>
                          <a:pt x="1642935" y="708"/>
                          <a:pt x="1630384" y="708"/>
                        </a:cubicBezTo>
                        <a:cubicBezTo>
                          <a:pt x="1617833" y="708"/>
                          <a:pt x="1592732" y="6086"/>
                          <a:pt x="1592732" y="6086"/>
                        </a:cubicBezTo>
                        <a:cubicBezTo>
                          <a:pt x="1584664" y="6982"/>
                          <a:pt x="1581079" y="-1982"/>
                          <a:pt x="1581975" y="6086"/>
                        </a:cubicBezTo>
                        <a:cubicBezTo>
                          <a:pt x="1582871" y="14154"/>
                          <a:pt x="1591836" y="39256"/>
                          <a:pt x="1598111" y="54496"/>
                        </a:cubicBezTo>
                        <a:cubicBezTo>
                          <a:pt x="1604386" y="69736"/>
                          <a:pt x="1612454" y="82286"/>
                          <a:pt x="1619626" y="97526"/>
                        </a:cubicBezTo>
                        <a:cubicBezTo>
                          <a:pt x="1626798" y="112766"/>
                          <a:pt x="1634867" y="128903"/>
                          <a:pt x="1641142" y="145936"/>
                        </a:cubicBezTo>
                        <a:cubicBezTo>
                          <a:pt x="1647417" y="162969"/>
                          <a:pt x="1649210" y="178209"/>
                          <a:pt x="1657278" y="199724"/>
                        </a:cubicBezTo>
                        <a:cubicBezTo>
                          <a:pt x="1665346" y="221239"/>
                          <a:pt x="1681483" y="253513"/>
                          <a:pt x="1689551" y="275028"/>
                        </a:cubicBezTo>
                        <a:cubicBezTo>
                          <a:pt x="1697619" y="296543"/>
                          <a:pt x="1705687" y="328816"/>
                          <a:pt x="1705687" y="328816"/>
                        </a:cubicBezTo>
                        <a:cubicBezTo>
                          <a:pt x="1708376" y="340470"/>
                          <a:pt x="1705687" y="344952"/>
                          <a:pt x="1705687" y="344952"/>
                        </a:cubicBezTo>
                        <a:cubicBezTo>
                          <a:pt x="1705687" y="349434"/>
                          <a:pt x="1719134" y="350331"/>
                          <a:pt x="1705687" y="355710"/>
                        </a:cubicBezTo>
                        <a:cubicBezTo>
                          <a:pt x="1692240" y="361089"/>
                          <a:pt x="1653692" y="370950"/>
                          <a:pt x="1625005" y="377225"/>
                        </a:cubicBezTo>
                        <a:cubicBezTo>
                          <a:pt x="1596318" y="383500"/>
                          <a:pt x="1562252" y="389776"/>
                          <a:pt x="1533565" y="393362"/>
                        </a:cubicBezTo>
                        <a:cubicBezTo>
                          <a:pt x="1504878" y="396948"/>
                          <a:pt x="1483363" y="396052"/>
                          <a:pt x="1452883" y="398741"/>
                        </a:cubicBezTo>
                        <a:cubicBezTo>
                          <a:pt x="1422403" y="401430"/>
                          <a:pt x="1386544" y="406809"/>
                          <a:pt x="1350685" y="409498"/>
                        </a:cubicBezTo>
                        <a:cubicBezTo>
                          <a:pt x="1314826" y="412187"/>
                          <a:pt x="1273589" y="415773"/>
                          <a:pt x="1237730" y="414877"/>
                        </a:cubicBezTo>
                        <a:cubicBezTo>
                          <a:pt x="1201871" y="413981"/>
                          <a:pt x="1165115" y="406808"/>
                          <a:pt x="1135532" y="404119"/>
                        </a:cubicBezTo>
                        <a:cubicBezTo>
                          <a:pt x="1105949" y="401430"/>
                          <a:pt x="1090709" y="403223"/>
                          <a:pt x="1060229" y="398741"/>
                        </a:cubicBezTo>
                        <a:cubicBezTo>
                          <a:pt x="1029749" y="394259"/>
                          <a:pt x="980443" y="381707"/>
                          <a:pt x="952652" y="377225"/>
                        </a:cubicBezTo>
                        <a:cubicBezTo>
                          <a:pt x="924861" y="372743"/>
                          <a:pt x="910518" y="374535"/>
                          <a:pt x="893485" y="371846"/>
                        </a:cubicBezTo>
                        <a:cubicBezTo>
                          <a:pt x="876452" y="369157"/>
                          <a:pt x="863902" y="365571"/>
                          <a:pt x="850455" y="361089"/>
                        </a:cubicBezTo>
                        <a:cubicBezTo>
                          <a:pt x="837008" y="356607"/>
                          <a:pt x="811010" y="363778"/>
                          <a:pt x="812803" y="344952"/>
                        </a:cubicBezTo>
                        <a:cubicBezTo>
                          <a:pt x="814596" y="326126"/>
                          <a:pt x="849558" y="276820"/>
                          <a:pt x="861212" y="248133"/>
                        </a:cubicBezTo>
                        <a:cubicBezTo>
                          <a:pt x="872866" y="219446"/>
                          <a:pt x="876452" y="195242"/>
                          <a:pt x="882727" y="172830"/>
                        </a:cubicBezTo>
                        <a:cubicBezTo>
                          <a:pt x="889002" y="150418"/>
                          <a:pt x="893485" y="136971"/>
                          <a:pt x="898864" y="113663"/>
                        </a:cubicBezTo>
                        <a:cubicBezTo>
                          <a:pt x="904243" y="90355"/>
                          <a:pt x="888107" y="4294"/>
                          <a:pt x="877349" y="708"/>
                        </a:cubicBezTo>
                        <a:close/>
                      </a:path>
                    </a:pathLst>
                  </a:custGeom>
                  <a:solidFill>
                    <a:srgbClr val="FEF1E9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2" name="Rectangle 12"/>
                  <p:cNvSpPr/>
                  <p:nvPr/>
                </p:nvSpPr>
                <p:spPr>
                  <a:xfrm rot="1925422" flipH="1">
                    <a:off x="7475270" y="4270524"/>
                    <a:ext cx="301579" cy="104540"/>
                  </a:xfrm>
                  <a:custGeom>
                    <a:avLst/>
                    <a:gdLst>
                      <a:gd name="connsiteX0" fmla="*/ 0 w 655897"/>
                      <a:gd name="connsiteY0" fmla="*/ 0 h 163862"/>
                      <a:gd name="connsiteX1" fmla="*/ 655897 w 655897"/>
                      <a:gd name="connsiteY1" fmla="*/ 0 h 163862"/>
                      <a:gd name="connsiteX2" fmla="*/ 655897 w 655897"/>
                      <a:gd name="connsiteY2" fmla="*/ 163862 h 163862"/>
                      <a:gd name="connsiteX3" fmla="*/ 0 w 655897"/>
                      <a:gd name="connsiteY3" fmla="*/ 163862 h 163862"/>
                      <a:gd name="connsiteX4" fmla="*/ 0 w 655897"/>
                      <a:gd name="connsiteY4" fmla="*/ 0 h 163862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5897" h="171270">
                        <a:moveTo>
                          <a:pt x="0" y="0"/>
                        </a:moveTo>
                        <a:cubicBezTo>
                          <a:pt x="218632" y="0"/>
                          <a:pt x="376330" y="30974"/>
                          <a:pt x="655897" y="0"/>
                        </a:cubicBezTo>
                        <a:lnTo>
                          <a:pt x="623577" y="171270"/>
                        </a:lnTo>
                        <a:cubicBezTo>
                          <a:pt x="385923" y="150118"/>
                          <a:pt x="204154" y="150171"/>
                          <a:pt x="0" y="163862"/>
                        </a:cubicBezTo>
                        <a:cubicBezTo>
                          <a:pt x="0" y="109241"/>
                          <a:pt x="9932" y="6084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F1E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3" name="Freeform 172"/>
                  <p:cNvSpPr/>
                  <p:nvPr/>
                </p:nvSpPr>
                <p:spPr>
                  <a:xfrm flipH="1">
                    <a:off x="7389739" y="4336559"/>
                    <a:ext cx="1102112" cy="789663"/>
                  </a:xfrm>
                  <a:custGeom>
                    <a:avLst/>
                    <a:gdLst>
                      <a:gd name="connsiteX0" fmla="*/ 3631 w 2083756"/>
                      <a:gd name="connsiteY0" fmla="*/ 246383 h 1004864"/>
                      <a:gd name="connsiteX1" fmla="*/ 191200 w 2083756"/>
                      <a:gd name="connsiteY1" fmla="*/ 398783 h 1004864"/>
                      <a:gd name="connsiteX2" fmla="*/ 331877 w 2083756"/>
                      <a:gd name="connsiteY2" fmla="*/ 504291 h 1004864"/>
                      <a:gd name="connsiteX3" fmla="*/ 496000 w 2083756"/>
                      <a:gd name="connsiteY3" fmla="*/ 598076 h 1004864"/>
                      <a:gd name="connsiteX4" fmla="*/ 636677 w 2083756"/>
                      <a:gd name="connsiteY4" fmla="*/ 668414 h 1004864"/>
                      <a:gd name="connsiteX5" fmla="*/ 824246 w 2083756"/>
                      <a:gd name="connsiteY5" fmla="*/ 715306 h 1004864"/>
                      <a:gd name="connsiteX6" fmla="*/ 1000092 w 2083756"/>
                      <a:gd name="connsiteY6" fmla="*/ 738753 h 1004864"/>
                      <a:gd name="connsiteX7" fmla="*/ 1281446 w 2083756"/>
                      <a:gd name="connsiteY7" fmla="*/ 773922 h 1004864"/>
                      <a:gd name="connsiteX8" fmla="*/ 1539354 w 2083756"/>
                      <a:gd name="connsiteY8" fmla="*/ 820814 h 1004864"/>
                      <a:gd name="connsiteX9" fmla="*/ 1668308 w 2083756"/>
                      <a:gd name="connsiteY9" fmla="*/ 891153 h 1004864"/>
                      <a:gd name="connsiteX10" fmla="*/ 1808985 w 2083756"/>
                      <a:gd name="connsiteY10" fmla="*/ 949768 h 1004864"/>
                      <a:gd name="connsiteX11" fmla="*/ 1926216 w 2083756"/>
                      <a:gd name="connsiteY11" fmla="*/ 996660 h 1004864"/>
                      <a:gd name="connsiteX12" fmla="*/ 2043446 w 2083756"/>
                      <a:gd name="connsiteY12" fmla="*/ 996660 h 1004864"/>
                      <a:gd name="connsiteX13" fmla="*/ 2078616 w 2083756"/>
                      <a:gd name="connsiteY13" fmla="*/ 914599 h 1004864"/>
                      <a:gd name="connsiteX14" fmla="*/ 2066892 w 2083756"/>
                      <a:gd name="connsiteY14" fmla="*/ 773922 h 1004864"/>
                      <a:gd name="connsiteX15" fmla="*/ 1926216 w 2083756"/>
                      <a:gd name="connsiteY15" fmla="*/ 738753 h 1004864"/>
                      <a:gd name="connsiteX16" fmla="*/ 1820708 w 2083756"/>
                      <a:gd name="connsiteY16" fmla="*/ 738753 h 1004864"/>
                      <a:gd name="connsiteX17" fmla="*/ 1879323 w 2083756"/>
                      <a:gd name="connsiteY17" fmla="*/ 703583 h 1004864"/>
                      <a:gd name="connsiteX18" fmla="*/ 1973108 w 2083756"/>
                      <a:gd name="connsiteY18" fmla="*/ 691860 h 1004864"/>
                      <a:gd name="connsiteX19" fmla="*/ 2031723 w 2083756"/>
                      <a:gd name="connsiteY19" fmla="*/ 680137 h 1004864"/>
                      <a:gd name="connsiteX20" fmla="*/ 2066892 w 2083756"/>
                      <a:gd name="connsiteY20" fmla="*/ 680137 h 1004864"/>
                      <a:gd name="connsiteX21" fmla="*/ 2078616 w 2083756"/>
                      <a:gd name="connsiteY21" fmla="*/ 633245 h 1004864"/>
                      <a:gd name="connsiteX22" fmla="*/ 2055169 w 2083756"/>
                      <a:gd name="connsiteY22" fmla="*/ 609799 h 1004864"/>
                      <a:gd name="connsiteX23" fmla="*/ 2031723 w 2083756"/>
                      <a:gd name="connsiteY23" fmla="*/ 609799 h 1004864"/>
                      <a:gd name="connsiteX24" fmla="*/ 2031723 w 2083756"/>
                      <a:gd name="connsiteY24" fmla="*/ 609799 h 1004864"/>
                      <a:gd name="connsiteX25" fmla="*/ 1949662 w 2083756"/>
                      <a:gd name="connsiteY25" fmla="*/ 621522 h 1004864"/>
                      <a:gd name="connsiteX26" fmla="*/ 1855877 w 2083756"/>
                      <a:gd name="connsiteY26" fmla="*/ 621522 h 1004864"/>
                      <a:gd name="connsiteX27" fmla="*/ 1750369 w 2083756"/>
                      <a:gd name="connsiteY27" fmla="*/ 621522 h 1004864"/>
                      <a:gd name="connsiteX28" fmla="*/ 1691754 w 2083756"/>
                      <a:gd name="connsiteY28" fmla="*/ 621522 h 1004864"/>
                      <a:gd name="connsiteX29" fmla="*/ 1609692 w 2083756"/>
                      <a:gd name="connsiteY29" fmla="*/ 621522 h 1004864"/>
                      <a:gd name="connsiteX30" fmla="*/ 1492462 w 2083756"/>
                      <a:gd name="connsiteY30" fmla="*/ 621522 h 1004864"/>
                      <a:gd name="connsiteX31" fmla="*/ 1445569 w 2083756"/>
                      <a:gd name="connsiteY31" fmla="*/ 609799 h 1004864"/>
                      <a:gd name="connsiteX32" fmla="*/ 1351785 w 2083756"/>
                      <a:gd name="connsiteY32" fmla="*/ 586353 h 1004864"/>
                      <a:gd name="connsiteX33" fmla="*/ 1164216 w 2083756"/>
                      <a:gd name="connsiteY33" fmla="*/ 527737 h 1004864"/>
                      <a:gd name="connsiteX34" fmla="*/ 1046985 w 2083756"/>
                      <a:gd name="connsiteY34" fmla="*/ 504291 h 1004864"/>
                      <a:gd name="connsiteX35" fmla="*/ 871139 w 2083756"/>
                      <a:gd name="connsiteY35" fmla="*/ 480845 h 1004864"/>
                      <a:gd name="connsiteX36" fmla="*/ 730462 w 2083756"/>
                      <a:gd name="connsiteY36" fmla="*/ 422229 h 1004864"/>
                      <a:gd name="connsiteX37" fmla="*/ 648400 w 2083756"/>
                      <a:gd name="connsiteY37" fmla="*/ 351891 h 1004864"/>
                      <a:gd name="connsiteX38" fmla="*/ 554616 w 2083756"/>
                      <a:gd name="connsiteY38" fmla="*/ 281553 h 1004864"/>
                      <a:gd name="connsiteX39" fmla="*/ 507723 w 2083756"/>
                      <a:gd name="connsiteY39" fmla="*/ 246383 h 1004864"/>
                      <a:gd name="connsiteX40" fmla="*/ 460831 w 2083756"/>
                      <a:gd name="connsiteY40" fmla="*/ 176045 h 1004864"/>
                      <a:gd name="connsiteX41" fmla="*/ 460831 w 2083756"/>
                      <a:gd name="connsiteY41" fmla="*/ 176045 h 1004864"/>
                      <a:gd name="connsiteX42" fmla="*/ 367046 w 2083756"/>
                      <a:gd name="connsiteY42" fmla="*/ 117429 h 1004864"/>
                      <a:gd name="connsiteX43" fmla="*/ 308431 w 2083756"/>
                      <a:gd name="connsiteY43" fmla="*/ 70537 h 1004864"/>
                      <a:gd name="connsiteX44" fmla="*/ 249816 w 2083756"/>
                      <a:gd name="connsiteY44" fmla="*/ 199 h 1004864"/>
                      <a:gd name="connsiteX45" fmla="*/ 167754 w 2083756"/>
                      <a:gd name="connsiteY45" fmla="*/ 93983 h 1004864"/>
                      <a:gd name="connsiteX46" fmla="*/ 73969 w 2083756"/>
                      <a:gd name="connsiteY46" fmla="*/ 140876 h 1004864"/>
                      <a:gd name="connsiteX47" fmla="*/ 3631 w 2083756"/>
                      <a:gd name="connsiteY47" fmla="*/ 246383 h 1004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</a:cxnLst>
                    <a:rect l="l" t="t" r="r" b="b"/>
                    <a:pathLst>
                      <a:path w="2083756" h="1004864">
                        <a:moveTo>
                          <a:pt x="3631" y="246383"/>
                        </a:moveTo>
                        <a:cubicBezTo>
                          <a:pt x="23169" y="289367"/>
                          <a:pt x="136492" y="355798"/>
                          <a:pt x="191200" y="398783"/>
                        </a:cubicBezTo>
                        <a:cubicBezTo>
                          <a:pt x="245908" y="441768"/>
                          <a:pt x="281077" y="471076"/>
                          <a:pt x="331877" y="504291"/>
                        </a:cubicBezTo>
                        <a:cubicBezTo>
                          <a:pt x="382677" y="537506"/>
                          <a:pt x="445200" y="570722"/>
                          <a:pt x="496000" y="598076"/>
                        </a:cubicBezTo>
                        <a:cubicBezTo>
                          <a:pt x="546800" y="625430"/>
                          <a:pt x="581969" y="648876"/>
                          <a:pt x="636677" y="668414"/>
                        </a:cubicBezTo>
                        <a:cubicBezTo>
                          <a:pt x="691385" y="687952"/>
                          <a:pt x="763677" y="703583"/>
                          <a:pt x="824246" y="715306"/>
                        </a:cubicBezTo>
                        <a:cubicBezTo>
                          <a:pt x="884815" y="727029"/>
                          <a:pt x="1000092" y="738753"/>
                          <a:pt x="1000092" y="738753"/>
                        </a:cubicBezTo>
                        <a:cubicBezTo>
                          <a:pt x="1076292" y="748522"/>
                          <a:pt x="1191569" y="760245"/>
                          <a:pt x="1281446" y="773922"/>
                        </a:cubicBezTo>
                        <a:cubicBezTo>
                          <a:pt x="1371323" y="787599"/>
                          <a:pt x="1474877" y="801276"/>
                          <a:pt x="1539354" y="820814"/>
                        </a:cubicBezTo>
                        <a:cubicBezTo>
                          <a:pt x="1603831" y="840353"/>
                          <a:pt x="1623370" y="869661"/>
                          <a:pt x="1668308" y="891153"/>
                        </a:cubicBezTo>
                        <a:cubicBezTo>
                          <a:pt x="1713247" y="912645"/>
                          <a:pt x="1808985" y="949768"/>
                          <a:pt x="1808985" y="949768"/>
                        </a:cubicBezTo>
                        <a:cubicBezTo>
                          <a:pt x="1851969" y="967352"/>
                          <a:pt x="1887139" y="988845"/>
                          <a:pt x="1926216" y="996660"/>
                        </a:cubicBezTo>
                        <a:cubicBezTo>
                          <a:pt x="1965293" y="1004475"/>
                          <a:pt x="2018046" y="1010337"/>
                          <a:pt x="2043446" y="996660"/>
                        </a:cubicBezTo>
                        <a:cubicBezTo>
                          <a:pt x="2068846" y="982983"/>
                          <a:pt x="2074708" y="951722"/>
                          <a:pt x="2078616" y="914599"/>
                        </a:cubicBezTo>
                        <a:cubicBezTo>
                          <a:pt x="2082524" y="877476"/>
                          <a:pt x="2092292" y="803230"/>
                          <a:pt x="2066892" y="773922"/>
                        </a:cubicBezTo>
                        <a:cubicBezTo>
                          <a:pt x="2041492" y="744614"/>
                          <a:pt x="1967247" y="744614"/>
                          <a:pt x="1926216" y="738753"/>
                        </a:cubicBezTo>
                        <a:cubicBezTo>
                          <a:pt x="1885185" y="732892"/>
                          <a:pt x="1828524" y="744615"/>
                          <a:pt x="1820708" y="738753"/>
                        </a:cubicBezTo>
                        <a:cubicBezTo>
                          <a:pt x="1812892" y="732891"/>
                          <a:pt x="1853923" y="711399"/>
                          <a:pt x="1879323" y="703583"/>
                        </a:cubicBezTo>
                        <a:cubicBezTo>
                          <a:pt x="1904723" y="695767"/>
                          <a:pt x="1947708" y="695768"/>
                          <a:pt x="1973108" y="691860"/>
                        </a:cubicBezTo>
                        <a:cubicBezTo>
                          <a:pt x="1998508" y="687952"/>
                          <a:pt x="2031723" y="680137"/>
                          <a:pt x="2031723" y="680137"/>
                        </a:cubicBezTo>
                        <a:cubicBezTo>
                          <a:pt x="2047354" y="678183"/>
                          <a:pt x="2066892" y="680137"/>
                          <a:pt x="2066892" y="680137"/>
                        </a:cubicBezTo>
                        <a:cubicBezTo>
                          <a:pt x="2074707" y="672322"/>
                          <a:pt x="2078616" y="633245"/>
                          <a:pt x="2078616" y="633245"/>
                        </a:cubicBezTo>
                        <a:cubicBezTo>
                          <a:pt x="2076662" y="621522"/>
                          <a:pt x="2055169" y="609799"/>
                          <a:pt x="2055169" y="609799"/>
                        </a:cubicBezTo>
                        <a:cubicBezTo>
                          <a:pt x="2047354" y="605891"/>
                          <a:pt x="2031723" y="609799"/>
                          <a:pt x="2031723" y="609799"/>
                        </a:cubicBezTo>
                        <a:lnTo>
                          <a:pt x="2031723" y="609799"/>
                        </a:lnTo>
                        <a:cubicBezTo>
                          <a:pt x="2018046" y="611753"/>
                          <a:pt x="1978970" y="619568"/>
                          <a:pt x="1949662" y="621522"/>
                        </a:cubicBezTo>
                        <a:cubicBezTo>
                          <a:pt x="1920354" y="623476"/>
                          <a:pt x="1855877" y="621522"/>
                          <a:pt x="1855877" y="621522"/>
                        </a:cubicBezTo>
                        <a:lnTo>
                          <a:pt x="1750369" y="621522"/>
                        </a:lnTo>
                        <a:lnTo>
                          <a:pt x="1691754" y="621522"/>
                        </a:lnTo>
                        <a:lnTo>
                          <a:pt x="1609692" y="621522"/>
                        </a:lnTo>
                        <a:lnTo>
                          <a:pt x="1492462" y="621522"/>
                        </a:lnTo>
                        <a:cubicBezTo>
                          <a:pt x="1465108" y="619568"/>
                          <a:pt x="1445569" y="609799"/>
                          <a:pt x="1445569" y="609799"/>
                        </a:cubicBezTo>
                        <a:cubicBezTo>
                          <a:pt x="1422123" y="603938"/>
                          <a:pt x="1398677" y="600030"/>
                          <a:pt x="1351785" y="586353"/>
                        </a:cubicBezTo>
                        <a:cubicBezTo>
                          <a:pt x="1304893" y="572676"/>
                          <a:pt x="1215016" y="541414"/>
                          <a:pt x="1164216" y="527737"/>
                        </a:cubicBezTo>
                        <a:cubicBezTo>
                          <a:pt x="1113416" y="514060"/>
                          <a:pt x="1095831" y="512106"/>
                          <a:pt x="1046985" y="504291"/>
                        </a:cubicBezTo>
                        <a:cubicBezTo>
                          <a:pt x="998139" y="496476"/>
                          <a:pt x="923893" y="494522"/>
                          <a:pt x="871139" y="480845"/>
                        </a:cubicBezTo>
                        <a:cubicBezTo>
                          <a:pt x="818385" y="467168"/>
                          <a:pt x="767585" y="443721"/>
                          <a:pt x="730462" y="422229"/>
                        </a:cubicBezTo>
                        <a:cubicBezTo>
                          <a:pt x="693339" y="400737"/>
                          <a:pt x="677708" y="375337"/>
                          <a:pt x="648400" y="351891"/>
                        </a:cubicBezTo>
                        <a:cubicBezTo>
                          <a:pt x="619092" y="328445"/>
                          <a:pt x="554616" y="281553"/>
                          <a:pt x="554616" y="281553"/>
                        </a:cubicBezTo>
                        <a:cubicBezTo>
                          <a:pt x="531170" y="263968"/>
                          <a:pt x="523354" y="263968"/>
                          <a:pt x="507723" y="246383"/>
                        </a:cubicBezTo>
                        <a:cubicBezTo>
                          <a:pt x="492092" y="228798"/>
                          <a:pt x="460831" y="176045"/>
                          <a:pt x="460831" y="176045"/>
                        </a:cubicBezTo>
                        <a:lnTo>
                          <a:pt x="460831" y="176045"/>
                        </a:lnTo>
                        <a:cubicBezTo>
                          <a:pt x="445200" y="166276"/>
                          <a:pt x="392446" y="135014"/>
                          <a:pt x="367046" y="117429"/>
                        </a:cubicBezTo>
                        <a:cubicBezTo>
                          <a:pt x="341646" y="99844"/>
                          <a:pt x="327969" y="90075"/>
                          <a:pt x="308431" y="70537"/>
                        </a:cubicBezTo>
                        <a:cubicBezTo>
                          <a:pt x="288893" y="50999"/>
                          <a:pt x="273262" y="-3709"/>
                          <a:pt x="249816" y="199"/>
                        </a:cubicBezTo>
                        <a:cubicBezTo>
                          <a:pt x="226370" y="4107"/>
                          <a:pt x="197062" y="70537"/>
                          <a:pt x="167754" y="93983"/>
                        </a:cubicBezTo>
                        <a:cubicBezTo>
                          <a:pt x="138446" y="117429"/>
                          <a:pt x="99369" y="123291"/>
                          <a:pt x="73969" y="140876"/>
                        </a:cubicBezTo>
                        <a:cubicBezTo>
                          <a:pt x="48569" y="158461"/>
                          <a:pt x="-15907" y="203399"/>
                          <a:pt x="3631" y="246383"/>
                        </a:cubicBezTo>
                        <a:close/>
                      </a:path>
                    </a:pathLst>
                  </a:custGeom>
                  <a:solidFill>
                    <a:srgbClr val="FAC2AA"/>
                  </a:solidFill>
                  <a:ln>
                    <a:solidFill>
                      <a:srgbClr val="FBC1A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4" name="Freeform 173"/>
                  <p:cNvSpPr/>
                  <p:nvPr/>
                </p:nvSpPr>
                <p:spPr>
                  <a:xfrm rot="21147377" flipH="1">
                    <a:off x="8205693" y="3935585"/>
                    <a:ext cx="615579" cy="574484"/>
                  </a:xfrm>
                  <a:custGeom>
                    <a:avLst/>
                    <a:gdLst>
                      <a:gd name="connsiteX0" fmla="*/ 236198 w 939582"/>
                      <a:gd name="connsiteY0" fmla="*/ 0 h 1145289"/>
                      <a:gd name="connsiteX1" fmla="*/ 154136 w 939582"/>
                      <a:gd name="connsiteY1" fmla="*/ 58615 h 1145289"/>
                      <a:gd name="connsiteX2" fmla="*/ 83798 w 939582"/>
                      <a:gd name="connsiteY2" fmla="*/ 128954 h 1145289"/>
                      <a:gd name="connsiteX3" fmla="*/ 25182 w 939582"/>
                      <a:gd name="connsiteY3" fmla="*/ 211015 h 1145289"/>
                      <a:gd name="connsiteX4" fmla="*/ 1736 w 939582"/>
                      <a:gd name="connsiteY4" fmla="*/ 316523 h 1145289"/>
                      <a:gd name="connsiteX5" fmla="*/ 1736 w 939582"/>
                      <a:gd name="connsiteY5" fmla="*/ 316523 h 1145289"/>
                      <a:gd name="connsiteX6" fmla="*/ 1736 w 939582"/>
                      <a:gd name="connsiteY6" fmla="*/ 410307 h 1145289"/>
                      <a:gd name="connsiteX7" fmla="*/ 25182 w 939582"/>
                      <a:gd name="connsiteY7" fmla="*/ 515815 h 1145289"/>
                      <a:gd name="connsiteX8" fmla="*/ 36906 w 939582"/>
                      <a:gd name="connsiteY8" fmla="*/ 597877 h 1145289"/>
                      <a:gd name="connsiteX9" fmla="*/ 118967 w 939582"/>
                      <a:gd name="connsiteY9" fmla="*/ 679938 h 1145289"/>
                      <a:gd name="connsiteX10" fmla="*/ 165859 w 939582"/>
                      <a:gd name="connsiteY10" fmla="*/ 750277 h 1145289"/>
                      <a:gd name="connsiteX11" fmla="*/ 212752 w 939582"/>
                      <a:gd name="connsiteY11" fmla="*/ 855784 h 1145289"/>
                      <a:gd name="connsiteX12" fmla="*/ 247921 w 939582"/>
                      <a:gd name="connsiteY12" fmla="*/ 926123 h 1145289"/>
                      <a:gd name="connsiteX13" fmla="*/ 318259 w 939582"/>
                      <a:gd name="connsiteY13" fmla="*/ 996461 h 1145289"/>
                      <a:gd name="connsiteX14" fmla="*/ 376875 w 939582"/>
                      <a:gd name="connsiteY14" fmla="*/ 1055077 h 1145289"/>
                      <a:gd name="connsiteX15" fmla="*/ 435490 w 939582"/>
                      <a:gd name="connsiteY15" fmla="*/ 1113692 h 1145289"/>
                      <a:gd name="connsiteX16" fmla="*/ 470659 w 939582"/>
                      <a:gd name="connsiteY16" fmla="*/ 1137138 h 1145289"/>
                      <a:gd name="connsiteX17" fmla="*/ 599613 w 939582"/>
                      <a:gd name="connsiteY17" fmla="*/ 973015 h 1145289"/>
                      <a:gd name="connsiteX18" fmla="*/ 681675 w 939582"/>
                      <a:gd name="connsiteY18" fmla="*/ 914400 h 1145289"/>
                      <a:gd name="connsiteX19" fmla="*/ 798906 w 939582"/>
                      <a:gd name="connsiteY19" fmla="*/ 785446 h 1145289"/>
                      <a:gd name="connsiteX20" fmla="*/ 880967 w 939582"/>
                      <a:gd name="connsiteY20" fmla="*/ 726831 h 1145289"/>
                      <a:gd name="connsiteX21" fmla="*/ 927859 w 939582"/>
                      <a:gd name="connsiteY21" fmla="*/ 703384 h 1145289"/>
                      <a:gd name="connsiteX22" fmla="*/ 939582 w 939582"/>
                      <a:gd name="connsiteY22" fmla="*/ 691661 h 1145289"/>
                      <a:gd name="connsiteX23" fmla="*/ 939582 w 939582"/>
                      <a:gd name="connsiteY23" fmla="*/ 691661 h 1145289"/>
                      <a:gd name="connsiteX24" fmla="*/ 880967 w 939582"/>
                      <a:gd name="connsiteY24" fmla="*/ 633046 h 1145289"/>
                      <a:gd name="connsiteX25" fmla="*/ 810629 w 939582"/>
                      <a:gd name="connsiteY25" fmla="*/ 562707 h 1145289"/>
                      <a:gd name="connsiteX26" fmla="*/ 775459 w 939582"/>
                      <a:gd name="connsiteY26" fmla="*/ 492369 h 1145289"/>
                      <a:gd name="connsiteX27" fmla="*/ 728567 w 939582"/>
                      <a:gd name="connsiteY27" fmla="*/ 457200 h 1145289"/>
                      <a:gd name="connsiteX28" fmla="*/ 669952 w 939582"/>
                      <a:gd name="connsiteY28" fmla="*/ 386861 h 1145289"/>
                      <a:gd name="connsiteX29" fmla="*/ 599613 w 939582"/>
                      <a:gd name="connsiteY29" fmla="*/ 293077 h 1145289"/>
                      <a:gd name="connsiteX30" fmla="*/ 540998 w 939582"/>
                      <a:gd name="connsiteY30" fmla="*/ 234461 h 1145289"/>
                      <a:gd name="connsiteX31" fmla="*/ 482382 w 939582"/>
                      <a:gd name="connsiteY31" fmla="*/ 164123 h 1145289"/>
                      <a:gd name="connsiteX32" fmla="*/ 400321 w 939582"/>
                      <a:gd name="connsiteY32" fmla="*/ 105507 h 1145289"/>
                      <a:gd name="connsiteX33" fmla="*/ 318259 w 939582"/>
                      <a:gd name="connsiteY33" fmla="*/ 58615 h 1145289"/>
                      <a:gd name="connsiteX34" fmla="*/ 236198 w 939582"/>
                      <a:gd name="connsiteY34" fmla="*/ 0 h 1145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939582" h="1145289">
                        <a:moveTo>
                          <a:pt x="236198" y="0"/>
                        </a:moveTo>
                        <a:cubicBezTo>
                          <a:pt x="208844" y="0"/>
                          <a:pt x="179536" y="37123"/>
                          <a:pt x="154136" y="58615"/>
                        </a:cubicBezTo>
                        <a:cubicBezTo>
                          <a:pt x="128736" y="80107"/>
                          <a:pt x="105290" y="103554"/>
                          <a:pt x="83798" y="128954"/>
                        </a:cubicBezTo>
                        <a:cubicBezTo>
                          <a:pt x="62306" y="154354"/>
                          <a:pt x="38859" y="179754"/>
                          <a:pt x="25182" y="211015"/>
                        </a:cubicBezTo>
                        <a:cubicBezTo>
                          <a:pt x="11505" y="242276"/>
                          <a:pt x="1736" y="316523"/>
                          <a:pt x="1736" y="316523"/>
                        </a:cubicBezTo>
                        <a:lnTo>
                          <a:pt x="1736" y="316523"/>
                        </a:lnTo>
                        <a:cubicBezTo>
                          <a:pt x="1736" y="332154"/>
                          <a:pt x="-2172" y="377092"/>
                          <a:pt x="1736" y="410307"/>
                        </a:cubicBezTo>
                        <a:cubicBezTo>
                          <a:pt x="5644" y="443522"/>
                          <a:pt x="19320" y="484553"/>
                          <a:pt x="25182" y="515815"/>
                        </a:cubicBezTo>
                        <a:cubicBezTo>
                          <a:pt x="31044" y="547077"/>
                          <a:pt x="21275" y="570523"/>
                          <a:pt x="36906" y="597877"/>
                        </a:cubicBezTo>
                        <a:cubicBezTo>
                          <a:pt x="52537" y="625231"/>
                          <a:pt x="97475" y="654538"/>
                          <a:pt x="118967" y="679938"/>
                        </a:cubicBezTo>
                        <a:cubicBezTo>
                          <a:pt x="140459" y="705338"/>
                          <a:pt x="150228" y="720969"/>
                          <a:pt x="165859" y="750277"/>
                        </a:cubicBezTo>
                        <a:cubicBezTo>
                          <a:pt x="181490" y="779585"/>
                          <a:pt x="199075" y="826476"/>
                          <a:pt x="212752" y="855784"/>
                        </a:cubicBezTo>
                        <a:cubicBezTo>
                          <a:pt x="226429" y="885092"/>
                          <a:pt x="230336" y="902677"/>
                          <a:pt x="247921" y="926123"/>
                        </a:cubicBezTo>
                        <a:cubicBezTo>
                          <a:pt x="265506" y="949569"/>
                          <a:pt x="318259" y="996461"/>
                          <a:pt x="318259" y="996461"/>
                        </a:cubicBezTo>
                        <a:lnTo>
                          <a:pt x="376875" y="1055077"/>
                        </a:lnTo>
                        <a:lnTo>
                          <a:pt x="435490" y="1113692"/>
                        </a:lnTo>
                        <a:cubicBezTo>
                          <a:pt x="451121" y="1127369"/>
                          <a:pt x="443305" y="1160584"/>
                          <a:pt x="470659" y="1137138"/>
                        </a:cubicBezTo>
                        <a:cubicBezTo>
                          <a:pt x="498013" y="1113692"/>
                          <a:pt x="564444" y="1010138"/>
                          <a:pt x="599613" y="973015"/>
                        </a:cubicBezTo>
                        <a:cubicBezTo>
                          <a:pt x="634782" y="935892"/>
                          <a:pt x="648460" y="945662"/>
                          <a:pt x="681675" y="914400"/>
                        </a:cubicBezTo>
                        <a:cubicBezTo>
                          <a:pt x="714891" y="883139"/>
                          <a:pt x="765691" y="816708"/>
                          <a:pt x="798906" y="785446"/>
                        </a:cubicBezTo>
                        <a:cubicBezTo>
                          <a:pt x="832121" y="754185"/>
                          <a:pt x="880967" y="726831"/>
                          <a:pt x="880967" y="726831"/>
                        </a:cubicBezTo>
                        <a:cubicBezTo>
                          <a:pt x="902459" y="713154"/>
                          <a:pt x="927859" y="703384"/>
                          <a:pt x="927859" y="703384"/>
                        </a:cubicBezTo>
                        <a:cubicBezTo>
                          <a:pt x="937628" y="697522"/>
                          <a:pt x="939582" y="691661"/>
                          <a:pt x="939582" y="691661"/>
                        </a:cubicBezTo>
                        <a:lnTo>
                          <a:pt x="939582" y="691661"/>
                        </a:lnTo>
                        <a:lnTo>
                          <a:pt x="880967" y="633046"/>
                        </a:lnTo>
                        <a:cubicBezTo>
                          <a:pt x="859475" y="611554"/>
                          <a:pt x="828214" y="586153"/>
                          <a:pt x="810629" y="562707"/>
                        </a:cubicBezTo>
                        <a:cubicBezTo>
                          <a:pt x="793044" y="539261"/>
                          <a:pt x="775459" y="492369"/>
                          <a:pt x="775459" y="492369"/>
                        </a:cubicBezTo>
                        <a:cubicBezTo>
                          <a:pt x="761782" y="474785"/>
                          <a:pt x="746151" y="474785"/>
                          <a:pt x="728567" y="457200"/>
                        </a:cubicBezTo>
                        <a:cubicBezTo>
                          <a:pt x="710983" y="439615"/>
                          <a:pt x="691444" y="414215"/>
                          <a:pt x="669952" y="386861"/>
                        </a:cubicBezTo>
                        <a:cubicBezTo>
                          <a:pt x="648460" y="359507"/>
                          <a:pt x="621105" y="318477"/>
                          <a:pt x="599613" y="293077"/>
                        </a:cubicBezTo>
                        <a:cubicBezTo>
                          <a:pt x="578121" y="267677"/>
                          <a:pt x="560537" y="255953"/>
                          <a:pt x="540998" y="234461"/>
                        </a:cubicBezTo>
                        <a:cubicBezTo>
                          <a:pt x="521460" y="212969"/>
                          <a:pt x="505828" y="185615"/>
                          <a:pt x="482382" y="164123"/>
                        </a:cubicBezTo>
                        <a:cubicBezTo>
                          <a:pt x="458936" y="142631"/>
                          <a:pt x="427675" y="123092"/>
                          <a:pt x="400321" y="105507"/>
                        </a:cubicBezTo>
                        <a:cubicBezTo>
                          <a:pt x="372967" y="87922"/>
                          <a:pt x="345613" y="70338"/>
                          <a:pt x="318259" y="58615"/>
                        </a:cubicBezTo>
                        <a:cubicBezTo>
                          <a:pt x="290905" y="46892"/>
                          <a:pt x="263552" y="0"/>
                          <a:pt x="236198" y="0"/>
                        </a:cubicBezTo>
                        <a:close/>
                      </a:path>
                    </a:pathLst>
                  </a:custGeom>
                  <a:solidFill>
                    <a:srgbClr val="0BB9AD"/>
                  </a:solidFill>
                  <a:ln>
                    <a:solidFill>
                      <a:srgbClr val="0BB9A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5" name="Rectangle 12"/>
                  <p:cNvSpPr/>
                  <p:nvPr/>
                </p:nvSpPr>
                <p:spPr>
                  <a:xfrm rot="1925422" flipH="1">
                    <a:off x="8196665" y="4363960"/>
                    <a:ext cx="391628" cy="101415"/>
                  </a:xfrm>
                  <a:custGeom>
                    <a:avLst/>
                    <a:gdLst>
                      <a:gd name="connsiteX0" fmla="*/ 0 w 655897"/>
                      <a:gd name="connsiteY0" fmla="*/ 0 h 163862"/>
                      <a:gd name="connsiteX1" fmla="*/ 655897 w 655897"/>
                      <a:gd name="connsiteY1" fmla="*/ 0 h 163862"/>
                      <a:gd name="connsiteX2" fmla="*/ 655897 w 655897"/>
                      <a:gd name="connsiteY2" fmla="*/ 163862 h 163862"/>
                      <a:gd name="connsiteX3" fmla="*/ 0 w 655897"/>
                      <a:gd name="connsiteY3" fmla="*/ 163862 h 163862"/>
                      <a:gd name="connsiteX4" fmla="*/ 0 w 655897"/>
                      <a:gd name="connsiteY4" fmla="*/ 0 h 163862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5897" h="171270">
                        <a:moveTo>
                          <a:pt x="0" y="0"/>
                        </a:moveTo>
                        <a:cubicBezTo>
                          <a:pt x="218632" y="0"/>
                          <a:pt x="376330" y="30974"/>
                          <a:pt x="655897" y="0"/>
                        </a:cubicBezTo>
                        <a:lnTo>
                          <a:pt x="623577" y="171270"/>
                        </a:lnTo>
                        <a:cubicBezTo>
                          <a:pt x="385923" y="150118"/>
                          <a:pt x="204154" y="150171"/>
                          <a:pt x="0" y="163862"/>
                        </a:cubicBezTo>
                        <a:cubicBezTo>
                          <a:pt x="0" y="109241"/>
                          <a:pt x="9932" y="6084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F1E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pic>
            <p:nvPicPr>
              <p:cNvPr id="158" name="Picture 157"/>
              <p:cNvPicPr>
                <a:picLocks noChangeAspect="1"/>
              </p:cNvPicPr>
              <p:nvPr/>
            </p:nvPicPr>
            <p:blipFill>
              <a:blip r:embed="rId15">
                <a:extLst>
                  <a:ext uri="{BEBA8EAE-BF5A-486C-A8C5-ECC9F3942E4B}">
                    <a14:imgProps xmlns:a14="http://schemas.microsoft.com/office/drawing/2010/main">
                      <a14:imgLayer r:embed="rId16">
                        <a14:imgEffect>
                          <a14:backgroundRemoval t="3098" b="96041" l="9969" r="89720">
                            <a14:foregroundMark x1="49221" y1="49053" x2="51090" y2="67642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1163981">
                <a:off x="-977321" y="2034757"/>
                <a:ext cx="5076394" cy="6793664"/>
              </a:xfrm>
              <a:prstGeom prst="rect">
                <a:avLst/>
              </a:prstGeom>
            </p:spPr>
          </p:pic>
        </p:grpSp>
        <p:grpSp>
          <p:nvGrpSpPr>
            <p:cNvPr id="216" name="Group 215"/>
            <p:cNvGrpSpPr/>
            <p:nvPr/>
          </p:nvGrpSpPr>
          <p:grpSpPr>
            <a:xfrm>
              <a:off x="5937479" y="3237378"/>
              <a:ext cx="2131770" cy="2974432"/>
              <a:chOff x="6241750" y="2201082"/>
              <a:chExt cx="2131770" cy="2974432"/>
            </a:xfrm>
          </p:grpSpPr>
          <p:grpSp>
            <p:nvGrpSpPr>
              <p:cNvPr id="217" name="Group 216"/>
              <p:cNvGrpSpPr/>
              <p:nvPr/>
            </p:nvGrpSpPr>
            <p:grpSpPr>
              <a:xfrm>
                <a:off x="6241750" y="2201082"/>
                <a:ext cx="2131770" cy="2974432"/>
                <a:chOff x="6249813" y="2178780"/>
                <a:chExt cx="2131770" cy="2974432"/>
              </a:xfrm>
            </p:grpSpPr>
            <p:pic>
              <p:nvPicPr>
                <p:cNvPr id="221" name="Picture 220"/>
                <p:cNvPicPr>
                  <a:picLocks noChangeAspect="1"/>
                </p:cNvPicPr>
                <p:nvPr/>
              </p:nvPicPr>
              <p:blipFill>
                <a:blip r:embed="rId17">
                  <a:extLst>
                    <a:ext uri="{BEBA8EAE-BF5A-486C-A8C5-ECC9F3942E4B}">
                      <a14:imgProps xmlns:a14="http://schemas.microsoft.com/office/drawing/2010/main">
                        <a14:imgLayer r:embed="rId18">
                          <a14:imgEffect>
                            <a14:backgroundRemoval t="0" b="99773" l="9752" r="89783">
                              <a14:foregroundMark x1="40557" y1="23810" x2="47059" y2="29705"/>
                              <a14:foregroundMark x1="59907" y1="20748" x2="61300" y2="32200"/>
                            </a14:backgroundRemoval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6249813" y="2178780"/>
                  <a:ext cx="2131770" cy="2974432"/>
                </a:xfrm>
                <a:prstGeom prst="rect">
                  <a:avLst/>
                </a:prstGeom>
              </p:spPr>
            </p:pic>
            <p:sp>
              <p:nvSpPr>
                <p:cNvPr id="222" name="Freeform 221"/>
                <p:cNvSpPr/>
                <p:nvPr/>
              </p:nvSpPr>
              <p:spPr>
                <a:xfrm rot="4009908" flipH="1">
                  <a:off x="6984365" y="3265546"/>
                  <a:ext cx="416997" cy="889409"/>
                </a:xfrm>
                <a:custGeom>
                  <a:avLst/>
                  <a:gdLst>
                    <a:gd name="connsiteX0" fmla="*/ 708754 w 834528"/>
                    <a:gd name="connsiteY0" fmla="*/ 724 h 1414267"/>
                    <a:gd name="connsiteX1" fmla="*/ 628744 w 834528"/>
                    <a:gd name="connsiteY1" fmla="*/ 118834 h 1414267"/>
                    <a:gd name="connsiteX2" fmla="*/ 552544 w 834528"/>
                    <a:gd name="connsiteY2" fmla="*/ 255994 h 1414267"/>
                    <a:gd name="connsiteX3" fmla="*/ 480154 w 834528"/>
                    <a:gd name="connsiteY3" fmla="*/ 374104 h 1414267"/>
                    <a:gd name="connsiteX4" fmla="*/ 411574 w 834528"/>
                    <a:gd name="connsiteY4" fmla="*/ 545554 h 1414267"/>
                    <a:gd name="connsiteX5" fmla="*/ 411574 w 834528"/>
                    <a:gd name="connsiteY5" fmla="*/ 545554 h 1414267"/>
                    <a:gd name="connsiteX6" fmla="*/ 350614 w 834528"/>
                    <a:gd name="connsiteY6" fmla="*/ 625564 h 1414267"/>
                    <a:gd name="connsiteX7" fmla="*/ 297274 w 834528"/>
                    <a:gd name="connsiteY7" fmla="*/ 736054 h 1414267"/>
                    <a:gd name="connsiteX8" fmla="*/ 293464 w 834528"/>
                    <a:gd name="connsiteY8" fmla="*/ 831304 h 1414267"/>
                    <a:gd name="connsiteX9" fmla="*/ 255364 w 834528"/>
                    <a:gd name="connsiteY9" fmla="*/ 941794 h 1414267"/>
                    <a:gd name="connsiteX10" fmla="*/ 255364 w 834528"/>
                    <a:gd name="connsiteY10" fmla="*/ 949414 h 1414267"/>
                    <a:gd name="connsiteX11" fmla="*/ 175354 w 834528"/>
                    <a:gd name="connsiteY11" fmla="*/ 960844 h 1414267"/>
                    <a:gd name="connsiteX12" fmla="*/ 80104 w 834528"/>
                    <a:gd name="connsiteY12" fmla="*/ 991324 h 1414267"/>
                    <a:gd name="connsiteX13" fmla="*/ 11524 w 834528"/>
                    <a:gd name="connsiteY13" fmla="*/ 1075144 h 1414267"/>
                    <a:gd name="connsiteX14" fmla="*/ 94 w 834528"/>
                    <a:gd name="connsiteY14" fmla="*/ 1158964 h 1414267"/>
                    <a:gd name="connsiteX15" fmla="*/ 15334 w 834528"/>
                    <a:gd name="connsiteY15" fmla="*/ 1170394 h 1414267"/>
                    <a:gd name="connsiteX16" fmla="*/ 64864 w 834528"/>
                    <a:gd name="connsiteY16" fmla="*/ 1136104 h 1414267"/>
                    <a:gd name="connsiteX17" fmla="*/ 87724 w 834528"/>
                    <a:gd name="connsiteY17" fmla="*/ 1117054 h 1414267"/>
                    <a:gd name="connsiteX18" fmla="*/ 38194 w 834528"/>
                    <a:gd name="connsiteY18" fmla="*/ 1162774 h 1414267"/>
                    <a:gd name="connsiteX19" fmla="*/ 3904 w 834528"/>
                    <a:gd name="connsiteY19" fmla="*/ 1208494 h 1414267"/>
                    <a:gd name="connsiteX20" fmla="*/ 3904 w 834528"/>
                    <a:gd name="connsiteY20" fmla="*/ 1258024 h 1414267"/>
                    <a:gd name="connsiteX21" fmla="*/ 30574 w 834528"/>
                    <a:gd name="connsiteY21" fmla="*/ 1288504 h 1414267"/>
                    <a:gd name="connsiteX22" fmla="*/ 61054 w 834528"/>
                    <a:gd name="connsiteY22" fmla="*/ 1242784 h 1414267"/>
                    <a:gd name="connsiteX23" fmla="*/ 133444 w 834528"/>
                    <a:gd name="connsiteY23" fmla="*/ 1200874 h 1414267"/>
                    <a:gd name="connsiteX24" fmla="*/ 99154 w 834528"/>
                    <a:gd name="connsiteY24" fmla="*/ 1242784 h 1414267"/>
                    <a:gd name="connsiteX25" fmla="*/ 99154 w 834528"/>
                    <a:gd name="connsiteY25" fmla="*/ 1242784 h 1414267"/>
                    <a:gd name="connsiteX26" fmla="*/ 61054 w 834528"/>
                    <a:gd name="connsiteY26" fmla="*/ 1277074 h 1414267"/>
                    <a:gd name="connsiteX27" fmla="*/ 49624 w 834528"/>
                    <a:gd name="connsiteY27" fmla="*/ 1322794 h 1414267"/>
                    <a:gd name="connsiteX28" fmla="*/ 45814 w 834528"/>
                    <a:gd name="connsiteY28" fmla="*/ 1383754 h 1414267"/>
                    <a:gd name="connsiteX29" fmla="*/ 64864 w 834528"/>
                    <a:gd name="connsiteY29" fmla="*/ 1414234 h 1414267"/>
                    <a:gd name="connsiteX30" fmla="*/ 95344 w 834528"/>
                    <a:gd name="connsiteY30" fmla="*/ 1387564 h 1414267"/>
                    <a:gd name="connsiteX31" fmla="*/ 125824 w 834528"/>
                    <a:gd name="connsiteY31" fmla="*/ 1299934 h 1414267"/>
                    <a:gd name="connsiteX32" fmla="*/ 125824 w 834528"/>
                    <a:gd name="connsiteY32" fmla="*/ 1299934 h 1414267"/>
                    <a:gd name="connsiteX33" fmla="*/ 156304 w 834528"/>
                    <a:gd name="connsiteY33" fmla="*/ 1265644 h 1414267"/>
                    <a:gd name="connsiteX34" fmla="*/ 213454 w 834528"/>
                    <a:gd name="connsiteY34" fmla="*/ 1235164 h 1414267"/>
                    <a:gd name="connsiteX35" fmla="*/ 224884 w 834528"/>
                    <a:gd name="connsiteY35" fmla="*/ 1235164 h 1414267"/>
                    <a:gd name="connsiteX36" fmla="*/ 209644 w 834528"/>
                    <a:gd name="connsiteY36" fmla="*/ 1284694 h 1414267"/>
                    <a:gd name="connsiteX37" fmla="*/ 209644 w 834528"/>
                    <a:gd name="connsiteY37" fmla="*/ 1318984 h 1414267"/>
                    <a:gd name="connsiteX38" fmla="*/ 221074 w 834528"/>
                    <a:gd name="connsiteY38" fmla="*/ 1349464 h 1414267"/>
                    <a:gd name="connsiteX39" fmla="*/ 236314 w 834528"/>
                    <a:gd name="connsiteY39" fmla="*/ 1383754 h 1414267"/>
                    <a:gd name="connsiteX40" fmla="*/ 274414 w 834528"/>
                    <a:gd name="connsiteY40" fmla="*/ 1387564 h 1414267"/>
                    <a:gd name="connsiteX41" fmla="*/ 293464 w 834528"/>
                    <a:gd name="connsiteY41" fmla="*/ 1387564 h 1414267"/>
                    <a:gd name="connsiteX42" fmla="*/ 293464 w 834528"/>
                    <a:gd name="connsiteY42" fmla="*/ 1364704 h 1414267"/>
                    <a:gd name="connsiteX43" fmla="*/ 293464 w 834528"/>
                    <a:gd name="connsiteY43" fmla="*/ 1330414 h 1414267"/>
                    <a:gd name="connsiteX44" fmla="*/ 282034 w 834528"/>
                    <a:gd name="connsiteY44" fmla="*/ 1303744 h 1414267"/>
                    <a:gd name="connsiteX45" fmla="*/ 297274 w 834528"/>
                    <a:gd name="connsiteY45" fmla="*/ 1273264 h 1414267"/>
                    <a:gd name="connsiteX46" fmla="*/ 312514 w 834528"/>
                    <a:gd name="connsiteY46" fmla="*/ 1250404 h 1414267"/>
                    <a:gd name="connsiteX47" fmla="*/ 335374 w 834528"/>
                    <a:gd name="connsiteY47" fmla="*/ 1208494 h 1414267"/>
                    <a:gd name="connsiteX48" fmla="*/ 335374 w 834528"/>
                    <a:gd name="connsiteY48" fmla="*/ 1174204 h 1414267"/>
                    <a:gd name="connsiteX49" fmla="*/ 339184 w 834528"/>
                    <a:gd name="connsiteY49" fmla="*/ 1082764 h 1414267"/>
                    <a:gd name="connsiteX50" fmla="*/ 339184 w 834528"/>
                    <a:gd name="connsiteY50" fmla="*/ 1082764 h 1414267"/>
                    <a:gd name="connsiteX51" fmla="*/ 339184 w 834528"/>
                    <a:gd name="connsiteY51" fmla="*/ 1071334 h 1414267"/>
                    <a:gd name="connsiteX52" fmla="*/ 411574 w 834528"/>
                    <a:gd name="connsiteY52" fmla="*/ 1002754 h 1414267"/>
                    <a:gd name="connsiteX53" fmla="*/ 487774 w 834528"/>
                    <a:gd name="connsiteY53" fmla="*/ 899884 h 1414267"/>
                    <a:gd name="connsiteX54" fmla="*/ 552544 w 834528"/>
                    <a:gd name="connsiteY54" fmla="*/ 781774 h 1414267"/>
                    <a:gd name="connsiteX55" fmla="*/ 590644 w 834528"/>
                    <a:gd name="connsiteY55" fmla="*/ 694144 h 1414267"/>
                    <a:gd name="connsiteX56" fmla="*/ 609694 w 834528"/>
                    <a:gd name="connsiteY56" fmla="*/ 617944 h 1414267"/>
                    <a:gd name="connsiteX57" fmla="*/ 613504 w 834528"/>
                    <a:gd name="connsiteY57" fmla="*/ 576034 h 1414267"/>
                    <a:gd name="connsiteX58" fmla="*/ 632554 w 834528"/>
                    <a:gd name="connsiteY58" fmla="*/ 537934 h 1414267"/>
                    <a:gd name="connsiteX59" fmla="*/ 663034 w 834528"/>
                    <a:gd name="connsiteY59" fmla="*/ 507454 h 1414267"/>
                    <a:gd name="connsiteX60" fmla="*/ 682084 w 834528"/>
                    <a:gd name="connsiteY60" fmla="*/ 492214 h 1414267"/>
                    <a:gd name="connsiteX61" fmla="*/ 708754 w 834528"/>
                    <a:gd name="connsiteY61" fmla="*/ 454114 h 1414267"/>
                    <a:gd name="connsiteX62" fmla="*/ 754474 w 834528"/>
                    <a:gd name="connsiteY62" fmla="*/ 393154 h 1414267"/>
                    <a:gd name="connsiteX63" fmla="*/ 788764 w 834528"/>
                    <a:gd name="connsiteY63" fmla="*/ 339814 h 1414267"/>
                    <a:gd name="connsiteX64" fmla="*/ 811624 w 834528"/>
                    <a:gd name="connsiteY64" fmla="*/ 271234 h 1414267"/>
                    <a:gd name="connsiteX65" fmla="*/ 823054 w 834528"/>
                    <a:gd name="connsiteY65" fmla="*/ 221704 h 1414267"/>
                    <a:gd name="connsiteX66" fmla="*/ 826864 w 834528"/>
                    <a:gd name="connsiteY66" fmla="*/ 183604 h 1414267"/>
                    <a:gd name="connsiteX67" fmla="*/ 834484 w 834528"/>
                    <a:gd name="connsiteY67" fmla="*/ 141694 h 1414267"/>
                    <a:gd name="connsiteX68" fmla="*/ 823054 w 834528"/>
                    <a:gd name="connsiteY68" fmla="*/ 95974 h 1414267"/>
                    <a:gd name="connsiteX69" fmla="*/ 784954 w 834528"/>
                    <a:gd name="connsiteY69" fmla="*/ 69304 h 1414267"/>
                    <a:gd name="connsiteX70" fmla="*/ 708754 w 834528"/>
                    <a:gd name="connsiteY70" fmla="*/ 724 h 1414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834528" h="1414267">
                      <a:moveTo>
                        <a:pt x="708754" y="724"/>
                      </a:moveTo>
                      <a:cubicBezTo>
                        <a:pt x="682719" y="8979"/>
                        <a:pt x="654779" y="76289"/>
                        <a:pt x="628744" y="118834"/>
                      </a:cubicBezTo>
                      <a:cubicBezTo>
                        <a:pt x="602709" y="161379"/>
                        <a:pt x="577309" y="213449"/>
                        <a:pt x="552544" y="255994"/>
                      </a:cubicBezTo>
                      <a:cubicBezTo>
                        <a:pt x="527779" y="298539"/>
                        <a:pt x="503649" y="325844"/>
                        <a:pt x="480154" y="374104"/>
                      </a:cubicBezTo>
                      <a:cubicBezTo>
                        <a:pt x="456659" y="422364"/>
                        <a:pt x="411574" y="545554"/>
                        <a:pt x="411574" y="545554"/>
                      </a:cubicBezTo>
                      <a:lnTo>
                        <a:pt x="411574" y="545554"/>
                      </a:lnTo>
                      <a:cubicBezTo>
                        <a:pt x="401414" y="558889"/>
                        <a:pt x="369664" y="593814"/>
                        <a:pt x="350614" y="625564"/>
                      </a:cubicBezTo>
                      <a:cubicBezTo>
                        <a:pt x="331564" y="657314"/>
                        <a:pt x="306799" y="701764"/>
                        <a:pt x="297274" y="736054"/>
                      </a:cubicBezTo>
                      <a:cubicBezTo>
                        <a:pt x="287749" y="770344"/>
                        <a:pt x="300449" y="797014"/>
                        <a:pt x="293464" y="831304"/>
                      </a:cubicBezTo>
                      <a:cubicBezTo>
                        <a:pt x="286479" y="865594"/>
                        <a:pt x="255364" y="941794"/>
                        <a:pt x="255364" y="941794"/>
                      </a:cubicBezTo>
                      <a:cubicBezTo>
                        <a:pt x="249014" y="961479"/>
                        <a:pt x="268699" y="946239"/>
                        <a:pt x="255364" y="949414"/>
                      </a:cubicBezTo>
                      <a:cubicBezTo>
                        <a:pt x="242029" y="952589"/>
                        <a:pt x="204564" y="953859"/>
                        <a:pt x="175354" y="960844"/>
                      </a:cubicBezTo>
                      <a:cubicBezTo>
                        <a:pt x="146144" y="967829"/>
                        <a:pt x="107409" y="972274"/>
                        <a:pt x="80104" y="991324"/>
                      </a:cubicBezTo>
                      <a:cubicBezTo>
                        <a:pt x="52799" y="1010374"/>
                        <a:pt x="24859" y="1047204"/>
                        <a:pt x="11524" y="1075144"/>
                      </a:cubicBezTo>
                      <a:cubicBezTo>
                        <a:pt x="-1811" y="1103084"/>
                        <a:pt x="94" y="1158964"/>
                        <a:pt x="94" y="1158964"/>
                      </a:cubicBezTo>
                      <a:cubicBezTo>
                        <a:pt x="729" y="1174839"/>
                        <a:pt x="4539" y="1174204"/>
                        <a:pt x="15334" y="1170394"/>
                      </a:cubicBezTo>
                      <a:cubicBezTo>
                        <a:pt x="26129" y="1166584"/>
                        <a:pt x="52799" y="1144994"/>
                        <a:pt x="64864" y="1136104"/>
                      </a:cubicBezTo>
                      <a:cubicBezTo>
                        <a:pt x="76929" y="1127214"/>
                        <a:pt x="92169" y="1112609"/>
                        <a:pt x="87724" y="1117054"/>
                      </a:cubicBezTo>
                      <a:cubicBezTo>
                        <a:pt x="83279" y="1121499"/>
                        <a:pt x="52164" y="1147534"/>
                        <a:pt x="38194" y="1162774"/>
                      </a:cubicBezTo>
                      <a:cubicBezTo>
                        <a:pt x="24224" y="1178014"/>
                        <a:pt x="9619" y="1192619"/>
                        <a:pt x="3904" y="1208494"/>
                      </a:cubicBezTo>
                      <a:cubicBezTo>
                        <a:pt x="-1811" y="1224369"/>
                        <a:pt x="-541" y="1244689"/>
                        <a:pt x="3904" y="1258024"/>
                      </a:cubicBezTo>
                      <a:cubicBezTo>
                        <a:pt x="8349" y="1271359"/>
                        <a:pt x="21049" y="1291044"/>
                        <a:pt x="30574" y="1288504"/>
                      </a:cubicBezTo>
                      <a:cubicBezTo>
                        <a:pt x="40099" y="1285964"/>
                        <a:pt x="43909" y="1257389"/>
                        <a:pt x="61054" y="1242784"/>
                      </a:cubicBezTo>
                      <a:cubicBezTo>
                        <a:pt x="78199" y="1228179"/>
                        <a:pt x="127094" y="1200874"/>
                        <a:pt x="133444" y="1200874"/>
                      </a:cubicBezTo>
                      <a:cubicBezTo>
                        <a:pt x="139794" y="1200874"/>
                        <a:pt x="99154" y="1242784"/>
                        <a:pt x="99154" y="1242784"/>
                      </a:cubicBezTo>
                      <a:lnTo>
                        <a:pt x="99154" y="1242784"/>
                      </a:lnTo>
                      <a:cubicBezTo>
                        <a:pt x="92804" y="1248499"/>
                        <a:pt x="69309" y="1263739"/>
                        <a:pt x="61054" y="1277074"/>
                      </a:cubicBezTo>
                      <a:cubicBezTo>
                        <a:pt x="52799" y="1290409"/>
                        <a:pt x="52164" y="1305014"/>
                        <a:pt x="49624" y="1322794"/>
                      </a:cubicBezTo>
                      <a:cubicBezTo>
                        <a:pt x="47084" y="1340574"/>
                        <a:pt x="43274" y="1368514"/>
                        <a:pt x="45814" y="1383754"/>
                      </a:cubicBezTo>
                      <a:cubicBezTo>
                        <a:pt x="48354" y="1398994"/>
                        <a:pt x="56609" y="1413599"/>
                        <a:pt x="64864" y="1414234"/>
                      </a:cubicBezTo>
                      <a:cubicBezTo>
                        <a:pt x="73119" y="1414869"/>
                        <a:pt x="85184" y="1406614"/>
                        <a:pt x="95344" y="1387564"/>
                      </a:cubicBezTo>
                      <a:cubicBezTo>
                        <a:pt x="105504" y="1368514"/>
                        <a:pt x="125824" y="1299934"/>
                        <a:pt x="125824" y="1299934"/>
                      </a:cubicBezTo>
                      <a:lnTo>
                        <a:pt x="125824" y="1299934"/>
                      </a:lnTo>
                      <a:cubicBezTo>
                        <a:pt x="130904" y="1294219"/>
                        <a:pt x="141699" y="1276439"/>
                        <a:pt x="156304" y="1265644"/>
                      </a:cubicBezTo>
                      <a:cubicBezTo>
                        <a:pt x="170909" y="1254849"/>
                        <a:pt x="213454" y="1235164"/>
                        <a:pt x="213454" y="1235164"/>
                      </a:cubicBezTo>
                      <a:cubicBezTo>
                        <a:pt x="224884" y="1230084"/>
                        <a:pt x="225519" y="1226909"/>
                        <a:pt x="224884" y="1235164"/>
                      </a:cubicBezTo>
                      <a:cubicBezTo>
                        <a:pt x="224249" y="1243419"/>
                        <a:pt x="212184" y="1270724"/>
                        <a:pt x="209644" y="1284694"/>
                      </a:cubicBezTo>
                      <a:cubicBezTo>
                        <a:pt x="207104" y="1298664"/>
                        <a:pt x="207739" y="1308189"/>
                        <a:pt x="209644" y="1318984"/>
                      </a:cubicBezTo>
                      <a:cubicBezTo>
                        <a:pt x="211549" y="1329779"/>
                        <a:pt x="216629" y="1338669"/>
                        <a:pt x="221074" y="1349464"/>
                      </a:cubicBezTo>
                      <a:cubicBezTo>
                        <a:pt x="225519" y="1360259"/>
                        <a:pt x="227424" y="1377404"/>
                        <a:pt x="236314" y="1383754"/>
                      </a:cubicBezTo>
                      <a:cubicBezTo>
                        <a:pt x="245204" y="1390104"/>
                        <a:pt x="264889" y="1386929"/>
                        <a:pt x="274414" y="1387564"/>
                      </a:cubicBezTo>
                      <a:cubicBezTo>
                        <a:pt x="283939" y="1388199"/>
                        <a:pt x="290289" y="1391374"/>
                        <a:pt x="293464" y="1387564"/>
                      </a:cubicBezTo>
                      <a:cubicBezTo>
                        <a:pt x="296639" y="1383754"/>
                        <a:pt x="293464" y="1364704"/>
                        <a:pt x="293464" y="1364704"/>
                      </a:cubicBezTo>
                      <a:cubicBezTo>
                        <a:pt x="293464" y="1355179"/>
                        <a:pt x="295369" y="1340574"/>
                        <a:pt x="293464" y="1330414"/>
                      </a:cubicBezTo>
                      <a:cubicBezTo>
                        <a:pt x="291559" y="1320254"/>
                        <a:pt x="281399" y="1313269"/>
                        <a:pt x="282034" y="1303744"/>
                      </a:cubicBezTo>
                      <a:cubicBezTo>
                        <a:pt x="282669" y="1294219"/>
                        <a:pt x="292194" y="1282154"/>
                        <a:pt x="297274" y="1273264"/>
                      </a:cubicBezTo>
                      <a:cubicBezTo>
                        <a:pt x="302354" y="1264374"/>
                        <a:pt x="306164" y="1261199"/>
                        <a:pt x="312514" y="1250404"/>
                      </a:cubicBezTo>
                      <a:cubicBezTo>
                        <a:pt x="318864" y="1239609"/>
                        <a:pt x="331564" y="1221194"/>
                        <a:pt x="335374" y="1208494"/>
                      </a:cubicBezTo>
                      <a:cubicBezTo>
                        <a:pt x="339184" y="1195794"/>
                        <a:pt x="334739" y="1195159"/>
                        <a:pt x="335374" y="1174204"/>
                      </a:cubicBezTo>
                      <a:cubicBezTo>
                        <a:pt x="336009" y="1153249"/>
                        <a:pt x="339184" y="1082764"/>
                        <a:pt x="339184" y="1082764"/>
                      </a:cubicBezTo>
                      <a:lnTo>
                        <a:pt x="339184" y="1082764"/>
                      </a:lnTo>
                      <a:cubicBezTo>
                        <a:pt x="339184" y="1080859"/>
                        <a:pt x="327119" y="1084669"/>
                        <a:pt x="339184" y="1071334"/>
                      </a:cubicBezTo>
                      <a:cubicBezTo>
                        <a:pt x="351249" y="1057999"/>
                        <a:pt x="386809" y="1031329"/>
                        <a:pt x="411574" y="1002754"/>
                      </a:cubicBezTo>
                      <a:cubicBezTo>
                        <a:pt x="436339" y="974179"/>
                        <a:pt x="464279" y="936714"/>
                        <a:pt x="487774" y="899884"/>
                      </a:cubicBezTo>
                      <a:cubicBezTo>
                        <a:pt x="511269" y="863054"/>
                        <a:pt x="535399" y="816064"/>
                        <a:pt x="552544" y="781774"/>
                      </a:cubicBezTo>
                      <a:cubicBezTo>
                        <a:pt x="569689" y="747484"/>
                        <a:pt x="581119" y="721449"/>
                        <a:pt x="590644" y="694144"/>
                      </a:cubicBezTo>
                      <a:cubicBezTo>
                        <a:pt x="600169" y="666839"/>
                        <a:pt x="605884" y="637629"/>
                        <a:pt x="609694" y="617944"/>
                      </a:cubicBezTo>
                      <a:cubicBezTo>
                        <a:pt x="613504" y="598259"/>
                        <a:pt x="609694" y="589369"/>
                        <a:pt x="613504" y="576034"/>
                      </a:cubicBezTo>
                      <a:cubicBezTo>
                        <a:pt x="617314" y="562699"/>
                        <a:pt x="624299" y="549364"/>
                        <a:pt x="632554" y="537934"/>
                      </a:cubicBezTo>
                      <a:cubicBezTo>
                        <a:pt x="640809" y="526504"/>
                        <a:pt x="654779" y="515074"/>
                        <a:pt x="663034" y="507454"/>
                      </a:cubicBezTo>
                      <a:cubicBezTo>
                        <a:pt x="671289" y="499834"/>
                        <a:pt x="674464" y="501104"/>
                        <a:pt x="682084" y="492214"/>
                      </a:cubicBezTo>
                      <a:cubicBezTo>
                        <a:pt x="689704" y="483324"/>
                        <a:pt x="696689" y="470624"/>
                        <a:pt x="708754" y="454114"/>
                      </a:cubicBezTo>
                      <a:cubicBezTo>
                        <a:pt x="720819" y="437604"/>
                        <a:pt x="741139" y="412204"/>
                        <a:pt x="754474" y="393154"/>
                      </a:cubicBezTo>
                      <a:cubicBezTo>
                        <a:pt x="767809" y="374104"/>
                        <a:pt x="779239" y="360134"/>
                        <a:pt x="788764" y="339814"/>
                      </a:cubicBezTo>
                      <a:cubicBezTo>
                        <a:pt x="798289" y="319494"/>
                        <a:pt x="805909" y="290919"/>
                        <a:pt x="811624" y="271234"/>
                      </a:cubicBezTo>
                      <a:cubicBezTo>
                        <a:pt x="817339" y="251549"/>
                        <a:pt x="820514" y="236309"/>
                        <a:pt x="823054" y="221704"/>
                      </a:cubicBezTo>
                      <a:cubicBezTo>
                        <a:pt x="825594" y="207099"/>
                        <a:pt x="824959" y="196939"/>
                        <a:pt x="826864" y="183604"/>
                      </a:cubicBezTo>
                      <a:cubicBezTo>
                        <a:pt x="828769" y="170269"/>
                        <a:pt x="835119" y="156299"/>
                        <a:pt x="834484" y="141694"/>
                      </a:cubicBezTo>
                      <a:cubicBezTo>
                        <a:pt x="833849" y="127089"/>
                        <a:pt x="831309" y="108039"/>
                        <a:pt x="823054" y="95974"/>
                      </a:cubicBezTo>
                      <a:cubicBezTo>
                        <a:pt x="814799" y="83909"/>
                        <a:pt x="798924" y="81369"/>
                        <a:pt x="784954" y="69304"/>
                      </a:cubicBezTo>
                      <a:cubicBezTo>
                        <a:pt x="770984" y="57239"/>
                        <a:pt x="734789" y="-7531"/>
                        <a:pt x="708754" y="724"/>
                      </a:cubicBezTo>
                      <a:close/>
                    </a:path>
                  </a:pathLst>
                </a:custGeom>
                <a:solidFill>
                  <a:srgbClr val="FFD0A1"/>
                </a:solidFill>
                <a:ln>
                  <a:solidFill>
                    <a:srgbClr val="C27C3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23" name="Picture 222"/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BEBA8EAE-BF5A-486C-A8C5-ECC9F3942E4B}">
                      <a14:imgProps xmlns:a14="http://schemas.microsoft.com/office/drawing/2010/main">
                        <a14:imgLayer r:embed="rId20">
                          <a14:imgEffect>
                            <a14:backgroundRemoval t="0" b="99048" l="0" r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20284058">
                  <a:off x="6783253" y="3467305"/>
                  <a:ext cx="607169" cy="192726"/>
                </a:xfrm>
                <a:prstGeom prst="rect">
                  <a:avLst/>
                </a:prstGeom>
              </p:spPr>
            </p:pic>
          </p:grpSp>
          <p:grpSp>
            <p:nvGrpSpPr>
              <p:cNvPr id="218" name="Group 217"/>
              <p:cNvGrpSpPr/>
              <p:nvPr/>
            </p:nvGrpSpPr>
            <p:grpSpPr>
              <a:xfrm flipH="1">
                <a:off x="7146479" y="3336750"/>
                <a:ext cx="382254" cy="169540"/>
                <a:chOff x="9462773" y="2875957"/>
                <a:chExt cx="787640" cy="341839"/>
              </a:xfrm>
            </p:grpSpPr>
            <p:sp>
              <p:nvSpPr>
                <p:cNvPr id="219" name="Freeform 218"/>
                <p:cNvSpPr/>
                <p:nvPr/>
              </p:nvSpPr>
              <p:spPr>
                <a:xfrm>
                  <a:off x="9462773" y="2875957"/>
                  <a:ext cx="445494" cy="341839"/>
                </a:xfrm>
                <a:custGeom>
                  <a:avLst/>
                  <a:gdLst>
                    <a:gd name="connsiteX0" fmla="*/ 225976 w 445494"/>
                    <a:gd name="connsiteY0" fmla="*/ 7315 h 367335"/>
                    <a:gd name="connsiteX1" fmla="*/ 201657 w 445494"/>
                    <a:gd name="connsiteY1" fmla="*/ 65681 h 367335"/>
                    <a:gd name="connsiteX2" fmla="*/ 230840 w 445494"/>
                    <a:gd name="connsiteY2" fmla="*/ 94864 h 367335"/>
                    <a:gd name="connsiteX3" fmla="*/ 289206 w 445494"/>
                    <a:gd name="connsiteY3" fmla="*/ 128911 h 367335"/>
                    <a:gd name="connsiteX4" fmla="*/ 332980 w 445494"/>
                    <a:gd name="connsiteY4" fmla="*/ 162958 h 367335"/>
                    <a:gd name="connsiteX5" fmla="*/ 391346 w 445494"/>
                    <a:gd name="connsiteY5" fmla="*/ 197004 h 367335"/>
                    <a:gd name="connsiteX6" fmla="*/ 415665 w 445494"/>
                    <a:gd name="connsiteY6" fmla="*/ 216460 h 367335"/>
                    <a:gd name="connsiteX7" fmla="*/ 425393 w 445494"/>
                    <a:gd name="connsiteY7" fmla="*/ 221323 h 367335"/>
                    <a:gd name="connsiteX8" fmla="*/ 444848 w 445494"/>
                    <a:gd name="connsiteY8" fmla="*/ 240779 h 367335"/>
                    <a:gd name="connsiteX9" fmla="*/ 435121 w 445494"/>
                    <a:gd name="connsiteY9" fmla="*/ 299145 h 367335"/>
                    <a:gd name="connsiteX10" fmla="*/ 381618 w 445494"/>
                    <a:gd name="connsiteY10" fmla="*/ 342919 h 367335"/>
                    <a:gd name="connsiteX11" fmla="*/ 269750 w 445494"/>
                    <a:gd name="connsiteY11" fmla="*/ 367238 h 367335"/>
                    <a:gd name="connsiteX12" fmla="*/ 206521 w 445494"/>
                    <a:gd name="connsiteY12" fmla="*/ 347783 h 367335"/>
                    <a:gd name="connsiteX13" fmla="*/ 80061 w 445494"/>
                    <a:gd name="connsiteY13" fmla="*/ 269962 h 367335"/>
                    <a:gd name="connsiteX14" fmla="*/ 80061 w 445494"/>
                    <a:gd name="connsiteY14" fmla="*/ 269962 h 367335"/>
                    <a:gd name="connsiteX15" fmla="*/ 7104 w 445494"/>
                    <a:gd name="connsiteY15" fmla="*/ 133775 h 367335"/>
                    <a:gd name="connsiteX16" fmla="*/ 2240 w 445494"/>
                    <a:gd name="connsiteY16" fmla="*/ 104592 h 367335"/>
                    <a:gd name="connsiteX17" fmla="*/ 2240 w 445494"/>
                    <a:gd name="connsiteY17" fmla="*/ 80272 h 367335"/>
                    <a:gd name="connsiteX18" fmla="*/ 11967 w 445494"/>
                    <a:gd name="connsiteY18" fmla="*/ 65681 h 367335"/>
                    <a:gd name="connsiteX19" fmla="*/ 55742 w 445494"/>
                    <a:gd name="connsiteY19" fmla="*/ 46226 h 367335"/>
                    <a:gd name="connsiteX20" fmla="*/ 94652 w 445494"/>
                    <a:gd name="connsiteY20" fmla="*/ 26770 h 367335"/>
                    <a:gd name="connsiteX21" fmla="*/ 123835 w 445494"/>
                    <a:gd name="connsiteY21" fmla="*/ 7315 h 367335"/>
                    <a:gd name="connsiteX22" fmla="*/ 153018 w 445494"/>
                    <a:gd name="connsiteY22" fmla="*/ 2451 h 367335"/>
                    <a:gd name="connsiteX23" fmla="*/ 225976 w 445494"/>
                    <a:gd name="connsiteY23" fmla="*/ 7315 h 367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45494" h="367335">
                      <a:moveTo>
                        <a:pt x="225976" y="7315"/>
                      </a:moveTo>
                      <a:cubicBezTo>
                        <a:pt x="234083" y="17853"/>
                        <a:pt x="200846" y="51090"/>
                        <a:pt x="201657" y="65681"/>
                      </a:cubicBezTo>
                      <a:cubicBezTo>
                        <a:pt x="202468" y="80272"/>
                        <a:pt x="216249" y="84326"/>
                        <a:pt x="230840" y="94864"/>
                      </a:cubicBezTo>
                      <a:cubicBezTo>
                        <a:pt x="245431" y="105402"/>
                        <a:pt x="272183" y="117562"/>
                        <a:pt x="289206" y="128911"/>
                      </a:cubicBezTo>
                      <a:cubicBezTo>
                        <a:pt x="306229" y="140260"/>
                        <a:pt x="315957" y="151609"/>
                        <a:pt x="332980" y="162958"/>
                      </a:cubicBezTo>
                      <a:cubicBezTo>
                        <a:pt x="350003" y="174307"/>
                        <a:pt x="377565" y="188087"/>
                        <a:pt x="391346" y="197004"/>
                      </a:cubicBezTo>
                      <a:cubicBezTo>
                        <a:pt x="405127" y="205921"/>
                        <a:pt x="415665" y="216460"/>
                        <a:pt x="415665" y="216460"/>
                      </a:cubicBezTo>
                      <a:cubicBezTo>
                        <a:pt x="421339" y="220513"/>
                        <a:pt x="425393" y="221323"/>
                        <a:pt x="425393" y="221323"/>
                      </a:cubicBezTo>
                      <a:cubicBezTo>
                        <a:pt x="430257" y="225376"/>
                        <a:pt x="443227" y="227809"/>
                        <a:pt x="444848" y="240779"/>
                      </a:cubicBezTo>
                      <a:cubicBezTo>
                        <a:pt x="446469" y="253749"/>
                        <a:pt x="445659" y="282122"/>
                        <a:pt x="435121" y="299145"/>
                      </a:cubicBezTo>
                      <a:cubicBezTo>
                        <a:pt x="424583" y="316168"/>
                        <a:pt x="409180" y="331570"/>
                        <a:pt x="381618" y="342919"/>
                      </a:cubicBezTo>
                      <a:cubicBezTo>
                        <a:pt x="354056" y="354268"/>
                        <a:pt x="298933" y="366427"/>
                        <a:pt x="269750" y="367238"/>
                      </a:cubicBezTo>
                      <a:cubicBezTo>
                        <a:pt x="240567" y="368049"/>
                        <a:pt x="238136" y="363996"/>
                        <a:pt x="206521" y="347783"/>
                      </a:cubicBezTo>
                      <a:cubicBezTo>
                        <a:pt x="174906" y="331570"/>
                        <a:pt x="80061" y="269962"/>
                        <a:pt x="80061" y="269962"/>
                      </a:cubicBezTo>
                      <a:lnTo>
                        <a:pt x="80061" y="269962"/>
                      </a:lnTo>
                      <a:cubicBezTo>
                        <a:pt x="67901" y="247264"/>
                        <a:pt x="20074" y="161337"/>
                        <a:pt x="7104" y="133775"/>
                      </a:cubicBezTo>
                      <a:cubicBezTo>
                        <a:pt x="-5866" y="106213"/>
                        <a:pt x="3051" y="113509"/>
                        <a:pt x="2240" y="104592"/>
                      </a:cubicBezTo>
                      <a:cubicBezTo>
                        <a:pt x="1429" y="95675"/>
                        <a:pt x="2240" y="80272"/>
                        <a:pt x="2240" y="80272"/>
                      </a:cubicBezTo>
                      <a:cubicBezTo>
                        <a:pt x="3861" y="73787"/>
                        <a:pt x="3050" y="71355"/>
                        <a:pt x="11967" y="65681"/>
                      </a:cubicBezTo>
                      <a:cubicBezTo>
                        <a:pt x="20884" y="60007"/>
                        <a:pt x="41961" y="52711"/>
                        <a:pt x="55742" y="46226"/>
                      </a:cubicBezTo>
                      <a:cubicBezTo>
                        <a:pt x="69523" y="39741"/>
                        <a:pt x="83303" y="33255"/>
                        <a:pt x="94652" y="26770"/>
                      </a:cubicBezTo>
                      <a:cubicBezTo>
                        <a:pt x="106001" y="20285"/>
                        <a:pt x="114107" y="11368"/>
                        <a:pt x="123835" y="7315"/>
                      </a:cubicBezTo>
                      <a:cubicBezTo>
                        <a:pt x="133563" y="3262"/>
                        <a:pt x="143290" y="4883"/>
                        <a:pt x="153018" y="2451"/>
                      </a:cubicBezTo>
                      <a:cubicBezTo>
                        <a:pt x="162746" y="19"/>
                        <a:pt x="217869" y="-3223"/>
                        <a:pt x="225976" y="7315"/>
                      </a:cubicBezTo>
                      <a:close/>
                    </a:path>
                  </a:pathLst>
                </a:custGeom>
                <a:solidFill>
                  <a:srgbClr val="F5B800"/>
                </a:solidFill>
                <a:ln>
                  <a:solidFill>
                    <a:srgbClr val="BE8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0" name="Freeform 219"/>
                <p:cNvSpPr/>
                <p:nvPr/>
              </p:nvSpPr>
              <p:spPr>
                <a:xfrm>
                  <a:off x="9918348" y="2901452"/>
                  <a:ext cx="332065" cy="316344"/>
                </a:xfrm>
                <a:custGeom>
                  <a:avLst/>
                  <a:gdLst>
                    <a:gd name="connsiteX0" fmla="*/ 175098 w 332065"/>
                    <a:gd name="connsiteY0" fmla="*/ 151 h 316344"/>
                    <a:gd name="connsiteX1" fmla="*/ 194553 w 332065"/>
                    <a:gd name="connsiteY1" fmla="*/ 48789 h 316344"/>
                    <a:gd name="connsiteX2" fmla="*/ 77821 w 332065"/>
                    <a:gd name="connsiteY2" fmla="*/ 141202 h 316344"/>
                    <a:gd name="connsiteX3" fmla="*/ 77821 w 332065"/>
                    <a:gd name="connsiteY3" fmla="*/ 141202 h 316344"/>
                    <a:gd name="connsiteX4" fmla="*/ 77821 w 332065"/>
                    <a:gd name="connsiteY4" fmla="*/ 141202 h 316344"/>
                    <a:gd name="connsiteX5" fmla="*/ 29183 w 332065"/>
                    <a:gd name="connsiteY5" fmla="*/ 170385 h 316344"/>
                    <a:gd name="connsiteX6" fmla="*/ 9728 w 332065"/>
                    <a:gd name="connsiteY6" fmla="*/ 189840 h 316344"/>
                    <a:gd name="connsiteX7" fmla="*/ 0 w 332065"/>
                    <a:gd name="connsiteY7" fmla="*/ 209296 h 316344"/>
                    <a:gd name="connsiteX8" fmla="*/ 9728 w 332065"/>
                    <a:gd name="connsiteY8" fmla="*/ 262798 h 316344"/>
                    <a:gd name="connsiteX9" fmla="*/ 9728 w 332065"/>
                    <a:gd name="connsiteY9" fmla="*/ 262798 h 316344"/>
                    <a:gd name="connsiteX10" fmla="*/ 29183 w 332065"/>
                    <a:gd name="connsiteY10" fmla="*/ 291981 h 316344"/>
                    <a:gd name="connsiteX11" fmla="*/ 77821 w 332065"/>
                    <a:gd name="connsiteY11" fmla="*/ 316300 h 316344"/>
                    <a:gd name="connsiteX12" fmla="*/ 194553 w 332065"/>
                    <a:gd name="connsiteY12" fmla="*/ 296845 h 316344"/>
                    <a:gd name="connsiteX13" fmla="*/ 257783 w 332065"/>
                    <a:gd name="connsiteY13" fmla="*/ 257934 h 316344"/>
                    <a:gd name="connsiteX14" fmla="*/ 301557 w 332065"/>
                    <a:gd name="connsiteY14" fmla="*/ 233615 h 316344"/>
                    <a:gd name="connsiteX15" fmla="*/ 321013 w 332065"/>
                    <a:gd name="connsiteY15" fmla="*/ 219023 h 316344"/>
                    <a:gd name="connsiteX16" fmla="*/ 330740 w 332065"/>
                    <a:gd name="connsiteY16" fmla="*/ 180113 h 316344"/>
                    <a:gd name="connsiteX17" fmla="*/ 291830 w 332065"/>
                    <a:gd name="connsiteY17" fmla="*/ 121747 h 316344"/>
                    <a:gd name="connsiteX18" fmla="*/ 272374 w 332065"/>
                    <a:gd name="connsiteY18" fmla="*/ 73108 h 316344"/>
                    <a:gd name="connsiteX19" fmla="*/ 248055 w 332065"/>
                    <a:gd name="connsiteY19" fmla="*/ 34198 h 316344"/>
                    <a:gd name="connsiteX20" fmla="*/ 175098 w 332065"/>
                    <a:gd name="connsiteY20" fmla="*/ 151 h 31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32065" h="316344">
                      <a:moveTo>
                        <a:pt x="175098" y="151"/>
                      </a:moveTo>
                      <a:cubicBezTo>
                        <a:pt x="166181" y="2583"/>
                        <a:pt x="210766" y="25281"/>
                        <a:pt x="194553" y="48789"/>
                      </a:cubicBezTo>
                      <a:cubicBezTo>
                        <a:pt x="178340" y="72298"/>
                        <a:pt x="77821" y="141202"/>
                        <a:pt x="77821" y="141202"/>
                      </a:cubicBezTo>
                      <a:lnTo>
                        <a:pt x="77821" y="141202"/>
                      </a:lnTo>
                      <a:lnTo>
                        <a:pt x="77821" y="141202"/>
                      </a:lnTo>
                      <a:lnTo>
                        <a:pt x="29183" y="170385"/>
                      </a:lnTo>
                      <a:cubicBezTo>
                        <a:pt x="17834" y="178491"/>
                        <a:pt x="9728" y="189840"/>
                        <a:pt x="9728" y="189840"/>
                      </a:cubicBezTo>
                      <a:cubicBezTo>
                        <a:pt x="4864" y="196325"/>
                        <a:pt x="0" y="197136"/>
                        <a:pt x="0" y="209296"/>
                      </a:cubicBezTo>
                      <a:cubicBezTo>
                        <a:pt x="0" y="221456"/>
                        <a:pt x="9728" y="262798"/>
                        <a:pt x="9728" y="262798"/>
                      </a:cubicBezTo>
                      <a:lnTo>
                        <a:pt x="9728" y="262798"/>
                      </a:lnTo>
                      <a:cubicBezTo>
                        <a:pt x="12970" y="267662"/>
                        <a:pt x="17834" y="283064"/>
                        <a:pt x="29183" y="291981"/>
                      </a:cubicBezTo>
                      <a:cubicBezTo>
                        <a:pt x="40532" y="300898"/>
                        <a:pt x="50259" y="315489"/>
                        <a:pt x="77821" y="316300"/>
                      </a:cubicBezTo>
                      <a:cubicBezTo>
                        <a:pt x="105383" y="317111"/>
                        <a:pt x="164559" y="306573"/>
                        <a:pt x="194553" y="296845"/>
                      </a:cubicBezTo>
                      <a:cubicBezTo>
                        <a:pt x="224547" y="287117"/>
                        <a:pt x="239949" y="268472"/>
                        <a:pt x="257783" y="257934"/>
                      </a:cubicBezTo>
                      <a:cubicBezTo>
                        <a:pt x="275617" y="247396"/>
                        <a:pt x="301557" y="233615"/>
                        <a:pt x="301557" y="233615"/>
                      </a:cubicBezTo>
                      <a:cubicBezTo>
                        <a:pt x="312095" y="227130"/>
                        <a:pt x="316149" y="227940"/>
                        <a:pt x="321013" y="219023"/>
                      </a:cubicBezTo>
                      <a:cubicBezTo>
                        <a:pt x="325877" y="210106"/>
                        <a:pt x="335604" y="196326"/>
                        <a:pt x="330740" y="180113"/>
                      </a:cubicBezTo>
                      <a:cubicBezTo>
                        <a:pt x="325876" y="163900"/>
                        <a:pt x="301558" y="139581"/>
                        <a:pt x="291830" y="121747"/>
                      </a:cubicBezTo>
                      <a:cubicBezTo>
                        <a:pt x="282102" y="103913"/>
                        <a:pt x="279670" y="87700"/>
                        <a:pt x="272374" y="73108"/>
                      </a:cubicBezTo>
                      <a:cubicBezTo>
                        <a:pt x="265078" y="58516"/>
                        <a:pt x="261025" y="43115"/>
                        <a:pt x="248055" y="34198"/>
                      </a:cubicBezTo>
                      <a:cubicBezTo>
                        <a:pt x="235085" y="25281"/>
                        <a:pt x="184015" y="-2281"/>
                        <a:pt x="175098" y="151"/>
                      </a:cubicBezTo>
                      <a:close/>
                    </a:path>
                  </a:pathLst>
                </a:custGeom>
                <a:solidFill>
                  <a:srgbClr val="F5B800"/>
                </a:solidFill>
                <a:ln>
                  <a:solidFill>
                    <a:srgbClr val="B989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102" name="Freeform 101"/>
          <p:cNvSpPr/>
          <p:nvPr/>
        </p:nvSpPr>
        <p:spPr>
          <a:xfrm flipH="1">
            <a:off x="-668137" y="5964354"/>
            <a:ext cx="4469233" cy="2809650"/>
          </a:xfrm>
          <a:custGeom>
            <a:avLst/>
            <a:gdLst>
              <a:gd name="connsiteX0" fmla="*/ 150133 w 1196261"/>
              <a:gd name="connsiteY0" fmla="*/ 284 h 545658"/>
              <a:gd name="connsiteX1" fmla="*/ 437516 w 1196261"/>
              <a:gd name="connsiteY1" fmla="*/ 26410 h 545658"/>
              <a:gd name="connsiteX2" fmla="*/ 502830 w 1196261"/>
              <a:gd name="connsiteY2" fmla="*/ 130913 h 545658"/>
              <a:gd name="connsiteX3" fmla="*/ 646522 w 1196261"/>
              <a:gd name="connsiteY3" fmla="*/ 143975 h 545658"/>
              <a:gd name="connsiteX4" fmla="*/ 803276 w 1196261"/>
              <a:gd name="connsiteY4" fmla="*/ 104787 h 545658"/>
              <a:gd name="connsiteX5" fmla="*/ 999219 w 1196261"/>
              <a:gd name="connsiteY5" fmla="*/ 65598 h 545658"/>
              <a:gd name="connsiteX6" fmla="*/ 1142910 w 1196261"/>
              <a:gd name="connsiteY6" fmla="*/ 65598 h 545658"/>
              <a:gd name="connsiteX7" fmla="*/ 1182099 w 1196261"/>
              <a:gd name="connsiteY7" fmla="*/ 248478 h 545658"/>
              <a:gd name="connsiteX8" fmla="*/ 1155973 w 1196261"/>
              <a:gd name="connsiteY8" fmla="*/ 457484 h 545658"/>
              <a:gd name="connsiteX9" fmla="*/ 764087 w 1196261"/>
              <a:gd name="connsiteY9" fmla="*/ 535861 h 545658"/>
              <a:gd name="connsiteX10" fmla="*/ 372202 w 1196261"/>
              <a:gd name="connsiteY10" fmla="*/ 535861 h 545658"/>
              <a:gd name="connsiteX11" fmla="*/ 32567 w 1196261"/>
              <a:gd name="connsiteY11" fmla="*/ 457484 h 545658"/>
              <a:gd name="connsiteX12" fmla="*/ 19504 w 1196261"/>
              <a:gd name="connsiteY12" fmla="*/ 183164 h 545658"/>
              <a:gd name="connsiteX13" fmla="*/ 84819 w 1196261"/>
              <a:gd name="connsiteY13" fmla="*/ 65598 h 545658"/>
              <a:gd name="connsiteX14" fmla="*/ 202384 w 1196261"/>
              <a:gd name="connsiteY14" fmla="*/ 13347 h 545658"/>
              <a:gd name="connsiteX15" fmla="*/ 150133 w 1196261"/>
              <a:gd name="connsiteY15" fmla="*/ 284 h 5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6261" h="545658">
                <a:moveTo>
                  <a:pt x="150133" y="284"/>
                </a:moveTo>
                <a:cubicBezTo>
                  <a:pt x="189322" y="2461"/>
                  <a:pt x="378733" y="4639"/>
                  <a:pt x="437516" y="26410"/>
                </a:cubicBezTo>
                <a:cubicBezTo>
                  <a:pt x="496299" y="48182"/>
                  <a:pt x="467996" y="111319"/>
                  <a:pt x="502830" y="130913"/>
                </a:cubicBezTo>
                <a:cubicBezTo>
                  <a:pt x="537664" y="150507"/>
                  <a:pt x="596448" y="148329"/>
                  <a:pt x="646522" y="143975"/>
                </a:cubicBezTo>
                <a:cubicBezTo>
                  <a:pt x="696596" y="139621"/>
                  <a:pt x="744493" y="117850"/>
                  <a:pt x="803276" y="104787"/>
                </a:cubicBezTo>
                <a:cubicBezTo>
                  <a:pt x="862059" y="91724"/>
                  <a:pt x="942613" y="72129"/>
                  <a:pt x="999219" y="65598"/>
                </a:cubicBezTo>
                <a:cubicBezTo>
                  <a:pt x="1055825" y="59067"/>
                  <a:pt x="1112430" y="35118"/>
                  <a:pt x="1142910" y="65598"/>
                </a:cubicBezTo>
                <a:cubicBezTo>
                  <a:pt x="1173390" y="96078"/>
                  <a:pt x="1179922" y="183164"/>
                  <a:pt x="1182099" y="248478"/>
                </a:cubicBezTo>
                <a:cubicBezTo>
                  <a:pt x="1184276" y="313792"/>
                  <a:pt x="1225642" y="409587"/>
                  <a:pt x="1155973" y="457484"/>
                </a:cubicBezTo>
                <a:cubicBezTo>
                  <a:pt x="1086304" y="505381"/>
                  <a:pt x="894715" y="522798"/>
                  <a:pt x="764087" y="535861"/>
                </a:cubicBezTo>
                <a:cubicBezTo>
                  <a:pt x="633459" y="548924"/>
                  <a:pt x="494122" y="548924"/>
                  <a:pt x="372202" y="535861"/>
                </a:cubicBezTo>
                <a:cubicBezTo>
                  <a:pt x="250282" y="522798"/>
                  <a:pt x="91350" y="516267"/>
                  <a:pt x="32567" y="457484"/>
                </a:cubicBezTo>
                <a:cubicBezTo>
                  <a:pt x="-26216" y="398701"/>
                  <a:pt x="10795" y="248478"/>
                  <a:pt x="19504" y="183164"/>
                </a:cubicBezTo>
                <a:cubicBezTo>
                  <a:pt x="28213" y="117850"/>
                  <a:pt x="54339" y="93901"/>
                  <a:pt x="84819" y="65598"/>
                </a:cubicBezTo>
                <a:cubicBezTo>
                  <a:pt x="115299" y="37295"/>
                  <a:pt x="195853" y="17701"/>
                  <a:pt x="202384" y="13347"/>
                </a:cubicBezTo>
                <a:cubicBezTo>
                  <a:pt x="208915" y="8993"/>
                  <a:pt x="110944" y="-1893"/>
                  <a:pt x="150133" y="284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4" name="y2meta.com - KỂ CHUYỆN  NHỔ CỦ CẢI (128 kbps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6800"/>
                </p14:media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1131058" y="173587"/>
            <a:ext cx="609600" cy="609600"/>
          </a:xfrm>
          <a:prstGeom prst="rect">
            <a:avLst/>
          </a:prstGeom>
        </p:spPr>
      </p:pic>
      <p:grpSp>
        <p:nvGrpSpPr>
          <p:cNvPr id="226" name="Group 225"/>
          <p:cNvGrpSpPr/>
          <p:nvPr/>
        </p:nvGrpSpPr>
        <p:grpSpPr>
          <a:xfrm>
            <a:off x="4002961" y="2023736"/>
            <a:ext cx="5714600" cy="4361664"/>
            <a:chOff x="5520865" y="633848"/>
            <a:chExt cx="5714600" cy="4361664"/>
          </a:xfrm>
        </p:grpSpPr>
        <p:grpSp>
          <p:nvGrpSpPr>
            <p:cNvPr id="227" name="Group 226"/>
            <p:cNvGrpSpPr/>
            <p:nvPr/>
          </p:nvGrpSpPr>
          <p:grpSpPr>
            <a:xfrm flipH="1">
              <a:off x="5520865" y="870960"/>
              <a:ext cx="2981021" cy="4124552"/>
              <a:chOff x="4399469" y="761397"/>
              <a:chExt cx="3106905" cy="5472181"/>
            </a:xfrm>
          </p:grpSpPr>
          <p:sp>
            <p:nvSpPr>
              <p:cNvPr id="254" name="Freeform 253"/>
              <p:cNvSpPr/>
              <p:nvPr/>
            </p:nvSpPr>
            <p:spPr>
              <a:xfrm>
                <a:off x="5350710" y="5252664"/>
                <a:ext cx="865676" cy="980914"/>
              </a:xfrm>
              <a:custGeom>
                <a:avLst/>
                <a:gdLst>
                  <a:gd name="connsiteX0" fmla="*/ 513 w 865676"/>
                  <a:gd name="connsiteY0" fmla="*/ 67273 h 980914"/>
                  <a:gd name="connsiteX1" fmla="*/ 28648 w 865676"/>
                  <a:gd name="connsiteY1" fmla="*/ 243119 h 980914"/>
                  <a:gd name="connsiteX2" fmla="*/ 42716 w 865676"/>
                  <a:gd name="connsiteY2" fmla="*/ 587777 h 980914"/>
                  <a:gd name="connsiteX3" fmla="*/ 42716 w 865676"/>
                  <a:gd name="connsiteY3" fmla="*/ 587777 h 980914"/>
                  <a:gd name="connsiteX4" fmla="*/ 21614 w 865676"/>
                  <a:gd name="connsiteY4" fmla="*/ 693285 h 980914"/>
                  <a:gd name="connsiteX5" fmla="*/ 28648 w 865676"/>
                  <a:gd name="connsiteY5" fmla="*/ 763623 h 980914"/>
                  <a:gd name="connsiteX6" fmla="*/ 77885 w 865676"/>
                  <a:gd name="connsiteY6" fmla="*/ 848029 h 980914"/>
                  <a:gd name="connsiteX7" fmla="*/ 239663 w 865676"/>
                  <a:gd name="connsiteY7" fmla="*/ 911334 h 980914"/>
                  <a:gd name="connsiteX8" fmla="*/ 394408 w 865676"/>
                  <a:gd name="connsiteY8" fmla="*/ 974639 h 980914"/>
                  <a:gd name="connsiteX9" fmla="*/ 647627 w 865676"/>
                  <a:gd name="connsiteY9" fmla="*/ 974639 h 980914"/>
                  <a:gd name="connsiteX10" fmla="*/ 795337 w 865676"/>
                  <a:gd name="connsiteY10" fmla="*/ 939469 h 980914"/>
                  <a:gd name="connsiteX11" fmla="*/ 865676 w 865676"/>
                  <a:gd name="connsiteY11" fmla="*/ 833962 h 980914"/>
                  <a:gd name="connsiteX12" fmla="*/ 865676 w 865676"/>
                  <a:gd name="connsiteY12" fmla="*/ 833962 h 980914"/>
                  <a:gd name="connsiteX13" fmla="*/ 816439 w 865676"/>
                  <a:gd name="connsiteY13" fmla="*/ 742522 h 980914"/>
                  <a:gd name="connsiteX14" fmla="*/ 640593 w 865676"/>
                  <a:gd name="connsiteY14" fmla="*/ 629980 h 980914"/>
                  <a:gd name="connsiteX15" fmla="*/ 640593 w 865676"/>
                  <a:gd name="connsiteY15" fmla="*/ 629980 h 980914"/>
                  <a:gd name="connsiteX16" fmla="*/ 556187 w 865676"/>
                  <a:gd name="connsiteY16" fmla="*/ 587777 h 980914"/>
                  <a:gd name="connsiteX17" fmla="*/ 513983 w 865676"/>
                  <a:gd name="connsiteY17" fmla="*/ 545574 h 980914"/>
                  <a:gd name="connsiteX18" fmla="*/ 542119 w 865676"/>
                  <a:gd name="connsiteY18" fmla="*/ 285322 h 980914"/>
                  <a:gd name="connsiteX19" fmla="*/ 542119 w 865676"/>
                  <a:gd name="connsiteY19" fmla="*/ 285322 h 980914"/>
                  <a:gd name="connsiteX20" fmla="*/ 563220 w 865676"/>
                  <a:gd name="connsiteY20" fmla="*/ 172780 h 980914"/>
                  <a:gd name="connsiteX21" fmla="*/ 563220 w 865676"/>
                  <a:gd name="connsiteY21" fmla="*/ 39137 h 980914"/>
                  <a:gd name="connsiteX22" fmla="*/ 563220 w 865676"/>
                  <a:gd name="connsiteY22" fmla="*/ 3968 h 980914"/>
                  <a:gd name="connsiteX23" fmla="*/ 429577 w 865676"/>
                  <a:gd name="connsiteY23" fmla="*/ 3968 h 980914"/>
                  <a:gd name="connsiteX24" fmla="*/ 267799 w 865676"/>
                  <a:gd name="connsiteY24" fmla="*/ 32103 h 980914"/>
                  <a:gd name="connsiteX25" fmla="*/ 56783 w 865676"/>
                  <a:gd name="connsiteY25" fmla="*/ 32103 h 980914"/>
                  <a:gd name="connsiteX26" fmla="*/ 14580 w 865676"/>
                  <a:gd name="connsiteY26" fmla="*/ 11002 h 980914"/>
                  <a:gd name="connsiteX27" fmla="*/ 513 w 865676"/>
                  <a:gd name="connsiteY27" fmla="*/ 67273 h 98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65676" h="980914">
                    <a:moveTo>
                      <a:pt x="513" y="67273"/>
                    </a:moveTo>
                    <a:cubicBezTo>
                      <a:pt x="2858" y="105959"/>
                      <a:pt x="21614" y="156368"/>
                      <a:pt x="28648" y="243119"/>
                    </a:cubicBezTo>
                    <a:cubicBezTo>
                      <a:pt x="35682" y="329870"/>
                      <a:pt x="42716" y="587777"/>
                      <a:pt x="42716" y="587777"/>
                    </a:cubicBezTo>
                    <a:lnTo>
                      <a:pt x="42716" y="587777"/>
                    </a:lnTo>
                    <a:cubicBezTo>
                      <a:pt x="39199" y="605362"/>
                      <a:pt x="23959" y="663977"/>
                      <a:pt x="21614" y="693285"/>
                    </a:cubicBezTo>
                    <a:cubicBezTo>
                      <a:pt x="19269" y="722593"/>
                      <a:pt x="19270" y="737833"/>
                      <a:pt x="28648" y="763623"/>
                    </a:cubicBezTo>
                    <a:cubicBezTo>
                      <a:pt x="38026" y="789413"/>
                      <a:pt x="42716" y="823411"/>
                      <a:pt x="77885" y="848029"/>
                    </a:cubicBezTo>
                    <a:cubicBezTo>
                      <a:pt x="113054" y="872647"/>
                      <a:pt x="239663" y="911334"/>
                      <a:pt x="239663" y="911334"/>
                    </a:cubicBezTo>
                    <a:cubicBezTo>
                      <a:pt x="292417" y="932436"/>
                      <a:pt x="326414" y="964088"/>
                      <a:pt x="394408" y="974639"/>
                    </a:cubicBezTo>
                    <a:cubicBezTo>
                      <a:pt x="462402" y="985190"/>
                      <a:pt x="580806" y="980501"/>
                      <a:pt x="647627" y="974639"/>
                    </a:cubicBezTo>
                    <a:cubicBezTo>
                      <a:pt x="714449" y="968777"/>
                      <a:pt x="758996" y="962915"/>
                      <a:pt x="795337" y="939469"/>
                    </a:cubicBezTo>
                    <a:cubicBezTo>
                      <a:pt x="831678" y="916023"/>
                      <a:pt x="865676" y="833962"/>
                      <a:pt x="865676" y="833962"/>
                    </a:cubicBezTo>
                    <a:lnTo>
                      <a:pt x="865676" y="833962"/>
                    </a:lnTo>
                    <a:cubicBezTo>
                      <a:pt x="857470" y="818722"/>
                      <a:pt x="853953" y="776519"/>
                      <a:pt x="816439" y="742522"/>
                    </a:cubicBezTo>
                    <a:cubicBezTo>
                      <a:pt x="778925" y="708525"/>
                      <a:pt x="640593" y="629980"/>
                      <a:pt x="640593" y="629980"/>
                    </a:cubicBezTo>
                    <a:lnTo>
                      <a:pt x="640593" y="629980"/>
                    </a:lnTo>
                    <a:cubicBezTo>
                      <a:pt x="626526" y="622946"/>
                      <a:pt x="577289" y="601845"/>
                      <a:pt x="556187" y="587777"/>
                    </a:cubicBezTo>
                    <a:cubicBezTo>
                      <a:pt x="535085" y="573709"/>
                      <a:pt x="516328" y="595983"/>
                      <a:pt x="513983" y="545574"/>
                    </a:cubicBezTo>
                    <a:cubicBezTo>
                      <a:pt x="511638" y="495165"/>
                      <a:pt x="542119" y="285322"/>
                      <a:pt x="542119" y="285322"/>
                    </a:cubicBezTo>
                    <a:lnTo>
                      <a:pt x="542119" y="285322"/>
                    </a:lnTo>
                    <a:cubicBezTo>
                      <a:pt x="545636" y="266565"/>
                      <a:pt x="559703" y="213811"/>
                      <a:pt x="563220" y="172780"/>
                    </a:cubicBezTo>
                    <a:cubicBezTo>
                      <a:pt x="566737" y="131749"/>
                      <a:pt x="563220" y="39137"/>
                      <a:pt x="563220" y="39137"/>
                    </a:cubicBezTo>
                    <a:cubicBezTo>
                      <a:pt x="563220" y="11002"/>
                      <a:pt x="585494" y="9829"/>
                      <a:pt x="563220" y="3968"/>
                    </a:cubicBezTo>
                    <a:cubicBezTo>
                      <a:pt x="540946" y="-1893"/>
                      <a:pt x="478814" y="-721"/>
                      <a:pt x="429577" y="3968"/>
                    </a:cubicBezTo>
                    <a:cubicBezTo>
                      <a:pt x="380340" y="8657"/>
                      <a:pt x="329931" y="27414"/>
                      <a:pt x="267799" y="32103"/>
                    </a:cubicBezTo>
                    <a:cubicBezTo>
                      <a:pt x="205667" y="36792"/>
                      <a:pt x="98986" y="35620"/>
                      <a:pt x="56783" y="32103"/>
                    </a:cubicBezTo>
                    <a:cubicBezTo>
                      <a:pt x="14580" y="28586"/>
                      <a:pt x="14580" y="11002"/>
                      <a:pt x="14580" y="11002"/>
                    </a:cubicBezTo>
                    <a:cubicBezTo>
                      <a:pt x="4030" y="9830"/>
                      <a:pt x="-1832" y="28587"/>
                      <a:pt x="513" y="67273"/>
                    </a:cubicBezTo>
                    <a:close/>
                  </a:path>
                </a:pathLst>
              </a:custGeom>
              <a:solidFill>
                <a:srgbClr val="8B4627"/>
              </a:solidFill>
              <a:ln>
                <a:solidFill>
                  <a:srgbClr val="8B46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Freeform 254"/>
              <p:cNvSpPr/>
              <p:nvPr/>
            </p:nvSpPr>
            <p:spPr>
              <a:xfrm>
                <a:off x="4565101" y="5203945"/>
                <a:ext cx="865676" cy="980914"/>
              </a:xfrm>
              <a:custGeom>
                <a:avLst/>
                <a:gdLst>
                  <a:gd name="connsiteX0" fmla="*/ 513 w 865676"/>
                  <a:gd name="connsiteY0" fmla="*/ 67273 h 980914"/>
                  <a:gd name="connsiteX1" fmla="*/ 28648 w 865676"/>
                  <a:gd name="connsiteY1" fmla="*/ 243119 h 980914"/>
                  <a:gd name="connsiteX2" fmla="*/ 42716 w 865676"/>
                  <a:gd name="connsiteY2" fmla="*/ 587777 h 980914"/>
                  <a:gd name="connsiteX3" fmla="*/ 42716 w 865676"/>
                  <a:gd name="connsiteY3" fmla="*/ 587777 h 980914"/>
                  <a:gd name="connsiteX4" fmla="*/ 21614 w 865676"/>
                  <a:gd name="connsiteY4" fmla="*/ 693285 h 980914"/>
                  <a:gd name="connsiteX5" fmla="*/ 28648 w 865676"/>
                  <a:gd name="connsiteY5" fmla="*/ 763623 h 980914"/>
                  <a:gd name="connsiteX6" fmla="*/ 77885 w 865676"/>
                  <a:gd name="connsiteY6" fmla="*/ 848029 h 980914"/>
                  <a:gd name="connsiteX7" fmla="*/ 239663 w 865676"/>
                  <a:gd name="connsiteY7" fmla="*/ 911334 h 980914"/>
                  <a:gd name="connsiteX8" fmla="*/ 394408 w 865676"/>
                  <a:gd name="connsiteY8" fmla="*/ 974639 h 980914"/>
                  <a:gd name="connsiteX9" fmla="*/ 647627 w 865676"/>
                  <a:gd name="connsiteY9" fmla="*/ 974639 h 980914"/>
                  <a:gd name="connsiteX10" fmla="*/ 795337 w 865676"/>
                  <a:gd name="connsiteY10" fmla="*/ 939469 h 980914"/>
                  <a:gd name="connsiteX11" fmla="*/ 865676 w 865676"/>
                  <a:gd name="connsiteY11" fmla="*/ 833962 h 980914"/>
                  <a:gd name="connsiteX12" fmla="*/ 865676 w 865676"/>
                  <a:gd name="connsiteY12" fmla="*/ 833962 h 980914"/>
                  <a:gd name="connsiteX13" fmla="*/ 816439 w 865676"/>
                  <a:gd name="connsiteY13" fmla="*/ 742522 h 980914"/>
                  <a:gd name="connsiteX14" fmla="*/ 640593 w 865676"/>
                  <a:gd name="connsiteY14" fmla="*/ 629980 h 980914"/>
                  <a:gd name="connsiteX15" fmla="*/ 640593 w 865676"/>
                  <a:gd name="connsiteY15" fmla="*/ 629980 h 980914"/>
                  <a:gd name="connsiteX16" fmla="*/ 556187 w 865676"/>
                  <a:gd name="connsiteY16" fmla="*/ 587777 h 980914"/>
                  <a:gd name="connsiteX17" fmla="*/ 513983 w 865676"/>
                  <a:gd name="connsiteY17" fmla="*/ 545574 h 980914"/>
                  <a:gd name="connsiteX18" fmla="*/ 542119 w 865676"/>
                  <a:gd name="connsiteY18" fmla="*/ 285322 h 980914"/>
                  <a:gd name="connsiteX19" fmla="*/ 542119 w 865676"/>
                  <a:gd name="connsiteY19" fmla="*/ 285322 h 980914"/>
                  <a:gd name="connsiteX20" fmla="*/ 563220 w 865676"/>
                  <a:gd name="connsiteY20" fmla="*/ 172780 h 980914"/>
                  <a:gd name="connsiteX21" fmla="*/ 563220 w 865676"/>
                  <a:gd name="connsiteY21" fmla="*/ 39137 h 980914"/>
                  <a:gd name="connsiteX22" fmla="*/ 563220 w 865676"/>
                  <a:gd name="connsiteY22" fmla="*/ 3968 h 980914"/>
                  <a:gd name="connsiteX23" fmla="*/ 429577 w 865676"/>
                  <a:gd name="connsiteY23" fmla="*/ 3968 h 980914"/>
                  <a:gd name="connsiteX24" fmla="*/ 267799 w 865676"/>
                  <a:gd name="connsiteY24" fmla="*/ 32103 h 980914"/>
                  <a:gd name="connsiteX25" fmla="*/ 56783 w 865676"/>
                  <a:gd name="connsiteY25" fmla="*/ 32103 h 980914"/>
                  <a:gd name="connsiteX26" fmla="*/ 14580 w 865676"/>
                  <a:gd name="connsiteY26" fmla="*/ 11002 h 980914"/>
                  <a:gd name="connsiteX27" fmla="*/ 513 w 865676"/>
                  <a:gd name="connsiteY27" fmla="*/ 67273 h 98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65676" h="980914">
                    <a:moveTo>
                      <a:pt x="513" y="67273"/>
                    </a:moveTo>
                    <a:cubicBezTo>
                      <a:pt x="2858" y="105959"/>
                      <a:pt x="21614" y="156368"/>
                      <a:pt x="28648" y="243119"/>
                    </a:cubicBezTo>
                    <a:cubicBezTo>
                      <a:pt x="35682" y="329870"/>
                      <a:pt x="42716" y="587777"/>
                      <a:pt x="42716" y="587777"/>
                    </a:cubicBezTo>
                    <a:lnTo>
                      <a:pt x="42716" y="587777"/>
                    </a:lnTo>
                    <a:cubicBezTo>
                      <a:pt x="39199" y="605362"/>
                      <a:pt x="23959" y="663977"/>
                      <a:pt x="21614" y="693285"/>
                    </a:cubicBezTo>
                    <a:cubicBezTo>
                      <a:pt x="19269" y="722593"/>
                      <a:pt x="19270" y="737833"/>
                      <a:pt x="28648" y="763623"/>
                    </a:cubicBezTo>
                    <a:cubicBezTo>
                      <a:pt x="38026" y="789413"/>
                      <a:pt x="42716" y="823411"/>
                      <a:pt x="77885" y="848029"/>
                    </a:cubicBezTo>
                    <a:cubicBezTo>
                      <a:pt x="113054" y="872647"/>
                      <a:pt x="239663" y="911334"/>
                      <a:pt x="239663" y="911334"/>
                    </a:cubicBezTo>
                    <a:cubicBezTo>
                      <a:pt x="292417" y="932436"/>
                      <a:pt x="326414" y="964088"/>
                      <a:pt x="394408" y="974639"/>
                    </a:cubicBezTo>
                    <a:cubicBezTo>
                      <a:pt x="462402" y="985190"/>
                      <a:pt x="580806" y="980501"/>
                      <a:pt x="647627" y="974639"/>
                    </a:cubicBezTo>
                    <a:cubicBezTo>
                      <a:pt x="714449" y="968777"/>
                      <a:pt x="758996" y="962915"/>
                      <a:pt x="795337" y="939469"/>
                    </a:cubicBezTo>
                    <a:cubicBezTo>
                      <a:pt x="831678" y="916023"/>
                      <a:pt x="865676" y="833962"/>
                      <a:pt x="865676" y="833962"/>
                    </a:cubicBezTo>
                    <a:lnTo>
                      <a:pt x="865676" y="833962"/>
                    </a:lnTo>
                    <a:cubicBezTo>
                      <a:pt x="857470" y="818722"/>
                      <a:pt x="853953" y="776519"/>
                      <a:pt x="816439" y="742522"/>
                    </a:cubicBezTo>
                    <a:cubicBezTo>
                      <a:pt x="778925" y="708525"/>
                      <a:pt x="640593" y="629980"/>
                      <a:pt x="640593" y="629980"/>
                    </a:cubicBezTo>
                    <a:lnTo>
                      <a:pt x="640593" y="629980"/>
                    </a:lnTo>
                    <a:cubicBezTo>
                      <a:pt x="626526" y="622946"/>
                      <a:pt x="577289" y="601845"/>
                      <a:pt x="556187" y="587777"/>
                    </a:cubicBezTo>
                    <a:cubicBezTo>
                      <a:pt x="535085" y="573709"/>
                      <a:pt x="516328" y="595983"/>
                      <a:pt x="513983" y="545574"/>
                    </a:cubicBezTo>
                    <a:cubicBezTo>
                      <a:pt x="511638" y="495165"/>
                      <a:pt x="542119" y="285322"/>
                      <a:pt x="542119" y="285322"/>
                    </a:cubicBezTo>
                    <a:lnTo>
                      <a:pt x="542119" y="285322"/>
                    </a:lnTo>
                    <a:cubicBezTo>
                      <a:pt x="545636" y="266565"/>
                      <a:pt x="559703" y="213811"/>
                      <a:pt x="563220" y="172780"/>
                    </a:cubicBezTo>
                    <a:cubicBezTo>
                      <a:pt x="566737" y="131749"/>
                      <a:pt x="563220" y="39137"/>
                      <a:pt x="563220" y="39137"/>
                    </a:cubicBezTo>
                    <a:cubicBezTo>
                      <a:pt x="563220" y="11002"/>
                      <a:pt x="585494" y="9829"/>
                      <a:pt x="563220" y="3968"/>
                    </a:cubicBezTo>
                    <a:cubicBezTo>
                      <a:pt x="540946" y="-1893"/>
                      <a:pt x="478814" y="-721"/>
                      <a:pt x="429577" y="3968"/>
                    </a:cubicBezTo>
                    <a:cubicBezTo>
                      <a:pt x="380340" y="8657"/>
                      <a:pt x="329931" y="27414"/>
                      <a:pt x="267799" y="32103"/>
                    </a:cubicBezTo>
                    <a:cubicBezTo>
                      <a:pt x="205667" y="36792"/>
                      <a:pt x="98986" y="35620"/>
                      <a:pt x="56783" y="32103"/>
                    </a:cubicBezTo>
                    <a:cubicBezTo>
                      <a:pt x="14580" y="28586"/>
                      <a:pt x="14580" y="11002"/>
                      <a:pt x="14580" y="11002"/>
                    </a:cubicBezTo>
                    <a:cubicBezTo>
                      <a:pt x="4030" y="9830"/>
                      <a:pt x="-1832" y="28587"/>
                      <a:pt x="513" y="67273"/>
                    </a:cubicBezTo>
                    <a:close/>
                  </a:path>
                </a:pathLst>
              </a:custGeom>
              <a:solidFill>
                <a:srgbClr val="8B4627"/>
              </a:solidFill>
              <a:ln>
                <a:solidFill>
                  <a:srgbClr val="8B46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Freeform 255"/>
              <p:cNvSpPr/>
              <p:nvPr/>
            </p:nvSpPr>
            <p:spPr>
              <a:xfrm>
                <a:off x="6289687" y="3115805"/>
                <a:ext cx="1216687" cy="421492"/>
              </a:xfrm>
              <a:custGeom>
                <a:avLst/>
                <a:gdLst>
                  <a:gd name="connsiteX0" fmla="*/ 179529 w 961872"/>
                  <a:gd name="connsiteY0" fmla="*/ 391 h 395021"/>
                  <a:gd name="connsiteX1" fmla="*/ 369442 w 961872"/>
                  <a:gd name="connsiteY1" fmla="*/ 77764 h 395021"/>
                  <a:gd name="connsiteX2" fmla="*/ 594526 w 961872"/>
                  <a:gd name="connsiteY2" fmla="*/ 141068 h 395021"/>
                  <a:gd name="connsiteX3" fmla="*/ 854778 w 961872"/>
                  <a:gd name="connsiteY3" fmla="*/ 162170 h 395021"/>
                  <a:gd name="connsiteX4" fmla="*/ 960286 w 961872"/>
                  <a:gd name="connsiteY4" fmla="*/ 204373 h 395021"/>
                  <a:gd name="connsiteX5" fmla="*/ 911049 w 961872"/>
                  <a:gd name="connsiteY5" fmla="*/ 225475 h 395021"/>
                  <a:gd name="connsiteX6" fmla="*/ 854778 w 961872"/>
                  <a:gd name="connsiteY6" fmla="*/ 225475 h 395021"/>
                  <a:gd name="connsiteX7" fmla="*/ 819609 w 961872"/>
                  <a:gd name="connsiteY7" fmla="*/ 225475 h 395021"/>
                  <a:gd name="connsiteX8" fmla="*/ 833676 w 961872"/>
                  <a:gd name="connsiteY8" fmla="*/ 260644 h 395021"/>
                  <a:gd name="connsiteX9" fmla="*/ 939184 w 961872"/>
                  <a:gd name="connsiteY9" fmla="*/ 267678 h 395021"/>
                  <a:gd name="connsiteX10" fmla="*/ 960286 w 961872"/>
                  <a:gd name="connsiteY10" fmla="*/ 323948 h 395021"/>
                  <a:gd name="connsiteX11" fmla="*/ 953252 w 961872"/>
                  <a:gd name="connsiteY11" fmla="*/ 373185 h 395021"/>
                  <a:gd name="connsiteX12" fmla="*/ 896981 w 961872"/>
                  <a:gd name="connsiteY12" fmla="*/ 394287 h 395021"/>
                  <a:gd name="connsiteX13" fmla="*/ 735202 w 961872"/>
                  <a:gd name="connsiteY13" fmla="*/ 387253 h 395021"/>
                  <a:gd name="connsiteX14" fmla="*/ 657830 w 961872"/>
                  <a:gd name="connsiteY14" fmla="*/ 359118 h 395021"/>
                  <a:gd name="connsiteX15" fmla="*/ 566390 w 961872"/>
                  <a:gd name="connsiteY15" fmla="*/ 338016 h 395021"/>
                  <a:gd name="connsiteX16" fmla="*/ 446815 w 961872"/>
                  <a:gd name="connsiteY16" fmla="*/ 330982 h 395021"/>
                  <a:gd name="connsiteX17" fmla="*/ 313172 w 961872"/>
                  <a:gd name="connsiteY17" fmla="*/ 309881 h 395021"/>
                  <a:gd name="connsiteX18" fmla="*/ 193596 w 961872"/>
                  <a:gd name="connsiteY18" fmla="*/ 274711 h 395021"/>
                  <a:gd name="connsiteX19" fmla="*/ 151393 w 961872"/>
                  <a:gd name="connsiteY19" fmla="*/ 232508 h 395021"/>
                  <a:gd name="connsiteX20" fmla="*/ 102156 w 961872"/>
                  <a:gd name="connsiteY20" fmla="*/ 211407 h 395021"/>
                  <a:gd name="connsiteX21" fmla="*/ 17750 w 961872"/>
                  <a:gd name="connsiteY21" fmla="*/ 148102 h 395021"/>
                  <a:gd name="connsiteX22" fmla="*/ 3682 w 961872"/>
                  <a:gd name="connsiteY22" fmla="*/ 127001 h 395021"/>
                  <a:gd name="connsiteX23" fmla="*/ 66987 w 961872"/>
                  <a:gd name="connsiteY23" fmla="*/ 98865 h 395021"/>
                  <a:gd name="connsiteX24" fmla="*/ 137326 w 961872"/>
                  <a:gd name="connsiteY24" fmla="*/ 49628 h 395021"/>
                  <a:gd name="connsiteX25" fmla="*/ 179529 w 961872"/>
                  <a:gd name="connsiteY25" fmla="*/ 391 h 39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61872" h="395021">
                    <a:moveTo>
                      <a:pt x="179529" y="391"/>
                    </a:moveTo>
                    <a:cubicBezTo>
                      <a:pt x="218215" y="5080"/>
                      <a:pt x="300276" y="54318"/>
                      <a:pt x="369442" y="77764"/>
                    </a:cubicBezTo>
                    <a:cubicBezTo>
                      <a:pt x="438608" y="101210"/>
                      <a:pt x="513637" y="127000"/>
                      <a:pt x="594526" y="141068"/>
                    </a:cubicBezTo>
                    <a:cubicBezTo>
                      <a:pt x="675415" y="155136"/>
                      <a:pt x="793818" y="151619"/>
                      <a:pt x="854778" y="162170"/>
                    </a:cubicBezTo>
                    <a:cubicBezTo>
                      <a:pt x="915738" y="172721"/>
                      <a:pt x="950908" y="193822"/>
                      <a:pt x="960286" y="204373"/>
                    </a:cubicBezTo>
                    <a:cubicBezTo>
                      <a:pt x="969664" y="214924"/>
                      <a:pt x="928634" y="221958"/>
                      <a:pt x="911049" y="225475"/>
                    </a:cubicBezTo>
                    <a:cubicBezTo>
                      <a:pt x="893464" y="228992"/>
                      <a:pt x="854778" y="225475"/>
                      <a:pt x="854778" y="225475"/>
                    </a:cubicBezTo>
                    <a:cubicBezTo>
                      <a:pt x="839538" y="225475"/>
                      <a:pt x="823126" y="219614"/>
                      <a:pt x="819609" y="225475"/>
                    </a:cubicBezTo>
                    <a:cubicBezTo>
                      <a:pt x="816092" y="231336"/>
                      <a:pt x="813747" y="253610"/>
                      <a:pt x="833676" y="260644"/>
                    </a:cubicBezTo>
                    <a:cubicBezTo>
                      <a:pt x="853605" y="267678"/>
                      <a:pt x="918082" y="257127"/>
                      <a:pt x="939184" y="267678"/>
                    </a:cubicBezTo>
                    <a:cubicBezTo>
                      <a:pt x="960286" y="278229"/>
                      <a:pt x="957941" y="306364"/>
                      <a:pt x="960286" y="323948"/>
                    </a:cubicBezTo>
                    <a:cubicBezTo>
                      <a:pt x="962631" y="341532"/>
                      <a:pt x="963803" y="361462"/>
                      <a:pt x="953252" y="373185"/>
                    </a:cubicBezTo>
                    <a:cubicBezTo>
                      <a:pt x="942701" y="384908"/>
                      <a:pt x="933323" y="391942"/>
                      <a:pt x="896981" y="394287"/>
                    </a:cubicBezTo>
                    <a:cubicBezTo>
                      <a:pt x="860639" y="396632"/>
                      <a:pt x="775061" y="393115"/>
                      <a:pt x="735202" y="387253"/>
                    </a:cubicBezTo>
                    <a:cubicBezTo>
                      <a:pt x="695343" y="381391"/>
                      <a:pt x="685965" y="367324"/>
                      <a:pt x="657830" y="359118"/>
                    </a:cubicBezTo>
                    <a:cubicBezTo>
                      <a:pt x="629695" y="350912"/>
                      <a:pt x="601559" y="342705"/>
                      <a:pt x="566390" y="338016"/>
                    </a:cubicBezTo>
                    <a:cubicBezTo>
                      <a:pt x="531221" y="333327"/>
                      <a:pt x="489018" y="335671"/>
                      <a:pt x="446815" y="330982"/>
                    </a:cubicBezTo>
                    <a:cubicBezTo>
                      <a:pt x="404612" y="326293"/>
                      <a:pt x="355375" y="319259"/>
                      <a:pt x="313172" y="309881"/>
                    </a:cubicBezTo>
                    <a:cubicBezTo>
                      <a:pt x="270969" y="300503"/>
                      <a:pt x="220559" y="287606"/>
                      <a:pt x="193596" y="274711"/>
                    </a:cubicBezTo>
                    <a:cubicBezTo>
                      <a:pt x="166633" y="261816"/>
                      <a:pt x="166633" y="243059"/>
                      <a:pt x="151393" y="232508"/>
                    </a:cubicBezTo>
                    <a:cubicBezTo>
                      <a:pt x="136153" y="221957"/>
                      <a:pt x="124430" y="225475"/>
                      <a:pt x="102156" y="211407"/>
                    </a:cubicBezTo>
                    <a:cubicBezTo>
                      <a:pt x="79882" y="197339"/>
                      <a:pt x="17750" y="148102"/>
                      <a:pt x="17750" y="148102"/>
                    </a:cubicBezTo>
                    <a:cubicBezTo>
                      <a:pt x="1338" y="134034"/>
                      <a:pt x="-4524" y="135207"/>
                      <a:pt x="3682" y="127001"/>
                    </a:cubicBezTo>
                    <a:cubicBezTo>
                      <a:pt x="11888" y="118795"/>
                      <a:pt x="44713" y="111760"/>
                      <a:pt x="66987" y="98865"/>
                    </a:cubicBezTo>
                    <a:cubicBezTo>
                      <a:pt x="89261" y="85970"/>
                      <a:pt x="119741" y="64868"/>
                      <a:pt x="137326" y="49628"/>
                    </a:cubicBezTo>
                    <a:cubicBezTo>
                      <a:pt x="154911" y="34388"/>
                      <a:pt x="140843" y="-4298"/>
                      <a:pt x="179529" y="391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E396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57" name="Group 256"/>
              <p:cNvGrpSpPr/>
              <p:nvPr/>
            </p:nvGrpSpPr>
            <p:grpSpPr>
              <a:xfrm rot="346956">
                <a:off x="5857630" y="2188838"/>
                <a:ext cx="924226" cy="1087376"/>
                <a:chOff x="4596118" y="2176847"/>
                <a:chExt cx="630978" cy="1061410"/>
              </a:xfrm>
            </p:grpSpPr>
            <p:sp>
              <p:nvSpPr>
                <p:cNvPr id="291" name="Freeform 290"/>
                <p:cNvSpPr/>
                <p:nvPr/>
              </p:nvSpPr>
              <p:spPr>
                <a:xfrm rot="20675681">
                  <a:off x="4596118" y="2176847"/>
                  <a:ext cx="508609" cy="1050151"/>
                </a:xfrm>
                <a:custGeom>
                  <a:avLst/>
                  <a:gdLst>
                    <a:gd name="connsiteX0" fmla="*/ 180556 w 508609"/>
                    <a:gd name="connsiteY0" fmla="*/ 1543 h 1061205"/>
                    <a:gd name="connsiteX1" fmla="*/ 83737 w 508609"/>
                    <a:gd name="connsiteY1" fmla="*/ 55332 h 1061205"/>
                    <a:gd name="connsiteX2" fmla="*/ 3055 w 508609"/>
                    <a:gd name="connsiteY2" fmla="*/ 98362 h 1061205"/>
                    <a:gd name="connsiteX3" fmla="*/ 19191 w 508609"/>
                    <a:gd name="connsiteY3" fmla="*/ 270485 h 1061205"/>
                    <a:gd name="connsiteX4" fmla="*/ 40706 w 508609"/>
                    <a:gd name="connsiteY4" fmla="*/ 383440 h 1061205"/>
                    <a:gd name="connsiteX5" fmla="*/ 94495 w 508609"/>
                    <a:gd name="connsiteY5" fmla="*/ 560941 h 1061205"/>
                    <a:gd name="connsiteX6" fmla="*/ 126767 w 508609"/>
                    <a:gd name="connsiteY6" fmla="*/ 695412 h 1061205"/>
                    <a:gd name="connsiteX7" fmla="*/ 159040 w 508609"/>
                    <a:gd name="connsiteY7" fmla="*/ 770715 h 1061205"/>
                    <a:gd name="connsiteX8" fmla="*/ 218207 w 508609"/>
                    <a:gd name="connsiteY8" fmla="*/ 996626 h 1061205"/>
                    <a:gd name="connsiteX9" fmla="*/ 239723 w 508609"/>
                    <a:gd name="connsiteY9" fmla="*/ 1061172 h 1061205"/>
                    <a:gd name="connsiteX10" fmla="*/ 497906 w 508609"/>
                    <a:gd name="connsiteY10" fmla="*/ 991247 h 1061205"/>
                    <a:gd name="connsiteX11" fmla="*/ 454876 w 508609"/>
                    <a:gd name="connsiteY11" fmla="*/ 856776 h 1061205"/>
                    <a:gd name="connsiteX12" fmla="*/ 411845 w 508609"/>
                    <a:gd name="connsiteY12" fmla="*/ 716927 h 1061205"/>
                    <a:gd name="connsiteX13" fmla="*/ 390330 w 508609"/>
                    <a:gd name="connsiteY13" fmla="*/ 577077 h 1061205"/>
                    <a:gd name="connsiteX14" fmla="*/ 304269 w 508609"/>
                    <a:gd name="connsiteY14" fmla="*/ 356546 h 1061205"/>
                    <a:gd name="connsiteX15" fmla="*/ 261238 w 508609"/>
                    <a:gd name="connsiteY15" fmla="*/ 227454 h 1061205"/>
                    <a:gd name="connsiteX16" fmla="*/ 234344 w 508609"/>
                    <a:gd name="connsiteY16" fmla="*/ 119877 h 1061205"/>
                    <a:gd name="connsiteX17" fmla="*/ 180556 w 508609"/>
                    <a:gd name="connsiteY17" fmla="*/ 1543 h 106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08609" h="1061205">
                      <a:moveTo>
                        <a:pt x="180556" y="1543"/>
                      </a:moveTo>
                      <a:cubicBezTo>
                        <a:pt x="155455" y="-9214"/>
                        <a:pt x="113320" y="39196"/>
                        <a:pt x="83737" y="55332"/>
                      </a:cubicBezTo>
                      <a:cubicBezTo>
                        <a:pt x="54154" y="71468"/>
                        <a:pt x="13813" y="62503"/>
                        <a:pt x="3055" y="98362"/>
                      </a:cubicBezTo>
                      <a:cubicBezTo>
                        <a:pt x="-7703" y="134221"/>
                        <a:pt x="12916" y="222972"/>
                        <a:pt x="19191" y="270485"/>
                      </a:cubicBezTo>
                      <a:cubicBezTo>
                        <a:pt x="25466" y="317998"/>
                        <a:pt x="28155" y="335031"/>
                        <a:pt x="40706" y="383440"/>
                      </a:cubicBezTo>
                      <a:cubicBezTo>
                        <a:pt x="53257" y="431849"/>
                        <a:pt x="80151" y="508946"/>
                        <a:pt x="94495" y="560941"/>
                      </a:cubicBezTo>
                      <a:cubicBezTo>
                        <a:pt x="108838" y="612936"/>
                        <a:pt x="116009" y="660450"/>
                        <a:pt x="126767" y="695412"/>
                      </a:cubicBezTo>
                      <a:cubicBezTo>
                        <a:pt x="137524" y="730374"/>
                        <a:pt x="143800" y="720513"/>
                        <a:pt x="159040" y="770715"/>
                      </a:cubicBezTo>
                      <a:cubicBezTo>
                        <a:pt x="174280" y="820917"/>
                        <a:pt x="204760" y="948216"/>
                        <a:pt x="218207" y="996626"/>
                      </a:cubicBezTo>
                      <a:cubicBezTo>
                        <a:pt x="231654" y="1045036"/>
                        <a:pt x="193107" y="1062068"/>
                        <a:pt x="239723" y="1061172"/>
                      </a:cubicBezTo>
                      <a:cubicBezTo>
                        <a:pt x="286339" y="1060276"/>
                        <a:pt x="462047" y="1025313"/>
                        <a:pt x="497906" y="991247"/>
                      </a:cubicBezTo>
                      <a:cubicBezTo>
                        <a:pt x="533765" y="957181"/>
                        <a:pt x="469219" y="902496"/>
                        <a:pt x="454876" y="856776"/>
                      </a:cubicBezTo>
                      <a:cubicBezTo>
                        <a:pt x="440533" y="811056"/>
                        <a:pt x="422603" y="763543"/>
                        <a:pt x="411845" y="716927"/>
                      </a:cubicBezTo>
                      <a:cubicBezTo>
                        <a:pt x="401087" y="670311"/>
                        <a:pt x="408259" y="637140"/>
                        <a:pt x="390330" y="577077"/>
                      </a:cubicBezTo>
                      <a:cubicBezTo>
                        <a:pt x="372401" y="517014"/>
                        <a:pt x="325784" y="414816"/>
                        <a:pt x="304269" y="356546"/>
                      </a:cubicBezTo>
                      <a:cubicBezTo>
                        <a:pt x="282754" y="298276"/>
                        <a:pt x="272892" y="266899"/>
                        <a:pt x="261238" y="227454"/>
                      </a:cubicBezTo>
                      <a:cubicBezTo>
                        <a:pt x="249584" y="188009"/>
                        <a:pt x="243309" y="154839"/>
                        <a:pt x="234344" y="119877"/>
                      </a:cubicBezTo>
                      <a:cubicBezTo>
                        <a:pt x="225379" y="84915"/>
                        <a:pt x="205657" y="12300"/>
                        <a:pt x="180556" y="1543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2B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2" name="Freeform 291"/>
                <p:cNvSpPr/>
                <p:nvPr/>
              </p:nvSpPr>
              <p:spPr>
                <a:xfrm rot="19959728">
                  <a:off x="4916483" y="3021198"/>
                  <a:ext cx="310613" cy="217059"/>
                </a:xfrm>
                <a:custGeom>
                  <a:avLst/>
                  <a:gdLst>
                    <a:gd name="connsiteX0" fmla="*/ 39230 w 434178"/>
                    <a:gd name="connsiteY0" fmla="*/ 746 h 217059"/>
                    <a:gd name="connsiteX1" fmla="*/ 151771 w 434178"/>
                    <a:gd name="connsiteY1" fmla="*/ 28881 h 217059"/>
                    <a:gd name="connsiteX2" fmla="*/ 369821 w 434178"/>
                    <a:gd name="connsiteY2" fmla="*/ 21847 h 217059"/>
                    <a:gd name="connsiteX3" fmla="*/ 412024 w 434178"/>
                    <a:gd name="connsiteY3" fmla="*/ 92186 h 217059"/>
                    <a:gd name="connsiteX4" fmla="*/ 426091 w 434178"/>
                    <a:gd name="connsiteY4" fmla="*/ 148456 h 217059"/>
                    <a:gd name="connsiteX5" fmla="*/ 285414 w 434178"/>
                    <a:gd name="connsiteY5" fmla="*/ 211761 h 217059"/>
                    <a:gd name="connsiteX6" fmla="*/ 46264 w 434178"/>
                    <a:gd name="connsiteY6" fmla="*/ 204727 h 217059"/>
                    <a:gd name="connsiteX7" fmla="*/ 4061 w 434178"/>
                    <a:gd name="connsiteY7" fmla="*/ 134389 h 217059"/>
                    <a:gd name="connsiteX8" fmla="*/ 4061 w 434178"/>
                    <a:gd name="connsiteY8" fmla="*/ 64050 h 217059"/>
                    <a:gd name="connsiteX9" fmla="*/ 39230 w 434178"/>
                    <a:gd name="connsiteY9" fmla="*/ 746 h 217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4178" h="217059">
                      <a:moveTo>
                        <a:pt x="39230" y="746"/>
                      </a:moveTo>
                      <a:cubicBezTo>
                        <a:pt x="63848" y="-5115"/>
                        <a:pt x="96673" y="25364"/>
                        <a:pt x="151771" y="28881"/>
                      </a:cubicBezTo>
                      <a:cubicBezTo>
                        <a:pt x="206869" y="32398"/>
                        <a:pt x="326446" y="11296"/>
                        <a:pt x="369821" y="21847"/>
                      </a:cubicBezTo>
                      <a:cubicBezTo>
                        <a:pt x="413196" y="32398"/>
                        <a:pt x="402646" y="71085"/>
                        <a:pt x="412024" y="92186"/>
                      </a:cubicBezTo>
                      <a:cubicBezTo>
                        <a:pt x="421402" y="113288"/>
                        <a:pt x="447193" y="128527"/>
                        <a:pt x="426091" y="148456"/>
                      </a:cubicBezTo>
                      <a:cubicBezTo>
                        <a:pt x="404989" y="168385"/>
                        <a:pt x="348718" y="202383"/>
                        <a:pt x="285414" y="211761"/>
                      </a:cubicBezTo>
                      <a:cubicBezTo>
                        <a:pt x="222110" y="221139"/>
                        <a:pt x="93156" y="217622"/>
                        <a:pt x="46264" y="204727"/>
                      </a:cubicBezTo>
                      <a:cubicBezTo>
                        <a:pt x="-628" y="191832"/>
                        <a:pt x="11095" y="157835"/>
                        <a:pt x="4061" y="134389"/>
                      </a:cubicBezTo>
                      <a:cubicBezTo>
                        <a:pt x="-2973" y="110943"/>
                        <a:pt x="544" y="85152"/>
                        <a:pt x="4061" y="64050"/>
                      </a:cubicBezTo>
                      <a:cubicBezTo>
                        <a:pt x="7578" y="42948"/>
                        <a:pt x="14612" y="6607"/>
                        <a:pt x="39230" y="746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3" name="Freeform 292"/>
                <p:cNvSpPr/>
                <p:nvPr/>
              </p:nvSpPr>
              <p:spPr>
                <a:xfrm rot="20161035">
                  <a:off x="5028674" y="3111727"/>
                  <a:ext cx="147711" cy="28135"/>
                </a:xfrm>
                <a:custGeom>
                  <a:avLst/>
                  <a:gdLst>
                    <a:gd name="connsiteX0" fmla="*/ 0 w 147711"/>
                    <a:gd name="connsiteY0" fmla="*/ 28135 h 28135"/>
                    <a:gd name="connsiteX1" fmla="*/ 147711 w 147711"/>
                    <a:gd name="connsiteY1" fmla="*/ 0 h 28135"/>
                    <a:gd name="connsiteX2" fmla="*/ 147711 w 147711"/>
                    <a:gd name="connsiteY2" fmla="*/ 0 h 28135"/>
                    <a:gd name="connsiteX3" fmla="*/ 147711 w 147711"/>
                    <a:gd name="connsiteY3" fmla="*/ 0 h 2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7711" h="28135">
                      <a:moveTo>
                        <a:pt x="0" y="28135"/>
                      </a:moveTo>
                      <a:lnTo>
                        <a:pt x="147711" y="0"/>
                      </a:lnTo>
                      <a:lnTo>
                        <a:pt x="147711" y="0"/>
                      </a:lnTo>
                      <a:lnTo>
                        <a:pt x="147711" y="0"/>
                      </a:lnTo>
                    </a:path>
                  </a:pathLst>
                </a:custGeom>
                <a:noFill/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58" name="Freeform 257"/>
              <p:cNvSpPr/>
              <p:nvPr/>
            </p:nvSpPr>
            <p:spPr>
              <a:xfrm>
                <a:off x="4740813" y="1934300"/>
                <a:ext cx="1252640" cy="1405981"/>
              </a:xfrm>
              <a:custGeom>
                <a:avLst/>
                <a:gdLst>
                  <a:gd name="connsiteX0" fmla="*/ 267031 w 975550"/>
                  <a:gd name="connsiteY0" fmla="*/ 31044 h 1149059"/>
                  <a:gd name="connsiteX1" fmla="*/ 279731 w 975550"/>
                  <a:gd name="connsiteY1" fmla="*/ 196144 h 1149059"/>
                  <a:gd name="connsiteX2" fmla="*/ 140031 w 975550"/>
                  <a:gd name="connsiteY2" fmla="*/ 221544 h 1149059"/>
                  <a:gd name="connsiteX3" fmla="*/ 38431 w 975550"/>
                  <a:gd name="connsiteY3" fmla="*/ 234244 h 1149059"/>
                  <a:gd name="connsiteX4" fmla="*/ 13031 w 975550"/>
                  <a:gd name="connsiteY4" fmla="*/ 297744 h 1149059"/>
                  <a:gd name="connsiteX5" fmla="*/ 331 w 975550"/>
                  <a:gd name="connsiteY5" fmla="*/ 539044 h 1149059"/>
                  <a:gd name="connsiteX6" fmla="*/ 25731 w 975550"/>
                  <a:gd name="connsiteY6" fmla="*/ 754944 h 1149059"/>
                  <a:gd name="connsiteX7" fmla="*/ 38431 w 975550"/>
                  <a:gd name="connsiteY7" fmla="*/ 1059744 h 1149059"/>
                  <a:gd name="connsiteX8" fmla="*/ 51131 w 975550"/>
                  <a:gd name="connsiteY8" fmla="*/ 1135944 h 1149059"/>
                  <a:gd name="connsiteX9" fmla="*/ 660731 w 975550"/>
                  <a:gd name="connsiteY9" fmla="*/ 1135944 h 1149059"/>
                  <a:gd name="connsiteX10" fmla="*/ 965531 w 975550"/>
                  <a:gd name="connsiteY10" fmla="*/ 1123244 h 1149059"/>
                  <a:gd name="connsiteX11" fmla="*/ 902031 w 975550"/>
                  <a:gd name="connsiteY11" fmla="*/ 831144 h 1149059"/>
                  <a:gd name="connsiteX12" fmla="*/ 902031 w 975550"/>
                  <a:gd name="connsiteY12" fmla="*/ 297744 h 1149059"/>
                  <a:gd name="connsiteX13" fmla="*/ 775031 w 975550"/>
                  <a:gd name="connsiteY13" fmla="*/ 259644 h 1149059"/>
                  <a:gd name="connsiteX14" fmla="*/ 597231 w 975550"/>
                  <a:gd name="connsiteY14" fmla="*/ 208844 h 1149059"/>
                  <a:gd name="connsiteX15" fmla="*/ 571831 w 975550"/>
                  <a:gd name="connsiteY15" fmla="*/ 208844 h 1149059"/>
                  <a:gd name="connsiteX16" fmla="*/ 571831 w 975550"/>
                  <a:gd name="connsiteY16" fmla="*/ 81844 h 1149059"/>
                  <a:gd name="connsiteX17" fmla="*/ 533731 w 975550"/>
                  <a:gd name="connsiteY17" fmla="*/ 5644 h 1149059"/>
                  <a:gd name="connsiteX18" fmla="*/ 381331 w 975550"/>
                  <a:gd name="connsiteY18" fmla="*/ 5644 h 1149059"/>
                  <a:gd name="connsiteX19" fmla="*/ 267031 w 975550"/>
                  <a:gd name="connsiteY19" fmla="*/ 31044 h 114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75550" h="1149059">
                    <a:moveTo>
                      <a:pt x="267031" y="31044"/>
                    </a:moveTo>
                    <a:cubicBezTo>
                      <a:pt x="283964" y="97719"/>
                      <a:pt x="300898" y="164394"/>
                      <a:pt x="279731" y="196144"/>
                    </a:cubicBezTo>
                    <a:cubicBezTo>
                      <a:pt x="258564" y="227894"/>
                      <a:pt x="180248" y="215194"/>
                      <a:pt x="140031" y="221544"/>
                    </a:cubicBezTo>
                    <a:cubicBezTo>
                      <a:pt x="99814" y="227894"/>
                      <a:pt x="59598" y="221544"/>
                      <a:pt x="38431" y="234244"/>
                    </a:cubicBezTo>
                    <a:cubicBezTo>
                      <a:pt x="17264" y="246944"/>
                      <a:pt x="19381" y="246944"/>
                      <a:pt x="13031" y="297744"/>
                    </a:cubicBezTo>
                    <a:cubicBezTo>
                      <a:pt x="6681" y="348544"/>
                      <a:pt x="-1786" y="462844"/>
                      <a:pt x="331" y="539044"/>
                    </a:cubicBezTo>
                    <a:cubicBezTo>
                      <a:pt x="2448" y="615244"/>
                      <a:pt x="19381" y="668161"/>
                      <a:pt x="25731" y="754944"/>
                    </a:cubicBezTo>
                    <a:cubicBezTo>
                      <a:pt x="32081" y="841727"/>
                      <a:pt x="34198" y="996244"/>
                      <a:pt x="38431" y="1059744"/>
                    </a:cubicBezTo>
                    <a:cubicBezTo>
                      <a:pt x="42664" y="1123244"/>
                      <a:pt x="-52586" y="1123244"/>
                      <a:pt x="51131" y="1135944"/>
                    </a:cubicBezTo>
                    <a:cubicBezTo>
                      <a:pt x="154848" y="1148644"/>
                      <a:pt x="508331" y="1138061"/>
                      <a:pt x="660731" y="1135944"/>
                    </a:cubicBezTo>
                    <a:cubicBezTo>
                      <a:pt x="813131" y="1133827"/>
                      <a:pt x="925314" y="1174044"/>
                      <a:pt x="965531" y="1123244"/>
                    </a:cubicBezTo>
                    <a:cubicBezTo>
                      <a:pt x="1005748" y="1072444"/>
                      <a:pt x="912614" y="968727"/>
                      <a:pt x="902031" y="831144"/>
                    </a:cubicBezTo>
                    <a:cubicBezTo>
                      <a:pt x="891448" y="693561"/>
                      <a:pt x="923198" y="392994"/>
                      <a:pt x="902031" y="297744"/>
                    </a:cubicBezTo>
                    <a:cubicBezTo>
                      <a:pt x="880864" y="202494"/>
                      <a:pt x="775031" y="259644"/>
                      <a:pt x="775031" y="259644"/>
                    </a:cubicBezTo>
                    <a:lnTo>
                      <a:pt x="597231" y="208844"/>
                    </a:lnTo>
                    <a:cubicBezTo>
                      <a:pt x="563364" y="200377"/>
                      <a:pt x="576064" y="230011"/>
                      <a:pt x="571831" y="208844"/>
                    </a:cubicBezTo>
                    <a:cubicBezTo>
                      <a:pt x="567598" y="187677"/>
                      <a:pt x="578181" y="115711"/>
                      <a:pt x="571831" y="81844"/>
                    </a:cubicBezTo>
                    <a:cubicBezTo>
                      <a:pt x="565481" y="47977"/>
                      <a:pt x="565481" y="18344"/>
                      <a:pt x="533731" y="5644"/>
                    </a:cubicBezTo>
                    <a:cubicBezTo>
                      <a:pt x="501981" y="-7056"/>
                      <a:pt x="381331" y="5644"/>
                      <a:pt x="381331" y="5644"/>
                    </a:cubicBezTo>
                    <a:lnTo>
                      <a:pt x="267031" y="31044"/>
                    </a:ln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CF7F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59" name="Group 258"/>
              <p:cNvGrpSpPr/>
              <p:nvPr/>
            </p:nvGrpSpPr>
            <p:grpSpPr>
              <a:xfrm rot="176094">
                <a:off x="4399469" y="761397"/>
                <a:ext cx="1540042" cy="1311029"/>
                <a:chOff x="5956950" y="498076"/>
                <a:chExt cx="1678822" cy="1469479"/>
              </a:xfrm>
            </p:grpSpPr>
            <p:grpSp>
              <p:nvGrpSpPr>
                <p:cNvPr id="276" name="Group 275"/>
                <p:cNvGrpSpPr/>
                <p:nvPr/>
              </p:nvGrpSpPr>
              <p:grpSpPr>
                <a:xfrm>
                  <a:off x="5997220" y="498076"/>
                  <a:ext cx="1487679" cy="1469479"/>
                  <a:chOff x="4723610" y="748576"/>
                  <a:chExt cx="1487679" cy="1469479"/>
                </a:xfrm>
                <a:solidFill>
                  <a:srgbClr val="FFCFAB"/>
                </a:solidFill>
              </p:grpSpPr>
              <p:sp>
                <p:nvSpPr>
                  <p:cNvPr id="289" name="Freeform 288"/>
                  <p:cNvSpPr/>
                  <p:nvPr/>
                </p:nvSpPr>
                <p:spPr>
                  <a:xfrm>
                    <a:off x="4723610" y="748576"/>
                    <a:ext cx="1487679" cy="1469479"/>
                  </a:xfrm>
                  <a:custGeom>
                    <a:avLst/>
                    <a:gdLst>
                      <a:gd name="connsiteX0" fmla="*/ 1589651 w 1814151"/>
                      <a:gd name="connsiteY0" fmla="*/ 334913 h 1861248"/>
                      <a:gd name="connsiteX1" fmla="*/ 1428565 w 1814151"/>
                      <a:gd name="connsiteY1" fmla="*/ 107498 h 1861248"/>
                      <a:gd name="connsiteX2" fmla="*/ 1239052 w 1814151"/>
                      <a:gd name="connsiteY2" fmla="*/ 31692 h 1861248"/>
                      <a:gd name="connsiteX3" fmla="*/ 940569 w 1814151"/>
                      <a:gd name="connsiteY3" fmla="*/ 3265 h 1861248"/>
                      <a:gd name="connsiteX4" fmla="*/ 608921 w 1814151"/>
                      <a:gd name="connsiteY4" fmla="*/ 102760 h 1861248"/>
                      <a:gd name="connsiteX5" fmla="*/ 305700 w 1814151"/>
                      <a:gd name="connsiteY5" fmla="*/ 311224 h 1861248"/>
                      <a:gd name="connsiteX6" fmla="*/ 196730 w 1814151"/>
                      <a:gd name="connsiteY6" fmla="*/ 467572 h 1861248"/>
                      <a:gd name="connsiteX7" fmla="*/ 144614 w 1814151"/>
                      <a:gd name="connsiteY7" fmla="*/ 770793 h 1861248"/>
                      <a:gd name="connsiteX8" fmla="*/ 253584 w 1814151"/>
                      <a:gd name="connsiteY8" fmla="*/ 1140343 h 1861248"/>
                      <a:gd name="connsiteX9" fmla="*/ 244109 w 1814151"/>
                      <a:gd name="connsiteY9" fmla="*/ 1135605 h 1861248"/>
                      <a:gd name="connsiteX10" fmla="*/ 196730 w 1814151"/>
                      <a:gd name="connsiteY10" fmla="*/ 1092965 h 1861248"/>
                      <a:gd name="connsiteX11" fmla="*/ 144614 w 1814151"/>
                      <a:gd name="connsiteY11" fmla="*/ 1064538 h 1861248"/>
                      <a:gd name="connsiteX12" fmla="*/ 68809 w 1814151"/>
                      <a:gd name="connsiteY12" fmla="*/ 1074014 h 1861248"/>
                      <a:gd name="connsiteX13" fmla="*/ 11955 w 1814151"/>
                      <a:gd name="connsiteY13" fmla="*/ 1121392 h 1861248"/>
                      <a:gd name="connsiteX14" fmla="*/ 2480 w 1814151"/>
                      <a:gd name="connsiteY14" fmla="*/ 1206673 h 1861248"/>
                      <a:gd name="connsiteX15" fmla="*/ 45120 w 1814151"/>
                      <a:gd name="connsiteY15" fmla="*/ 1334594 h 1861248"/>
                      <a:gd name="connsiteX16" fmla="*/ 135139 w 1814151"/>
                      <a:gd name="connsiteY16" fmla="*/ 1438826 h 1861248"/>
                      <a:gd name="connsiteX17" fmla="*/ 263060 w 1814151"/>
                      <a:gd name="connsiteY17" fmla="*/ 1481467 h 1861248"/>
                      <a:gd name="connsiteX18" fmla="*/ 319914 w 1814151"/>
                      <a:gd name="connsiteY18" fmla="*/ 1467253 h 1861248"/>
                      <a:gd name="connsiteX19" fmla="*/ 362554 w 1814151"/>
                      <a:gd name="connsiteY19" fmla="*/ 1580961 h 1861248"/>
                      <a:gd name="connsiteX20" fmla="*/ 438360 w 1814151"/>
                      <a:gd name="connsiteY20" fmla="*/ 1694669 h 1861248"/>
                      <a:gd name="connsiteX21" fmla="*/ 561543 w 1814151"/>
                      <a:gd name="connsiteY21" fmla="*/ 1775212 h 1861248"/>
                      <a:gd name="connsiteX22" fmla="*/ 675251 w 1814151"/>
                      <a:gd name="connsiteY22" fmla="*/ 1817852 h 1861248"/>
                      <a:gd name="connsiteX23" fmla="*/ 850550 w 1814151"/>
                      <a:gd name="connsiteY23" fmla="*/ 1836803 h 1861248"/>
                      <a:gd name="connsiteX24" fmla="*/ 983209 w 1814151"/>
                      <a:gd name="connsiteY24" fmla="*/ 1827328 h 1861248"/>
                      <a:gd name="connsiteX25" fmla="*/ 1106393 w 1814151"/>
                      <a:gd name="connsiteY25" fmla="*/ 1860492 h 1861248"/>
                      <a:gd name="connsiteX26" fmla="*/ 1229576 w 1814151"/>
                      <a:gd name="connsiteY26" fmla="*/ 1846279 h 1861248"/>
                      <a:gd name="connsiteX27" fmla="*/ 1366973 w 1814151"/>
                      <a:gd name="connsiteY27" fmla="*/ 1798901 h 1861248"/>
                      <a:gd name="connsiteX28" fmla="*/ 1442778 w 1814151"/>
                      <a:gd name="connsiteY28" fmla="*/ 1727833 h 1861248"/>
                      <a:gd name="connsiteX29" fmla="*/ 1528059 w 1814151"/>
                      <a:gd name="connsiteY29" fmla="*/ 1689931 h 1861248"/>
                      <a:gd name="connsiteX30" fmla="*/ 1679669 w 1814151"/>
                      <a:gd name="connsiteY30" fmla="*/ 1571485 h 1861248"/>
                      <a:gd name="connsiteX31" fmla="*/ 1769688 w 1814151"/>
                      <a:gd name="connsiteY31" fmla="*/ 1419875 h 1861248"/>
                      <a:gd name="connsiteX32" fmla="*/ 1802853 w 1814151"/>
                      <a:gd name="connsiteY32" fmla="*/ 1268264 h 1861248"/>
                      <a:gd name="connsiteX33" fmla="*/ 1812328 w 1814151"/>
                      <a:gd name="connsiteY33" fmla="*/ 1154557 h 1861248"/>
                      <a:gd name="connsiteX34" fmla="*/ 1812328 w 1814151"/>
                      <a:gd name="connsiteY34" fmla="*/ 1078752 h 1861248"/>
                      <a:gd name="connsiteX35" fmla="*/ 1793377 w 1814151"/>
                      <a:gd name="connsiteY35" fmla="*/ 965044 h 1861248"/>
                      <a:gd name="connsiteX36" fmla="*/ 1760212 w 1814151"/>
                      <a:gd name="connsiteY36" fmla="*/ 770793 h 1861248"/>
                      <a:gd name="connsiteX37" fmla="*/ 1717572 w 1814151"/>
                      <a:gd name="connsiteY37" fmla="*/ 609707 h 1861248"/>
                      <a:gd name="connsiteX38" fmla="*/ 1637029 w 1814151"/>
                      <a:gd name="connsiteY38" fmla="*/ 415456 h 1861248"/>
                      <a:gd name="connsiteX39" fmla="*/ 1589651 w 1814151"/>
                      <a:gd name="connsiteY39" fmla="*/ 334913 h 1861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1814151" h="1861248">
                        <a:moveTo>
                          <a:pt x="1589651" y="334913"/>
                        </a:moveTo>
                        <a:cubicBezTo>
                          <a:pt x="1554907" y="283587"/>
                          <a:pt x="1486998" y="158035"/>
                          <a:pt x="1428565" y="107498"/>
                        </a:cubicBezTo>
                        <a:cubicBezTo>
                          <a:pt x="1370132" y="56961"/>
                          <a:pt x="1320385" y="49064"/>
                          <a:pt x="1239052" y="31692"/>
                        </a:cubicBezTo>
                        <a:cubicBezTo>
                          <a:pt x="1157719" y="14320"/>
                          <a:pt x="1045591" y="-8580"/>
                          <a:pt x="940569" y="3265"/>
                        </a:cubicBezTo>
                        <a:cubicBezTo>
                          <a:pt x="835547" y="15110"/>
                          <a:pt x="714732" y="51434"/>
                          <a:pt x="608921" y="102760"/>
                        </a:cubicBezTo>
                        <a:cubicBezTo>
                          <a:pt x="503110" y="154086"/>
                          <a:pt x="374398" y="250422"/>
                          <a:pt x="305700" y="311224"/>
                        </a:cubicBezTo>
                        <a:cubicBezTo>
                          <a:pt x="237002" y="372026"/>
                          <a:pt x="223578" y="390977"/>
                          <a:pt x="196730" y="467572"/>
                        </a:cubicBezTo>
                        <a:cubicBezTo>
                          <a:pt x="169882" y="544167"/>
                          <a:pt x="135138" y="658665"/>
                          <a:pt x="144614" y="770793"/>
                        </a:cubicBezTo>
                        <a:cubicBezTo>
                          <a:pt x="154090" y="882921"/>
                          <a:pt x="237002" y="1079541"/>
                          <a:pt x="253584" y="1140343"/>
                        </a:cubicBezTo>
                        <a:cubicBezTo>
                          <a:pt x="270166" y="1201145"/>
                          <a:pt x="253585" y="1143501"/>
                          <a:pt x="244109" y="1135605"/>
                        </a:cubicBezTo>
                        <a:cubicBezTo>
                          <a:pt x="234633" y="1127709"/>
                          <a:pt x="213312" y="1104809"/>
                          <a:pt x="196730" y="1092965"/>
                        </a:cubicBezTo>
                        <a:cubicBezTo>
                          <a:pt x="180148" y="1081121"/>
                          <a:pt x="165934" y="1067696"/>
                          <a:pt x="144614" y="1064538"/>
                        </a:cubicBezTo>
                        <a:cubicBezTo>
                          <a:pt x="123294" y="1061380"/>
                          <a:pt x="90919" y="1064538"/>
                          <a:pt x="68809" y="1074014"/>
                        </a:cubicBezTo>
                        <a:cubicBezTo>
                          <a:pt x="46699" y="1083490"/>
                          <a:pt x="23010" y="1099282"/>
                          <a:pt x="11955" y="1121392"/>
                        </a:cubicBezTo>
                        <a:cubicBezTo>
                          <a:pt x="900" y="1143502"/>
                          <a:pt x="-3047" y="1171139"/>
                          <a:pt x="2480" y="1206673"/>
                        </a:cubicBezTo>
                        <a:cubicBezTo>
                          <a:pt x="8007" y="1242207"/>
                          <a:pt x="23010" y="1295902"/>
                          <a:pt x="45120" y="1334594"/>
                        </a:cubicBezTo>
                        <a:cubicBezTo>
                          <a:pt x="67230" y="1373286"/>
                          <a:pt x="98816" y="1414347"/>
                          <a:pt x="135139" y="1438826"/>
                        </a:cubicBezTo>
                        <a:cubicBezTo>
                          <a:pt x="171462" y="1463305"/>
                          <a:pt x="232264" y="1476729"/>
                          <a:pt x="263060" y="1481467"/>
                        </a:cubicBezTo>
                        <a:cubicBezTo>
                          <a:pt x="293856" y="1486205"/>
                          <a:pt x="303332" y="1450671"/>
                          <a:pt x="319914" y="1467253"/>
                        </a:cubicBezTo>
                        <a:cubicBezTo>
                          <a:pt x="336496" y="1483835"/>
                          <a:pt x="342813" y="1543059"/>
                          <a:pt x="362554" y="1580961"/>
                        </a:cubicBezTo>
                        <a:cubicBezTo>
                          <a:pt x="382295" y="1618863"/>
                          <a:pt x="405195" y="1662294"/>
                          <a:pt x="438360" y="1694669"/>
                        </a:cubicBezTo>
                        <a:cubicBezTo>
                          <a:pt x="471525" y="1727044"/>
                          <a:pt x="522061" y="1754682"/>
                          <a:pt x="561543" y="1775212"/>
                        </a:cubicBezTo>
                        <a:cubicBezTo>
                          <a:pt x="601025" y="1795742"/>
                          <a:pt x="627083" y="1807587"/>
                          <a:pt x="675251" y="1817852"/>
                        </a:cubicBezTo>
                        <a:cubicBezTo>
                          <a:pt x="723419" y="1828117"/>
                          <a:pt x="799224" y="1835224"/>
                          <a:pt x="850550" y="1836803"/>
                        </a:cubicBezTo>
                        <a:cubicBezTo>
                          <a:pt x="901876" y="1838382"/>
                          <a:pt x="940568" y="1823380"/>
                          <a:pt x="983209" y="1827328"/>
                        </a:cubicBezTo>
                        <a:cubicBezTo>
                          <a:pt x="1025849" y="1831276"/>
                          <a:pt x="1065332" y="1857334"/>
                          <a:pt x="1106393" y="1860492"/>
                        </a:cubicBezTo>
                        <a:cubicBezTo>
                          <a:pt x="1147454" y="1863650"/>
                          <a:pt x="1186146" y="1856544"/>
                          <a:pt x="1229576" y="1846279"/>
                        </a:cubicBezTo>
                        <a:cubicBezTo>
                          <a:pt x="1273006" y="1836014"/>
                          <a:pt x="1331439" y="1818642"/>
                          <a:pt x="1366973" y="1798901"/>
                        </a:cubicBezTo>
                        <a:cubicBezTo>
                          <a:pt x="1402507" y="1779160"/>
                          <a:pt x="1415930" y="1745995"/>
                          <a:pt x="1442778" y="1727833"/>
                        </a:cubicBezTo>
                        <a:cubicBezTo>
                          <a:pt x="1469626" y="1709671"/>
                          <a:pt x="1488577" y="1715989"/>
                          <a:pt x="1528059" y="1689931"/>
                        </a:cubicBezTo>
                        <a:cubicBezTo>
                          <a:pt x="1567541" y="1663873"/>
                          <a:pt x="1639398" y="1616494"/>
                          <a:pt x="1679669" y="1571485"/>
                        </a:cubicBezTo>
                        <a:cubicBezTo>
                          <a:pt x="1719940" y="1526476"/>
                          <a:pt x="1749157" y="1470412"/>
                          <a:pt x="1769688" y="1419875"/>
                        </a:cubicBezTo>
                        <a:cubicBezTo>
                          <a:pt x="1790219" y="1369338"/>
                          <a:pt x="1795746" y="1312484"/>
                          <a:pt x="1802853" y="1268264"/>
                        </a:cubicBezTo>
                        <a:cubicBezTo>
                          <a:pt x="1809960" y="1224044"/>
                          <a:pt x="1810749" y="1186142"/>
                          <a:pt x="1812328" y="1154557"/>
                        </a:cubicBezTo>
                        <a:cubicBezTo>
                          <a:pt x="1813907" y="1122972"/>
                          <a:pt x="1815487" y="1110338"/>
                          <a:pt x="1812328" y="1078752"/>
                        </a:cubicBezTo>
                        <a:cubicBezTo>
                          <a:pt x="1809169" y="1047166"/>
                          <a:pt x="1802063" y="1016371"/>
                          <a:pt x="1793377" y="965044"/>
                        </a:cubicBezTo>
                        <a:cubicBezTo>
                          <a:pt x="1784691" y="913718"/>
                          <a:pt x="1772846" y="830016"/>
                          <a:pt x="1760212" y="770793"/>
                        </a:cubicBezTo>
                        <a:cubicBezTo>
                          <a:pt x="1747578" y="711570"/>
                          <a:pt x="1738102" y="668930"/>
                          <a:pt x="1717572" y="609707"/>
                        </a:cubicBezTo>
                        <a:cubicBezTo>
                          <a:pt x="1697042" y="550484"/>
                          <a:pt x="1657560" y="461255"/>
                          <a:pt x="1637029" y="415456"/>
                        </a:cubicBezTo>
                        <a:cubicBezTo>
                          <a:pt x="1616499" y="369657"/>
                          <a:pt x="1624395" y="386239"/>
                          <a:pt x="1589651" y="334913"/>
                        </a:cubicBezTo>
                        <a:close/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90" name="Freeform 289"/>
                  <p:cNvSpPr/>
                  <p:nvPr/>
                </p:nvSpPr>
                <p:spPr>
                  <a:xfrm>
                    <a:off x="4827841" y="1667695"/>
                    <a:ext cx="94758" cy="137418"/>
                  </a:xfrm>
                  <a:custGeom>
                    <a:avLst/>
                    <a:gdLst>
                      <a:gd name="connsiteX0" fmla="*/ 169501 w 169501"/>
                      <a:gd name="connsiteY0" fmla="*/ 42661 h 137417"/>
                      <a:gd name="connsiteX1" fmla="*/ 103172 w 169501"/>
                      <a:gd name="connsiteY1" fmla="*/ 20 h 137417"/>
                      <a:gd name="connsiteX2" fmla="*/ 8415 w 169501"/>
                      <a:gd name="connsiteY2" fmla="*/ 37923 h 137417"/>
                      <a:gd name="connsiteX3" fmla="*/ 8415 w 169501"/>
                      <a:gd name="connsiteY3" fmla="*/ 99514 h 137417"/>
                      <a:gd name="connsiteX4" fmla="*/ 41580 w 169501"/>
                      <a:gd name="connsiteY4" fmla="*/ 137417 h 137417"/>
                      <a:gd name="connsiteX5" fmla="*/ 41580 w 169501"/>
                      <a:gd name="connsiteY5" fmla="*/ 137417 h 137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9501" h="137417">
                        <a:moveTo>
                          <a:pt x="169501" y="42661"/>
                        </a:moveTo>
                        <a:cubicBezTo>
                          <a:pt x="149760" y="21735"/>
                          <a:pt x="130020" y="810"/>
                          <a:pt x="103172" y="20"/>
                        </a:cubicBezTo>
                        <a:cubicBezTo>
                          <a:pt x="76324" y="-770"/>
                          <a:pt x="24208" y="21341"/>
                          <a:pt x="8415" y="37923"/>
                        </a:cubicBezTo>
                        <a:cubicBezTo>
                          <a:pt x="-7378" y="54505"/>
                          <a:pt x="2888" y="82932"/>
                          <a:pt x="8415" y="99514"/>
                        </a:cubicBezTo>
                        <a:cubicBezTo>
                          <a:pt x="13942" y="116096"/>
                          <a:pt x="41580" y="137417"/>
                          <a:pt x="41580" y="137417"/>
                        </a:cubicBezTo>
                        <a:lnTo>
                          <a:pt x="41580" y="137417"/>
                        </a:lnTo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rgbClr val="C36E4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77" name="Freeform 276"/>
                <p:cNvSpPr/>
                <p:nvPr/>
              </p:nvSpPr>
              <p:spPr>
                <a:xfrm rot="618708">
                  <a:off x="6459690" y="1036931"/>
                  <a:ext cx="221639" cy="265215"/>
                </a:xfrm>
                <a:custGeom>
                  <a:avLst/>
                  <a:gdLst>
                    <a:gd name="connsiteX0" fmla="*/ 365574 w 365761"/>
                    <a:gd name="connsiteY0" fmla="*/ 67732 h 376344"/>
                    <a:gd name="connsiteX1" fmla="*/ 341885 w 365761"/>
                    <a:gd name="connsiteY1" fmla="*/ 15616 h 376344"/>
                    <a:gd name="connsiteX2" fmla="*/ 289768 w 365761"/>
                    <a:gd name="connsiteY2" fmla="*/ 1402 h 376344"/>
                    <a:gd name="connsiteX3" fmla="*/ 176061 w 365761"/>
                    <a:gd name="connsiteY3" fmla="*/ 44043 h 376344"/>
                    <a:gd name="connsiteX4" fmla="*/ 90780 w 365761"/>
                    <a:gd name="connsiteY4" fmla="*/ 115110 h 376344"/>
                    <a:gd name="connsiteX5" fmla="*/ 24450 w 365761"/>
                    <a:gd name="connsiteY5" fmla="*/ 205129 h 376344"/>
                    <a:gd name="connsiteX6" fmla="*/ 761 w 365761"/>
                    <a:gd name="connsiteY6" fmla="*/ 299885 h 376344"/>
                    <a:gd name="connsiteX7" fmla="*/ 10237 w 365761"/>
                    <a:gd name="connsiteY7" fmla="*/ 375690 h 376344"/>
                    <a:gd name="connsiteX8" fmla="*/ 52877 w 365761"/>
                    <a:gd name="connsiteY8" fmla="*/ 333050 h 376344"/>
                    <a:gd name="connsiteX9" fmla="*/ 104993 w 365761"/>
                    <a:gd name="connsiteY9" fmla="*/ 271458 h 376344"/>
                    <a:gd name="connsiteX10" fmla="*/ 161847 w 365761"/>
                    <a:gd name="connsiteY10" fmla="*/ 209866 h 376344"/>
                    <a:gd name="connsiteX11" fmla="*/ 228177 w 365761"/>
                    <a:gd name="connsiteY11" fmla="*/ 181439 h 376344"/>
                    <a:gd name="connsiteX12" fmla="*/ 280293 w 365761"/>
                    <a:gd name="connsiteY12" fmla="*/ 162488 h 376344"/>
                    <a:gd name="connsiteX13" fmla="*/ 308720 w 365761"/>
                    <a:gd name="connsiteY13" fmla="*/ 153012 h 376344"/>
                    <a:gd name="connsiteX14" fmla="*/ 351360 w 365761"/>
                    <a:gd name="connsiteY14" fmla="*/ 119848 h 376344"/>
                    <a:gd name="connsiteX15" fmla="*/ 365574 w 365761"/>
                    <a:gd name="connsiteY15" fmla="*/ 67732 h 37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5761" h="376344">
                      <a:moveTo>
                        <a:pt x="365574" y="67732"/>
                      </a:moveTo>
                      <a:cubicBezTo>
                        <a:pt x="363995" y="50360"/>
                        <a:pt x="354519" y="26671"/>
                        <a:pt x="341885" y="15616"/>
                      </a:cubicBezTo>
                      <a:cubicBezTo>
                        <a:pt x="329251" y="4561"/>
                        <a:pt x="317405" y="-3336"/>
                        <a:pt x="289768" y="1402"/>
                      </a:cubicBezTo>
                      <a:cubicBezTo>
                        <a:pt x="262131" y="6140"/>
                        <a:pt x="209226" y="25092"/>
                        <a:pt x="176061" y="44043"/>
                      </a:cubicBezTo>
                      <a:cubicBezTo>
                        <a:pt x="142896" y="62994"/>
                        <a:pt x="116048" y="88262"/>
                        <a:pt x="90780" y="115110"/>
                      </a:cubicBezTo>
                      <a:cubicBezTo>
                        <a:pt x="65511" y="141958"/>
                        <a:pt x="39453" y="174333"/>
                        <a:pt x="24450" y="205129"/>
                      </a:cubicBezTo>
                      <a:cubicBezTo>
                        <a:pt x="9447" y="235925"/>
                        <a:pt x="3130" y="271458"/>
                        <a:pt x="761" y="299885"/>
                      </a:cubicBezTo>
                      <a:cubicBezTo>
                        <a:pt x="-1608" y="328312"/>
                        <a:pt x="1551" y="370163"/>
                        <a:pt x="10237" y="375690"/>
                      </a:cubicBezTo>
                      <a:cubicBezTo>
                        <a:pt x="18923" y="381217"/>
                        <a:pt x="37084" y="350422"/>
                        <a:pt x="52877" y="333050"/>
                      </a:cubicBezTo>
                      <a:cubicBezTo>
                        <a:pt x="68670" y="315678"/>
                        <a:pt x="86831" y="291989"/>
                        <a:pt x="104993" y="271458"/>
                      </a:cubicBezTo>
                      <a:cubicBezTo>
                        <a:pt x="123155" y="250927"/>
                        <a:pt x="141316" y="224869"/>
                        <a:pt x="161847" y="209866"/>
                      </a:cubicBezTo>
                      <a:cubicBezTo>
                        <a:pt x="182378" y="194863"/>
                        <a:pt x="208436" y="189335"/>
                        <a:pt x="228177" y="181439"/>
                      </a:cubicBezTo>
                      <a:cubicBezTo>
                        <a:pt x="247918" y="173543"/>
                        <a:pt x="266869" y="167226"/>
                        <a:pt x="280293" y="162488"/>
                      </a:cubicBezTo>
                      <a:cubicBezTo>
                        <a:pt x="293717" y="157750"/>
                        <a:pt x="296875" y="160119"/>
                        <a:pt x="308720" y="153012"/>
                      </a:cubicBezTo>
                      <a:cubicBezTo>
                        <a:pt x="320564" y="145905"/>
                        <a:pt x="344253" y="130903"/>
                        <a:pt x="351360" y="119848"/>
                      </a:cubicBezTo>
                      <a:cubicBezTo>
                        <a:pt x="358467" y="108793"/>
                        <a:pt x="367153" y="85104"/>
                        <a:pt x="365574" y="67732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8" name="Freeform 277"/>
                <p:cNvSpPr/>
                <p:nvPr/>
              </p:nvSpPr>
              <p:spPr>
                <a:xfrm rot="19974490" flipH="1">
                  <a:off x="7002492" y="931060"/>
                  <a:ext cx="235034" cy="251065"/>
                </a:xfrm>
                <a:custGeom>
                  <a:avLst/>
                  <a:gdLst>
                    <a:gd name="connsiteX0" fmla="*/ 365574 w 365761"/>
                    <a:gd name="connsiteY0" fmla="*/ 67732 h 376344"/>
                    <a:gd name="connsiteX1" fmla="*/ 341885 w 365761"/>
                    <a:gd name="connsiteY1" fmla="*/ 15616 h 376344"/>
                    <a:gd name="connsiteX2" fmla="*/ 289768 w 365761"/>
                    <a:gd name="connsiteY2" fmla="*/ 1402 h 376344"/>
                    <a:gd name="connsiteX3" fmla="*/ 176061 w 365761"/>
                    <a:gd name="connsiteY3" fmla="*/ 44043 h 376344"/>
                    <a:gd name="connsiteX4" fmla="*/ 90780 w 365761"/>
                    <a:gd name="connsiteY4" fmla="*/ 115110 h 376344"/>
                    <a:gd name="connsiteX5" fmla="*/ 24450 w 365761"/>
                    <a:gd name="connsiteY5" fmla="*/ 205129 h 376344"/>
                    <a:gd name="connsiteX6" fmla="*/ 761 w 365761"/>
                    <a:gd name="connsiteY6" fmla="*/ 299885 h 376344"/>
                    <a:gd name="connsiteX7" fmla="*/ 10237 w 365761"/>
                    <a:gd name="connsiteY7" fmla="*/ 375690 h 376344"/>
                    <a:gd name="connsiteX8" fmla="*/ 52877 w 365761"/>
                    <a:gd name="connsiteY8" fmla="*/ 333050 h 376344"/>
                    <a:gd name="connsiteX9" fmla="*/ 104993 w 365761"/>
                    <a:gd name="connsiteY9" fmla="*/ 271458 h 376344"/>
                    <a:gd name="connsiteX10" fmla="*/ 161847 w 365761"/>
                    <a:gd name="connsiteY10" fmla="*/ 209866 h 376344"/>
                    <a:gd name="connsiteX11" fmla="*/ 228177 w 365761"/>
                    <a:gd name="connsiteY11" fmla="*/ 181439 h 376344"/>
                    <a:gd name="connsiteX12" fmla="*/ 280293 w 365761"/>
                    <a:gd name="connsiteY12" fmla="*/ 162488 h 376344"/>
                    <a:gd name="connsiteX13" fmla="*/ 308720 w 365761"/>
                    <a:gd name="connsiteY13" fmla="*/ 153012 h 376344"/>
                    <a:gd name="connsiteX14" fmla="*/ 351360 w 365761"/>
                    <a:gd name="connsiteY14" fmla="*/ 119848 h 376344"/>
                    <a:gd name="connsiteX15" fmla="*/ 365574 w 365761"/>
                    <a:gd name="connsiteY15" fmla="*/ 67732 h 37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5761" h="376344">
                      <a:moveTo>
                        <a:pt x="365574" y="67732"/>
                      </a:moveTo>
                      <a:cubicBezTo>
                        <a:pt x="363995" y="50360"/>
                        <a:pt x="354519" y="26671"/>
                        <a:pt x="341885" y="15616"/>
                      </a:cubicBezTo>
                      <a:cubicBezTo>
                        <a:pt x="329251" y="4561"/>
                        <a:pt x="317405" y="-3336"/>
                        <a:pt x="289768" y="1402"/>
                      </a:cubicBezTo>
                      <a:cubicBezTo>
                        <a:pt x="262131" y="6140"/>
                        <a:pt x="209226" y="25092"/>
                        <a:pt x="176061" y="44043"/>
                      </a:cubicBezTo>
                      <a:cubicBezTo>
                        <a:pt x="142896" y="62994"/>
                        <a:pt x="116048" y="88262"/>
                        <a:pt x="90780" y="115110"/>
                      </a:cubicBezTo>
                      <a:cubicBezTo>
                        <a:pt x="65511" y="141958"/>
                        <a:pt x="39453" y="174333"/>
                        <a:pt x="24450" y="205129"/>
                      </a:cubicBezTo>
                      <a:cubicBezTo>
                        <a:pt x="9447" y="235925"/>
                        <a:pt x="3130" y="271458"/>
                        <a:pt x="761" y="299885"/>
                      </a:cubicBezTo>
                      <a:cubicBezTo>
                        <a:pt x="-1608" y="328312"/>
                        <a:pt x="1551" y="370163"/>
                        <a:pt x="10237" y="375690"/>
                      </a:cubicBezTo>
                      <a:cubicBezTo>
                        <a:pt x="18923" y="381217"/>
                        <a:pt x="37084" y="350422"/>
                        <a:pt x="52877" y="333050"/>
                      </a:cubicBezTo>
                      <a:cubicBezTo>
                        <a:pt x="68670" y="315678"/>
                        <a:pt x="86831" y="291989"/>
                        <a:pt x="104993" y="271458"/>
                      </a:cubicBezTo>
                      <a:cubicBezTo>
                        <a:pt x="123155" y="250927"/>
                        <a:pt x="141316" y="224869"/>
                        <a:pt x="161847" y="209866"/>
                      </a:cubicBezTo>
                      <a:cubicBezTo>
                        <a:pt x="182378" y="194863"/>
                        <a:pt x="208436" y="189335"/>
                        <a:pt x="228177" y="181439"/>
                      </a:cubicBezTo>
                      <a:cubicBezTo>
                        <a:pt x="247918" y="173543"/>
                        <a:pt x="266869" y="167226"/>
                        <a:pt x="280293" y="162488"/>
                      </a:cubicBezTo>
                      <a:cubicBezTo>
                        <a:pt x="293717" y="157750"/>
                        <a:pt x="296875" y="160119"/>
                        <a:pt x="308720" y="153012"/>
                      </a:cubicBezTo>
                      <a:cubicBezTo>
                        <a:pt x="320564" y="145905"/>
                        <a:pt x="344253" y="130903"/>
                        <a:pt x="351360" y="119848"/>
                      </a:cubicBezTo>
                      <a:cubicBezTo>
                        <a:pt x="358467" y="108793"/>
                        <a:pt x="367153" y="85104"/>
                        <a:pt x="365574" y="67732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9" name="Oval 278"/>
                <p:cNvSpPr/>
                <p:nvPr/>
              </p:nvSpPr>
              <p:spPr>
                <a:xfrm>
                  <a:off x="6566340" y="1227701"/>
                  <a:ext cx="127462" cy="127922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0" name="Oval 279"/>
                <p:cNvSpPr/>
                <p:nvPr/>
              </p:nvSpPr>
              <p:spPr>
                <a:xfrm>
                  <a:off x="7080068" y="1135294"/>
                  <a:ext cx="127462" cy="127922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1" name="Freeform 280"/>
                <p:cNvSpPr/>
                <p:nvPr/>
              </p:nvSpPr>
              <p:spPr>
                <a:xfrm>
                  <a:off x="6822400" y="1303505"/>
                  <a:ext cx="257668" cy="322172"/>
                </a:xfrm>
                <a:custGeom>
                  <a:avLst/>
                  <a:gdLst>
                    <a:gd name="connsiteX0" fmla="*/ 232153 w 418948"/>
                    <a:gd name="connsiteY0" fmla="*/ 0 h 469068"/>
                    <a:gd name="connsiteX1" fmla="*/ 341123 w 418948"/>
                    <a:gd name="connsiteY1" fmla="*/ 118446 h 469068"/>
                    <a:gd name="connsiteX2" fmla="*/ 412190 w 418948"/>
                    <a:gd name="connsiteY2" fmla="*/ 241629 h 469068"/>
                    <a:gd name="connsiteX3" fmla="*/ 407452 w 418948"/>
                    <a:gd name="connsiteY3" fmla="*/ 360075 h 469068"/>
                    <a:gd name="connsiteX4" fmla="*/ 336385 w 418948"/>
                    <a:gd name="connsiteY4" fmla="*/ 431142 h 469068"/>
                    <a:gd name="connsiteX5" fmla="*/ 203726 w 418948"/>
                    <a:gd name="connsiteY5" fmla="*/ 469045 h 469068"/>
                    <a:gd name="connsiteX6" fmla="*/ 108970 w 418948"/>
                    <a:gd name="connsiteY6" fmla="*/ 435880 h 469068"/>
                    <a:gd name="connsiteX7" fmla="*/ 33164 w 418948"/>
                    <a:gd name="connsiteY7" fmla="*/ 379026 h 469068"/>
                    <a:gd name="connsiteX8" fmla="*/ 0 w 418948"/>
                    <a:gd name="connsiteY8" fmla="*/ 274794 h 469068"/>
                    <a:gd name="connsiteX9" fmla="*/ 0 w 418948"/>
                    <a:gd name="connsiteY9" fmla="*/ 274794 h 469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8948" h="469068">
                      <a:moveTo>
                        <a:pt x="232153" y="0"/>
                      </a:moveTo>
                      <a:cubicBezTo>
                        <a:pt x="271635" y="39087"/>
                        <a:pt x="311117" y="78175"/>
                        <a:pt x="341123" y="118446"/>
                      </a:cubicBezTo>
                      <a:cubicBezTo>
                        <a:pt x="371129" y="158717"/>
                        <a:pt x="401135" y="201358"/>
                        <a:pt x="412190" y="241629"/>
                      </a:cubicBezTo>
                      <a:cubicBezTo>
                        <a:pt x="423245" y="281901"/>
                        <a:pt x="420086" y="328490"/>
                        <a:pt x="407452" y="360075"/>
                      </a:cubicBezTo>
                      <a:cubicBezTo>
                        <a:pt x="394818" y="391660"/>
                        <a:pt x="370339" y="412980"/>
                        <a:pt x="336385" y="431142"/>
                      </a:cubicBezTo>
                      <a:cubicBezTo>
                        <a:pt x="302431" y="449304"/>
                        <a:pt x="241628" y="468255"/>
                        <a:pt x="203726" y="469045"/>
                      </a:cubicBezTo>
                      <a:cubicBezTo>
                        <a:pt x="165824" y="469835"/>
                        <a:pt x="137397" y="450883"/>
                        <a:pt x="108970" y="435880"/>
                      </a:cubicBezTo>
                      <a:cubicBezTo>
                        <a:pt x="80543" y="420877"/>
                        <a:pt x="51326" y="405874"/>
                        <a:pt x="33164" y="379026"/>
                      </a:cubicBezTo>
                      <a:cubicBezTo>
                        <a:pt x="15002" y="352178"/>
                        <a:pt x="0" y="274794"/>
                        <a:pt x="0" y="274794"/>
                      </a:cubicBezTo>
                      <a:lnTo>
                        <a:pt x="0" y="274794"/>
                      </a:lnTo>
                    </a:path>
                  </a:pathLst>
                </a:custGeom>
                <a:noFill/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2" name="Freeform 281"/>
                <p:cNvSpPr/>
                <p:nvPr/>
              </p:nvSpPr>
              <p:spPr>
                <a:xfrm>
                  <a:off x="6684326" y="1493817"/>
                  <a:ext cx="644223" cy="326647"/>
                </a:xfrm>
                <a:custGeom>
                  <a:avLst/>
                  <a:gdLst>
                    <a:gd name="connsiteX0" fmla="*/ 619181 w 956640"/>
                    <a:gd name="connsiteY0" fmla="*/ 2260 h 420710"/>
                    <a:gd name="connsiteX1" fmla="*/ 747102 w 956640"/>
                    <a:gd name="connsiteY1" fmla="*/ 25949 h 420710"/>
                    <a:gd name="connsiteX2" fmla="*/ 856072 w 956640"/>
                    <a:gd name="connsiteY2" fmla="*/ 87541 h 420710"/>
                    <a:gd name="connsiteX3" fmla="*/ 922401 w 956640"/>
                    <a:gd name="connsiteY3" fmla="*/ 168084 h 420710"/>
                    <a:gd name="connsiteX4" fmla="*/ 955566 w 956640"/>
                    <a:gd name="connsiteY4" fmla="*/ 248627 h 420710"/>
                    <a:gd name="connsiteX5" fmla="*/ 884499 w 956640"/>
                    <a:gd name="connsiteY5" fmla="*/ 224938 h 420710"/>
                    <a:gd name="connsiteX6" fmla="*/ 837120 w 956640"/>
                    <a:gd name="connsiteY6" fmla="*/ 224938 h 420710"/>
                    <a:gd name="connsiteX7" fmla="*/ 799218 w 956640"/>
                    <a:gd name="connsiteY7" fmla="*/ 234414 h 420710"/>
                    <a:gd name="connsiteX8" fmla="*/ 747102 w 956640"/>
                    <a:gd name="connsiteY8" fmla="*/ 243889 h 420710"/>
                    <a:gd name="connsiteX9" fmla="*/ 685510 w 956640"/>
                    <a:gd name="connsiteY9" fmla="*/ 243889 h 420710"/>
                    <a:gd name="connsiteX10" fmla="*/ 633394 w 956640"/>
                    <a:gd name="connsiteY10" fmla="*/ 253365 h 420710"/>
                    <a:gd name="connsiteX11" fmla="*/ 576540 w 956640"/>
                    <a:gd name="connsiteY11" fmla="*/ 267578 h 420710"/>
                    <a:gd name="connsiteX12" fmla="*/ 519686 w 956640"/>
                    <a:gd name="connsiteY12" fmla="*/ 258103 h 420710"/>
                    <a:gd name="connsiteX13" fmla="*/ 481784 w 956640"/>
                    <a:gd name="connsiteY13" fmla="*/ 248627 h 420710"/>
                    <a:gd name="connsiteX14" fmla="*/ 448619 w 956640"/>
                    <a:gd name="connsiteY14" fmla="*/ 234414 h 420710"/>
                    <a:gd name="connsiteX15" fmla="*/ 396503 w 956640"/>
                    <a:gd name="connsiteY15" fmla="*/ 286530 h 420710"/>
                    <a:gd name="connsiteX16" fmla="*/ 349125 w 956640"/>
                    <a:gd name="connsiteY16" fmla="*/ 310219 h 420710"/>
                    <a:gd name="connsiteX17" fmla="*/ 254368 w 956640"/>
                    <a:gd name="connsiteY17" fmla="*/ 329170 h 420710"/>
                    <a:gd name="connsiteX18" fmla="*/ 197514 w 956640"/>
                    <a:gd name="connsiteY18" fmla="*/ 338646 h 420710"/>
                    <a:gd name="connsiteX19" fmla="*/ 154874 w 956640"/>
                    <a:gd name="connsiteY19" fmla="*/ 338646 h 420710"/>
                    <a:gd name="connsiteX20" fmla="*/ 131185 w 956640"/>
                    <a:gd name="connsiteY20" fmla="*/ 362335 h 420710"/>
                    <a:gd name="connsiteX21" fmla="*/ 69593 w 956640"/>
                    <a:gd name="connsiteY21" fmla="*/ 381286 h 420710"/>
                    <a:gd name="connsiteX22" fmla="*/ 31690 w 956640"/>
                    <a:gd name="connsiteY22" fmla="*/ 400237 h 420710"/>
                    <a:gd name="connsiteX23" fmla="*/ 3263 w 956640"/>
                    <a:gd name="connsiteY23" fmla="*/ 419189 h 420710"/>
                    <a:gd name="connsiteX24" fmla="*/ 3263 w 956640"/>
                    <a:gd name="connsiteY24" fmla="*/ 357597 h 420710"/>
                    <a:gd name="connsiteX25" fmla="*/ 26953 w 956640"/>
                    <a:gd name="connsiteY25" fmla="*/ 272316 h 420710"/>
                    <a:gd name="connsiteX26" fmla="*/ 60117 w 956640"/>
                    <a:gd name="connsiteY26" fmla="*/ 220200 h 420710"/>
                    <a:gd name="connsiteX27" fmla="*/ 112233 w 956640"/>
                    <a:gd name="connsiteY27" fmla="*/ 153871 h 420710"/>
                    <a:gd name="connsiteX28" fmla="*/ 169087 w 956640"/>
                    <a:gd name="connsiteY28" fmla="*/ 120706 h 420710"/>
                    <a:gd name="connsiteX29" fmla="*/ 235417 w 956640"/>
                    <a:gd name="connsiteY29" fmla="*/ 92279 h 420710"/>
                    <a:gd name="connsiteX30" fmla="*/ 273319 w 956640"/>
                    <a:gd name="connsiteY30" fmla="*/ 130181 h 420710"/>
                    <a:gd name="connsiteX31" fmla="*/ 358600 w 956640"/>
                    <a:gd name="connsiteY31" fmla="*/ 163346 h 420710"/>
                    <a:gd name="connsiteX32" fmla="*/ 453357 w 956640"/>
                    <a:gd name="connsiteY32" fmla="*/ 163346 h 420710"/>
                    <a:gd name="connsiteX33" fmla="*/ 529162 w 956640"/>
                    <a:gd name="connsiteY33" fmla="*/ 139657 h 420710"/>
                    <a:gd name="connsiteX34" fmla="*/ 567065 w 956640"/>
                    <a:gd name="connsiteY34" fmla="*/ 78065 h 420710"/>
                    <a:gd name="connsiteX35" fmla="*/ 619181 w 956640"/>
                    <a:gd name="connsiteY35" fmla="*/ 2260 h 420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956640" h="420710">
                      <a:moveTo>
                        <a:pt x="619181" y="2260"/>
                      </a:moveTo>
                      <a:cubicBezTo>
                        <a:pt x="649187" y="-6426"/>
                        <a:pt x="707620" y="11736"/>
                        <a:pt x="747102" y="25949"/>
                      </a:cubicBezTo>
                      <a:cubicBezTo>
                        <a:pt x="786584" y="40163"/>
                        <a:pt x="826856" y="63852"/>
                        <a:pt x="856072" y="87541"/>
                      </a:cubicBezTo>
                      <a:cubicBezTo>
                        <a:pt x="885289" y="111230"/>
                        <a:pt x="905819" y="141236"/>
                        <a:pt x="922401" y="168084"/>
                      </a:cubicBezTo>
                      <a:cubicBezTo>
                        <a:pt x="938983" y="194932"/>
                        <a:pt x="961883" y="239151"/>
                        <a:pt x="955566" y="248627"/>
                      </a:cubicBezTo>
                      <a:cubicBezTo>
                        <a:pt x="949249" y="258103"/>
                        <a:pt x="904240" y="228886"/>
                        <a:pt x="884499" y="224938"/>
                      </a:cubicBezTo>
                      <a:cubicBezTo>
                        <a:pt x="864758" y="220990"/>
                        <a:pt x="851334" y="223359"/>
                        <a:pt x="837120" y="224938"/>
                      </a:cubicBezTo>
                      <a:cubicBezTo>
                        <a:pt x="822907" y="226517"/>
                        <a:pt x="814221" y="231256"/>
                        <a:pt x="799218" y="234414"/>
                      </a:cubicBezTo>
                      <a:cubicBezTo>
                        <a:pt x="784215" y="237572"/>
                        <a:pt x="766053" y="242310"/>
                        <a:pt x="747102" y="243889"/>
                      </a:cubicBezTo>
                      <a:cubicBezTo>
                        <a:pt x="728151" y="245468"/>
                        <a:pt x="704461" y="242310"/>
                        <a:pt x="685510" y="243889"/>
                      </a:cubicBezTo>
                      <a:cubicBezTo>
                        <a:pt x="666559" y="245468"/>
                        <a:pt x="651556" y="249417"/>
                        <a:pt x="633394" y="253365"/>
                      </a:cubicBezTo>
                      <a:cubicBezTo>
                        <a:pt x="615232" y="257313"/>
                        <a:pt x="595491" y="266788"/>
                        <a:pt x="576540" y="267578"/>
                      </a:cubicBezTo>
                      <a:cubicBezTo>
                        <a:pt x="557589" y="268368"/>
                        <a:pt x="535479" y="261261"/>
                        <a:pt x="519686" y="258103"/>
                      </a:cubicBezTo>
                      <a:cubicBezTo>
                        <a:pt x="503893" y="254945"/>
                        <a:pt x="493628" y="252575"/>
                        <a:pt x="481784" y="248627"/>
                      </a:cubicBezTo>
                      <a:cubicBezTo>
                        <a:pt x="469940" y="244679"/>
                        <a:pt x="462832" y="228097"/>
                        <a:pt x="448619" y="234414"/>
                      </a:cubicBezTo>
                      <a:cubicBezTo>
                        <a:pt x="434405" y="240731"/>
                        <a:pt x="413085" y="273896"/>
                        <a:pt x="396503" y="286530"/>
                      </a:cubicBezTo>
                      <a:cubicBezTo>
                        <a:pt x="379921" y="299164"/>
                        <a:pt x="372814" y="303112"/>
                        <a:pt x="349125" y="310219"/>
                      </a:cubicBezTo>
                      <a:cubicBezTo>
                        <a:pt x="325436" y="317326"/>
                        <a:pt x="279636" y="324432"/>
                        <a:pt x="254368" y="329170"/>
                      </a:cubicBezTo>
                      <a:cubicBezTo>
                        <a:pt x="229100" y="333908"/>
                        <a:pt x="214096" y="337067"/>
                        <a:pt x="197514" y="338646"/>
                      </a:cubicBezTo>
                      <a:cubicBezTo>
                        <a:pt x="180932" y="340225"/>
                        <a:pt x="165929" y="334698"/>
                        <a:pt x="154874" y="338646"/>
                      </a:cubicBezTo>
                      <a:cubicBezTo>
                        <a:pt x="143819" y="342594"/>
                        <a:pt x="145398" y="355228"/>
                        <a:pt x="131185" y="362335"/>
                      </a:cubicBezTo>
                      <a:cubicBezTo>
                        <a:pt x="116972" y="369442"/>
                        <a:pt x="86175" y="374969"/>
                        <a:pt x="69593" y="381286"/>
                      </a:cubicBezTo>
                      <a:cubicBezTo>
                        <a:pt x="53011" y="387603"/>
                        <a:pt x="42745" y="393920"/>
                        <a:pt x="31690" y="400237"/>
                      </a:cubicBezTo>
                      <a:cubicBezTo>
                        <a:pt x="20635" y="406554"/>
                        <a:pt x="8001" y="426296"/>
                        <a:pt x="3263" y="419189"/>
                      </a:cubicBezTo>
                      <a:cubicBezTo>
                        <a:pt x="-1475" y="412082"/>
                        <a:pt x="-685" y="382076"/>
                        <a:pt x="3263" y="357597"/>
                      </a:cubicBezTo>
                      <a:cubicBezTo>
                        <a:pt x="7211" y="333118"/>
                        <a:pt x="17477" y="295215"/>
                        <a:pt x="26953" y="272316"/>
                      </a:cubicBezTo>
                      <a:cubicBezTo>
                        <a:pt x="36429" y="249417"/>
                        <a:pt x="45904" y="239941"/>
                        <a:pt x="60117" y="220200"/>
                      </a:cubicBezTo>
                      <a:cubicBezTo>
                        <a:pt x="74330" y="200459"/>
                        <a:pt x="94071" y="170453"/>
                        <a:pt x="112233" y="153871"/>
                      </a:cubicBezTo>
                      <a:cubicBezTo>
                        <a:pt x="130395" y="137289"/>
                        <a:pt x="148556" y="130971"/>
                        <a:pt x="169087" y="120706"/>
                      </a:cubicBezTo>
                      <a:cubicBezTo>
                        <a:pt x="189618" y="110441"/>
                        <a:pt x="218045" y="90700"/>
                        <a:pt x="235417" y="92279"/>
                      </a:cubicBezTo>
                      <a:cubicBezTo>
                        <a:pt x="252789" y="93858"/>
                        <a:pt x="252789" y="118337"/>
                        <a:pt x="273319" y="130181"/>
                      </a:cubicBezTo>
                      <a:cubicBezTo>
                        <a:pt x="293849" y="142025"/>
                        <a:pt x="328594" y="157819"/>
                        <a:pt x="358600" y="163346"/>
                      </a:cubicBezTo>
                      <a:cubicBezTo>
                        <a:pt x="388606" y="168873"/>
                        <a:pt x="424930" y="167294"/>
                        <a:pt x="453357" y="163346"/>
                      </a:cubicBezTo>
                      <a:cubicBezTo>
                        <a:pt x="481784" y="159398"/>
                        <a:pt x="510211" y="153871"/>
                        <a:pt x="529162" y="139657"/>
                      </a:cubicBezTo>
                      <a:cubicBezTo>
                        <a:pt x="548113" y="125443"/>
                        <a:pt x="554431" y="93858"/>
                        <a:pt x="567065" y="78065"/>
                      </a:cubicBezTo>
                      <a:cubicBezTo>
                        <a:pt x="579699" y="62272"/>
                        <a:pt x="589175" y="10946"/>
                        <a:pt x="619181" y="2260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3" name="Freeform 282"/>
                <p:cNvSpPr/>
                <p:nvPr/>
              </p:nvSpPr>
              <p:spPr>
                <a:xfrm>
                  <a:off x="6821600" y="1648769"/>
                  <a:ext cx="336710" cy="140874"/>
                </a:xfrm>
                <a:custGeom>
                  <a:avLst/>
                  <a:gdLst>
                    <a:gd name="connsiteX0" fmla="*/ 241 w 460136"/>
                    <a:gd name="connsiteY0" fmla="*/ 109570 h 161045"/>
                    <a:gd name="connsiteX1" fmla="*/ 109211 w 460136"/>
                    <a:gd name="connsiteY1" fmla="*/ 156948 h 161045"/>
                    <a:gd name="connsiteX2" fmla="*/ 222918 w 460136"/>
                    <a:gd name="connsiteY2" fmla="*/ 156948 h 161045"/>
                    <a:gd name="connsiteX3" fmla="*/ 312937 w 460136"/>
                    <a:gd name="connsiteY3" fmla="*/ 142734 h 161045"/>
                    <a:gd name="connsiteX4" fmla="*/ 393480 w 460136"/>
                    <a:gd name="connsiteY4" fmla="*/ 100094 h 161045"/>
                    <a:gd name="connsiteX5" fmla="*/ 431383 w 460136"/>
                    <a:gd name="connsiteY5" fmla="*/ 71667 h 161045"/>
                    <a:gd name="connsiteX6" fmla="*/ 459810 w 460136"/>
                    <a:gd name="connsiteY6" fmla="*/ 14813 h 161045"/>
                    <a:gd name="connsiteX7" fmla="*/ 412431 w 460136"/>
                    <a:gd name="connsiteY7" fmla="*/ 29027 h 161045"/>
                    <a:gd name="connsiteX8" fmla="*/ 346102 w 460136"/>
                    <a:gd name="connsiteY8" fmla="*/ 38502 h 161045"/>
                    <a:gd name="connsiteX9" fmla="*/ 284510 w 460136"/>
                    <a:gd name="connsiteY9" fmla="*/ 19551 h 161045"/>
                    <a:gd name="connsiteX10" fmla="*/ 232394 w 460136"/>
                    <a:gd name="connsiteY10" fmla="*/ 600 h 161045"/>
                    <a:gd name="connsiteX11" fmla="*/ 199229 w 460136"/>
                    <a:gd name="connsiteY11" fmla="*/ 43240 h 161045"/>
                    <a:gd name="connsiteX12" fmla="*/ 147113 w 460136"/>
                    <a:gd name="connsiteY12" fmla="*/ 71667 h 161045"/>
                    <a:gd name="connsiteX13" fmla="*/ 80784 w 460136"/>
                    <a:gd name="connsiteY13" fmla="*/ 95356 h 161045"/>
                    <a:gd name="connsiteX14" fmla="*/ 241 w 460136"/>
                    <a:gd name="connsiteY14" fmla="*/ 109570 h 161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60136" h="161045">
                      <a:moveTo>
                        <a:pt x="241" y="109570"/>
                      </a:moveTo>
                      <a:cubicBezTo>
                        <a:pt x="4979" y="119835"/>
                        <a:pt x="72098" y="149052"/>
                        <a:pt x="109211" y="156948"/>
                      </a:cubicBezTo>
                      <a:cubicBezTo>
                        <a:pt x="146324" y="164844"/>
                        <a:pt x="188964" y="159317"/>
                        <a:pt x="222918" y="156948"/>
                      </a:cubicBezTo>
                      <a:cubicBezTo>
                        <a:pt x="256872" y="154579"/>
                        <a:pt x="284510" y="152210"/>
                        <a:pt x="312937" y="142734"/>
                      </a:cubicBezTo>
                      <a:cubicBezTo>
                        <a:pt x="341364" y="133258"/>
                        <a:pt x="373739" y="111939"/>
                        <a:pt x="393480" y="100094"/>
                      </a:cubicBezTo>
                      <a:cubicBezTo>
                        <a:pt x="413221" y="88249"/>
                        <a:pt x="420328" y="85880"/>
                        <a:pt x="431383" y="71667"/>
                      </a:cubicBezTo>
                      <a:cubicBezTo>
                        <a:pt x="442438" y="57454"/>
                        <a:pt x="462969" y="21920"/>
                        <a:pt x="459810" y="14813"/>
                      </a:cubicBezTo>
                      <a:cubicBezTo>
                        <a:pt x="456651" y="7706"/>
                        <a:pt x="431382" y="25079"/>
                        <a:pt x="412431" y="29027"/>
                      </a:cubicBezTo>
                      <a:cubicBezTo>
                        <a:pt x="393480" y="32975"/>
                        <a:pt x="367422" y="40081"/>
                        <a:pt x="346102" y="38502"/>
                      </a:cubicBezTo>
                      <a:cubicBezTo>
                        <a:pt x="324782" y="36923"/>
                        <a:pt x="303461" y="25868"/>
                        <a:pt x="284510" y="19551"/>
                      </a:cubicBezTo>
                      <a:cubicBezTo>
                        <a:pt x="265559" y="13234"/>
                        <a:pt x="246608" y="-3348"/>
                        <a:pt x="232394" y="600"/>
                      </a:cubicBezTo>
                      <a:cubicBezTo>
                        <a:pt x="218181" y="4548"/>
                        <a:pt x="213442" y="31396"/>
                        <a:pt x="199229" y="43240"/>
                      </a:cubicBezTo>
                      <a:cubicBezTo>
                        <a:pt x="185016" y="55084"/>
                        <a:pt x="166854" y="62981"/>
                        <a:pt x="147113" y="71667"/>
                      </a:cubicBezTo>
                      <a:cubicBezTo>
                        <a:pt x="127372" y="80353"/>
                        <a:pt x="99735" y="89829"/>
                        <a:pt x="80784" y="95356"/>
                      </a:cubicBezTo>
                      <a:cubicBezTo>
                        <a:pt x="61833" y="100883"/>
                        <a:pt x="-4497" y="99305"/>
                        <a:pt x="241" y="109570"/>
                      </a:cubicBezTo>
                      <a:close/>
                    </a:path>
                  </a:pathLst>
                </a:custGeom>
                <a:solidFill>
                  <a:srgbClr val="6B0507"/>
                </a:solidFill>
                <a:ln w="6350">
                  <a:solidFill>
                    <a:srgbClr val="D66B5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n w="6350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284" name="Freeform 283"/>
                <p:cNvSpPr/>
                <p:nvPr/>
              </p:nvSpPr>
              <p:spPr>
                <a:xfrm rot="21324245">
                  <a:off x="6916119" y="1730149"/>
                  <a:ext cx="209796" cy="65469"/>
                </a:xfrm>
                <a:custGeom>
                  <a:avLst/>
                  <a:gdLst>
                    <a:gd name="connsiteX0" fmla="*/ 315 w 351464"/>
                    <a:gd name="connsiteY0" fmla="*/ 76451 h 104878"/>
                    <a:gd name="connsiteX1" fmla="*/ 52431 w 351464"/>
                    <a:gd name="connsiteY1" fmla="*/ 48024 h 104878"/>
                    <a:gd name="connsiteX2" fmla="*/ 132974 w 351464"/>
                    <a:gd name="connsiteY2" fmla="*/ 19597 h 104878"/>
                    <a:gd name="connsiteX3" fmla="*/ 227730 w 351464"/>
                    <a:gd name="connsiteY3" fmla="*/ 645 h 104878"/>
                    <a:gd name="connsiteX4" fmla="*/ 308273 w 351464"/>
                    <a:gd name="connsiteY4" fmla="*/ 5383 h 104878"/>
                    <a:gd name="connsiteX5" fmla="*/ 350914 w 351464"/>
                    <a:gd name="connsiteY5" fmla="*/ 14859 h 104878"/>
                    <a:gd name="connsiteX6" fmla="*/ 279846 w 351464"/>
                    <a:gd name="connsiteY6" fmla="*/ 66975 h 104878"/>
                    <a:gd name="connsiteX7" fmla="*/ 166138 w 351464"/>
                    <a:gd name="connsiteY7" fmla="*/ 95402 h 104878"/>
                    <a:gd name="connsiteX8" fmla="*/ 76120 w 351464"/>
                    <a:gd name="connsiteY8" fmla="*/ 104878 h 104878"/>
                    <a:gd name="connsiteX9" fmla="*/ 315 w 351464"/>
                    <a:gd name="connsiteY9" fmla="*/ 76451 h 104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1464" h="104878">
                      <a:moveTo>
                        <a:pt x="315" y="76451"/>
                      </a:moveTo>
                      <a:cubicBezTo>
                        <a:pt x="-3633" y="66975"/>
                        <a:pt x="30321" y="57500"/>
                        <a:pt x="52431" y="48024"/>
                      </a:cubicBezTo>
                      <a:cubicBezTo>
                        <a:pt x="74541" y="38548"/>
                        <a:pt x="103758" y="27493"/>
                        <a:pt x="132974" y="19597"/>
                      </a:cubicBezTo>
                      <a:cubicBezTo>
                        <a:pt x="162190" y="11701"/>
                        <a:pt x="198514" y="3014"/>
                        <a:pt x="227730" y="645"/>
                      </a:cubicBezTo>
                      <a:cubicBezTo>
                        <a:pt x="256946" y="-1724"/>
                        <a:pt x="287742" y="3014"/>
                        <a:pt x="308273" y="5383"/>
                      </a:cubicBezTo>
                      <a:cubicBezTo>
                        <a:pt x="328804" y="7752"/>
                        <a:pt x="355652" y="4594"/>
                        <a:pt x="350914" y="14859"/>
                      </a:cubicBezTo>
                      <a:cubicBezTo>
                        <a:pt x="346176" y="25124"/>
                        <a:pt x="310642" y="53551"/>
                        <a:pt x="279846" y="66975"/>
                      </a:cubicBezTo>
                      <a:cubicBezTo>
                        <a:pt x="249050" y="80399"/>
                        <a:pt x="200092" y="89085"/>
                        <a:pt x="166138" y="95402"/>
                      </a:cubicBezTo>
                      <a:cubicBezTo>
                        <a:pt x="132184" y="101719"/>
                        <a:pt x="101388" y="104878"/>
                        <a:pt x="76120" y="104878"/>
                      </a:cubicBezTo>
                      <a:cubicBezTo>
                        <a:pt x="50852" y="104878"/>
                        <a:pt x="4263" y="85927"/>
                        <a:pt x="315" y="76451"/>
                      </a:cubicBezTo>
                      <a:close/>
                    </a:path>
                  </a:pathLst>
                </a:custGeom>
                <a:solidFill>
                  <a:srgbClr val="F59B99"/>
                </a:solidFill>
                <a:ln w="3175">
                  <a:solidFill>
                    <a:srgbClr val="DC615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5" name="Freeform 284"/>
                <p:cNvSpPr/>
                <p:nvPr/>
              </p:nvSpPr>
              <p:spPr>
                <a:xfrm>
                  <a:off x="5956950" y="815510"/>
                  <a:ext cx="289539" cy="592209"/>
                </a:xfrm>
                <a:custGeom>
                  <a:avLst/>
                  <a:gdLst>
                    <a:gd name="connsiteX0" fmla="*/ 23956 w 304398"/>
                    <a:gd name="connsiteY0" fmla="*/ 652872 h 672104"/>
                    <a:gd name="connsiteX1" fmla="*/ 9742 w 304398"/>
                    <a:gd name="connsiteY1" fmla="*/ 553378 h 672104"/>
                    <a:gd name="connsiteX2" fmla="*/ 266 w 304398"/>
                    <a:gd name="connsiteY2" fmla="*/ 439670 h 672104"/>
                    <a:gd name="connsiteX3" fmla="*/ 5004 w 304398"/>
                    <a:gd name="connsiteY3" fmla="*/ 349651 h 672104"/>
                    <a:gd name="connsiteX4" fmla="*/ 28693 w 304398"/>
                    <a:gd name="connsiteY4" fmla="*/ 245419 h 672104"/>
                    <a:gd name="connsiteX5" fmla="*/ 71334 w 304398"/>
                    <a:gd name="connsiteY5" fmla="*/ 136449 h 672104"/>
                    <a:gd name="connsiteX6" fmla="*/ 128188 w 304398"/>
                    <a:gd name="connsiteY6" fmla="*/ 60644 h 672104"/>
                    <a:gd name="connsiteX7" fmla="*/ 189779 w 304398"/>
                    <a:gd name="connsiteY7" fmla="*/ 8528 h 672104"/>
                    <a:gd name="connsiteX8" fmla="*/ 213468 w 304398"/>
                    <a:gd name="connsiteY8" fmla="*/ 3790 h 672104"/>
                    <a:gd name="connsiteX9" fmla="*/ 251371 w 304398"/>
                    <a:gd name="connsiteY9" fmla="*/ 46430 h 672104"/>
                    <a:gd name="connsiteX10" fmla="*/ 279798 w 304398"/>
                    <a:gd name="connsiteY10" fmla="*/ 136449 h 672104"/>
                    <a:gd name="connsiteX11" fmla="*/ 294012 w 304398"/>
                    <a:gd name="connsiteY11" fmla="*/ 212254 h 672104"/>
                    <a:gd name="connsiteX12" fmla="*/ 303487 w 304398"/>
                    <a:gd name="connsiteY12" fmla="*/ 330700 h 672104"/>
                    <a:gd name="connsiteX13" fmla="*/ 303487 w 304398"/>
                    <a:gd name="connsiteY13" fmla="*/ 463359 h 672104"/>
                    <a:gd name="connsiteX14" fmla="*/ 298749 w 304398"/>
                    <a:gd name="connsiteY14" fmla="*/ 600756 h 672104"/>
                    <a:gd name="connsiteX15" fmla="*/ 289274 w 304398"/>
                    <a:gd name="connsiteY15" fmla="*/ 671823 h 672104"/>
                    <a:gd name="connsiteX16" fmla="*/ 241895 w 304398"/>
                    <a:gd name="connsiteY16" fmla="*/ 624445 h 672104"/>
                    <a:gd name="connsiteX17" fmla="*/ 185042 w 304398"/>
                    <a:gd name="connsiteY17" fmla="*/ 596018 h 672104"/>
                    <a:gd name="connsiteX18" fmla="*/ 113974 w 304398"/>
                    <a:gd name="connsiteY18" fmla="*/ 591280 h 672104"/>
                    <a:gd name="connsiteX19" fmla="*/ 23956 w 304398"/>
                    <a:gd name="connsiteY19" fmla="*/ 652872 h 6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04398" h="672104">
                      <a:moveTo>
                        <a:pt x="23956" y="652872"/>
                      </a:moveTo>
                      <a:cubicBezTo>
                        <a:pt x="6584" y="646555"/>
                        <a:pt x="13690" y="588912"/>
                        <a:pt x="9742" y="553378"/>
                      </a:cubicBezTo>
                      <a:cubicBezTo>
                        <a:pt x="5794" y="517844"/>
                        <a:pt x="1056" y="473624"/>
                        <a:pt x="266" y="439670"/>
                      </a:cubicBezTo>
                      <a:cubicBezTo>
                        <a:pt x="-524" y="405716"/>
                        <a:pt x="266" y="382026"/>
                        <a:pt x="5004" y="349651"/>
                      </a:cubicBezTo>
                      <a:cubicBezTo>
                        <a:pt x="9742" y="317276"/>
                        <a:pt x="17638" y="280953"/>
                        <a:pt x="28693" y="245419"/>
                      </a:cubicBezTo>
                      <a:cubicBezTo>
                        <a:pt x="39748" y="209885"/>
                        <a:pt x="54752" y="167245"/>
                        <a:pt x="71334" y="136449"/>
                      </a:cubicBezTo>
                      <a:cubicBezTo>
                        <a:pt x="87916" y="105653"/>
                        <a:pt x="108447" y="81964"/>
                        <a:pt x="128188" y="60644"/>
                      </a:cubicBezTo>
                      <a:cubicBezTo>
                        <a:pt x="147929" y="39324"/>
                        <a:pt x="175566" y="18004"/>
                        <a:pt x="189779" y="8528"/>
                      </a:cubicBezTo>
                      <a:cubicBezTo>
                        <a:pt x="203992" y="-948"/>
                        <a:pt x="203203" y="-2527"/>
                        <a:pt x="213468" y="3790"/>
                      </a:cubicBezTo>
                      <a:cubicBezTo>
                        <a:pt x="223733" y="10107"/>
                        <a:pt x="240316" y="24320"/>
                        <a:pt x="251371" y="46430"/>
                      </a:cubicBezTo>
                      <a:cubicBezTo>
                        <a:pt x="262426" y="68540"/>
                        <a:pt x="272691" y="108812"/>
                        <a:pt x="279798" y="136449"/>
                      </a:cubicBezTo>
                      <a:cubicBezTo>
                        <a:pt x="286905" y="164086"/>
                        <a:pt x="290064" y="179879"/>
                        <a:pt x="294012" y="212254"/>
                      </a:cubicBezTo>
                      <a:cubicBezTo>
                        <a:pt x="297960" y="244629"/>
                        <a:pt x="301908" y="288849"/>
                        <a:pt x="303487" y="330700"/>
                      </a:cubicBezTo>
                      <a:cubicBezTo>
                        <a:pt x="305066" y="372551"/>
                        <a:pt x="304277" y="418350"/>
                        <a:pt x="303487" y="463359"/>
                      </a:cubicBezTo>
                      <a:cubicBezTo>
                        <a:pt x="302697" y="508368"/>
                        <a:pt x="301118" y="566012"/>
                        <a:pt x="298749" y="600756"/>
                      </a:cubicBezTo>
                      <a:cubicBezTo>
                        <a:pt x="296380" y="635500"/>
                        <a:pt x="298750" y="667875"/>
                        <a:pt x="289274" y="671823"/>
                      </a:cubicBezTo>
                      <a:cubicBezTo>
                        <a:pt x="279798" y="675771"/>
                        <a:pt x="259267" y="637079"/>
                        <a:pt x="241895" y="624445"/>
                      </a:cubicBezTo>
                      <a:cubicBezTo>
                        <a:pt x="224523" y="611811"/>
                        <a:pt x="206362" y="601545"/>
                        <a:pt x="185042" y="596018"/>
                      </a:cubicBezTo>
                      <a:cubicBezTo>
                        <a:pt x="163722" y="590491"/>
                        <a:pt x="134505" y="584963"/>
                        <a:pt x="113974" y="591280"/>
                      </a:cubicBezTo>
                      <a:cubicBezTo>
                        <a:pt x="93443" y="597597"/>
                        <a:pt x="41328" y="659189"/>
                        <a:pt x="23956" y="652872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6" name="Freeform 285"/>
                <p:cNvSpPr/>
                <p:nvPr/>
              </p:nvSpPr>
              <p:spPr>
                <a:xfrm>
                  <a:off x="7426891" y="1016575"/>
                  <a:ext cx="208881" cy="336433"/>
                </a:xfrm>
                <a:custGeom>
                  <a:avLst/>
                  <a:gdLst>
                    <a:gd name="connsiteX0" fmla="*/ 1548 w 252770"/>
                    <a:gd name="connsiteY0" fmla="*/ 79120 h 504926"/>
                    <a:gd name="connsiteX1" fmla="*/ 48926 w 252770"/>
                    <a:gd name="connsiteY1" fmla="*/ 22266 h 504926"/>
                    <a:gd name="connsiteX2" fmla="*/ 91566 w 252770"/>
                    <a:gd name="connsiteY2" fmla="*/ 3315 h 504926"/>
                    <a:gd name="connsiteX3" fmla="*/ 138945 w 252770"/>
                    <a:gd name="connsiteY3" fmla="*/ 3315 h 504926"/>
                    <a:gd name="connsiteX4" fmla="*/ 186323 w 252770"/>
                    <a:gd name="connsiteY4" fmla="*/ 36480 h 504926"/>
                    <a:gd name="connsiteX5" fmla="*/ 210012 w 252770"/>
                    <a:gd name="connsiteY5" fmla="*/ 83858 h 504926"/>
                    <a:gd name="connsiteX6" fmla="*/ 243177 w 252770"/>
                    <a:gd name="connsiteY6" fmla="*/ 150187 h 504926"/>
                    <a:gd name="connsiteX7" fmla="*/ 252652 w 252770"/>
                    <a:gd name="connsiteY7" fmla="*/ 268633 h 504926"/>
                    <a:gd name="connsiteX8" fmla="*/ 238439 w 252770"/>
                    <a:gd name="connsiteY8" fmla="*/ 387079 h 504926"/>
                    <a:gd name="connsiteX9" fmla="*/ 195798 w 252770"/>
                    <a:gd name="connsiteY9" fmla="*/ 453408 h 504926"/>
                    <a:gd name="connsiteX10" fmla="*/ 157896 w 252770"/>
                    <a:gd name="connsiteY10" fmla="*/ 496049 h 504926"/>
                    <a:gd name="connsiteX11" fmla="*/ 77353 w 252770"/>
                    <a:gd name="connsiteY11" fmla="*/ 496049 h 504926"/>
                    <a:gd name="connsiteX12" fmla="*/ 67877 w 252770"/>
                    <a:gd name="connsiteY12" fmla="*/ 401292 h 504926"/>
                    <a:gd name="connsiteX13" fmla="*/ 39450 w 252770"/>
                    <a:gd name="connsiteY13" fmla="*/ 230730 h 504926"/>
                    <a:gd name="connsiteX14" fmla="*/ 15761 w 252770"/>
                    <a:gd name="connsiteY14" fmla="*/ 159663 h 504926"/>
                    <a:gd name="connsiteX15" fmla="*/ 11023 w 252770"/>
                    <a:gd name="connsiteY15" fmla="*/ 131236 h 504926"/>
                    <a:gd name="connsiteX16" fmla="*/ 1548 w 252770"/>
                    <a:gd name="connsiteY16" fmla="*/ 79120 h 504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2770" h="504926">
                      <a:moveTo>
                        <a:pt x="1548" y="79120"/>
                      </a:moveTo>
                      <a:cubicBezTo>
                        <a:pt x="7865" y="60958"/>
                        <a:pt x="33923" y="34900"/>
                        <a:pt x="48926" y="22266"/>
                      </a:cubicBezTo>
                      <a:cubicBezTo>
                        <a:pt x="63929" y="9632"/>
                        <a:pt x="76563" y="6473"/>
                        <a:pt x="91566" y="3315"/>
                      </a:cubicBezTo>
                      <a:cubicBezTo>
                        <a:pt x="106569" y="157"/>
                        <a:pt x="123152" y="-2212"/>
                        <a:pt x="138945" y="3315"/>
                      </a:cubicBezTo>
                      <a:cubicBezTo>
                        <a:pt x="154738" y="8842"/>
                        <a:pt x="174479" y="23056"/>
                        <a:pt x="186323" y="36480"/>
                      </a:cubicBezTo>
                      <a:cubicBezTo>
                        <a:pt x="198167" y="49904"/>
                        <a:pt x="210012" y="83858"/>
                        <a:pt x="210012" y="83858"/>
                      </a:cubicBezTo>
                      <a:cubicBezTo>
                        <a:pt x="219488" y="102809"/>
                        <a:pt x="236070" y="119391"/>
                        <a:pt x="243177" y="150187"/>
                      </a:cubicBezTo>
                      <a:cubicBezTo>
                        <a:pt x="250284" y="180983"/>
                        <a:pt x="253442" y="229151"/>
                        <a:pt x="252652" y="268633"/>
                      </a:cubicBezTo>
                      <a:cubicBezTo>
                        <a:pt x="251862" y="308115"/>
                        <a:pt x="247915" y="356283"/>
                        <a:pt x="238439" y="387079"/>
                      </a:cubicBezTo>
                      <a:cubicBezTo>
                        <a:pt x="228963" y="417875"/>
                        <a:pt x="209222" y="435246"/>
                        <a:pt x="195798" y="453408"/>
                      </a:cubicBezTo>
                      <a:cubicBezTo>
                        <a:pt x="182374" y="471570"/>
                        <a:pt x="177637" y="488942"/>
                        <a:pt x="157896" y="496049"/>
                      </a:cubicBezTo>
                      <a:cubicBezTo>
                        <a:pt x="138155" y="503156"/>
                        <a:pt x="92356" y="511842"/>
                        <a:pt x="77353" y="496049"/>
                      </a:cubicBezTo>
                      <a:cubicBezTo>
                        <a:pt x="62350" y="480256"/>
                        <a:pt x="74194" y="445512"/>
                        <a:pt x="67877" y="401292"/>
                      </a:cubicBezTo>
                      <a:cubicBezTo>
                        <a:pt x="61560" y="357072"/>
                        <a:pt x="48136" y="271002"/>
                        <a:pt x="39450" y="230730"/>
                      </a:cubicBezTo>
                      <a:cubicBezTo>
                        <a:pt x="30764" y="190459"/>
                        <a:pt x="20499" y="176245"/>
                        <a:pt x="15761" y="159663"/>
                      </a:cubicBezTo>
                      <a:cubicBezTo>
                        <a:pt x="11023" y="143081"/>
                        <a:pt x="11813" y="142291"/>
                        <a:pt x="11023" y="131236"/>
                      </a:cubicBezTo>
                      <a:cubicBezTo>
                        <a:pt x="10233" y="120181"/>
                        <a:pt x="-4769" y="97282"/>
                        <a:pt x="1548" y="79120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 w="1270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7" name="Freeform 286"/>
                <p:cNvSpPr/>
                <p:nvPr/>
              </p:nvSpPr>
              <p:spPr>
                <a:xfrm rot="21334807">
                  <a:off x="7198305" y="563311"/>
                  <a:ext cx="365609" cy="545537"/>
                </a:xfrm>
                <a:custGeom>
                  <a:avLst/>
                  <a:gdLst>
                    <a:gd name="connsiteX0" fmla="*/ 1869 w 463553"/>
                    <a:gd name="connsiteY0" fmla="*/ 1521 h 539444"/>
                    <a:gd name="connsiteX1" fmla="*/ 172430 w 463553"/>
                    <a:gd name="connsiteY1" fmla="*/ 48899 h 539444"/>
                    <a:gd name="connsiteX2" fmla="*/ 286138 w 463553"/>
                    <a:gd name="connsiteY2" fmla="*/ 119967 h 539444"/>
                    <a:gd name="connsiteX3" fmla="*/ 366681 w 463553"/>
                    <a:gd name="connsiteY3" fmla="*/ 228936 h 539444"/>
                    <a:gd name="connsiteX4" fmla="*/ 433011 w 463553"/>
                    <a:gd name="connsiteY4" fmla="*/ 347382 h 539444"/>
                    <a:gd name="connsiteX5" fmla="*/ 461438 w 463553"/>
                    <a:gd name="connsiteY5" fmla="*/ 480041 h 539444"/>
                    <a:gd name="connsiteX6" fmla="*/ 456700 w 463553"/>
                    <a:gd name="connsiteY6" fmla="*/ 480041 h 539444"/>
                    <a:gd name="connsiteX7" fmla="*/ 418797 w 463553"/>
                    <a:gd name="connsiteY7" fmla="*/ 456352 h 539444"/>
                    <a:gd name="connsiteX8" fmla="*/ 385632 w 463553"/>
                    <a:gd name="connsiteY8" fmla="*/ 451614 h 539444"/>
                    <a:gd name="connsiteX9" fmla="*/ 361943 w 463553"/>
                    <a:gd name="connsiteY9" fmla="*/ 451614 h 539444"/>
                    <a:gd name="connsiteX10" fmla="*/ 352468 w 463553"/>
                    <a:gd name="connsiteY10" fmla="*/ 461090 h 539444"/>
                    <a:gd name="connsiteX11" fmla="*/ 333516 w 463553"/>
                    <a:gd name="connsiteY11" fmla="*/ 484779 h 539444"/>
                    <a:gd name="connsiteX12" fmla="*/ 314565 w 463553"/>
                    <a:gd name="connsiteY12" fmla="*/ 494255 h 539444"/>
                    <a:gd name="connsiteX13" fmla="*/ 295614 w 463553"/>
                    <a:gd name="connsiteY13" fmla="*/ 503730 h 539444"/>
                    <a:gd name="connsiteX14" fmla="*/ 281400 w 463553"/>
                    <a:gd name="connsiteY14" fmla="*/ 517944 h 539444"/>
                    <a:gd name="connsiteX15" fmla="*/ 271925 w 463553"/>
                    <a:gd name="connsiteY15" fmla="*/ 536895 h 539444"/>
                    <a:gd name="connsiteX16" fmla="*/ 257711 w 463553"/>
                    <a:gd name="connsiteY16" fmla="*/ 456352 h 539444"/>
                    <a:gd name="connsiteX17" fmla="*/ 229284 w 463553"/>
                    <a:gd name="connsiteY17" fmla="*/ 399498 h 539444"/>
                    <a:gd name="connsiteX18" fmla="*/ 196119 w 463553"/>
                    <a:gd name="connsiteY18" fmla="*/ 323693 h 539444"/>
                    <a:gd name="connsiteX19" fmla="*/ 172430 w 463553"/>
                    <a:gd name="connsiteY19" fmla="*/ 247888 h 539444"/>
                    <a:gd name="connsiteX20" fmla="*/ 110839 w 463553"/>
                    <a:gd name="connsiteY20" fmla="*/ 157869 h 539444"/>
                    <a:gd name="connsiteX21" fmla="*/ 82412 w 463553"/>
                    <a:gd name="connsiteY21" fmla="*/ 105753 h 539444"/>
                    <a:gd name="connsiteX22" fmla="*/ 1869 w 463553"/>
                    <a:gd name="connsiteY22" fmla="*/ 1521 h 539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63553" h="539444">
                      <a:moveTo>
                        <a:pt x="1869" y="1521"/>
                      </a:moveTo>
                      <a:cubicBezTo>
                        <a:pt x="16872" y="-7955"/>
                        <a:pt x="125052" y="29158"/>
                        <a:pt x="172430" y="48899"/>
                      </a:cubicBezTo>
                      <a:cubicBezTo>
                        <a:pt x="219808" y="68640"/>
                        <a:pt x="253763" y="89961"/>
                        <a:pt x="286138" y="119967"/>
                      </a:cubicBezTo>
                      <a:cubicBezTo>
                        <a:pt x="318513" y="149973"/>
                        <a:pt x="342202" y="191033"/>
                        <a:pt x="366681" y="228936"/>
                      </a:cubicBezTo>
                      <a:cubicBezTo>
                        <a:pt x="391160" y="266839"/>
                        <a:pt x="417218" y="305531"/>
                        <a:pt x="433011" y="347382"/>
                      </a:cubicBezTo>
                      <a:cubicBezTo>
                        <a:pt x="448804" y="389233"/>
                        <a:pt x="461438" y="480041"/>
                        <a:pt x="461438" y="480041"/>
                      </a:cubicBezTo>
                      <a:cubicBezTo>
                        <a:pt x="465386" y="502151"/>
                        <a:pt x="463807" y="483989"/>
                        <a:pt x="456700" y="480041"/>
                      </a:cubicBezTo>
                      <a:cubicBezTo>
                        <a:pt x="449593" y="476093"/>
                        <a:pt x="430642" y="461090"/>
                        <a:pt x="418797" y="456352"/>
                      </a:cubicBezTo>
                      <a:cubicBezTo>
                        <a:pt x="406952" y="451614"/>
                        <a:pt x="395108" y="452404"/>
                        <a:pt x="385632" y="451614"/>
                      </a:cubicBezTo>
                      <a:cubicBezTo>
                        <a:pt x="376156" y="450824"/>
                        <a:pt x="361943" y="451614"/>
                        <a:pt x="361943" y="451614"/>
                      </a:cubicBezTo>
                      <a:cubicBezTo>
                        <a:pt x="356416" y="453193"/>
                        <a:pt x="357206" y="455563"/>
                        <a:pt x="352468" y="461090"/>
                      </a:cubicBezTo>
                      <a:cubicBezTo>
                        <a:pt x="347730" y="466617"/>
                        <a:pt x="333516" y="484779"/>
                        <a:pt x="333516" y="484779"/>
                      </a:cubicBezTo>
                      <a:cubicBezTo>
                        <a:pt x="327199" y="490306"/>
                        <a:pt x="314565" y="494255"/>
                        <a:pt x="314565" y="494255"/>
                      </a:cubicBezTo>
                      <a:lnTo>
                        <a:pt x="295614" y="503730"/>
                      </a:lnTo>
                      <a:cubicBezTo>
                        <a:pt x="290087" y="507678"/>
                        <a:pt x="281400" y="517944"/>
                        <a:pt x="281400" y="517944"/>
                      </a:cubicBezTo>
                      <a:cubicBezTo>
                        <a:pt x="277452" y="523472"/>
                        <a:pt x="275873" y="547160"/>
                        <a:pt x="271925" y="536895"/>
                      </a:cubicBezTo>
                      <a:cubicBezTo>
                        <a:pt x="267977" y="526630"/>
                        <a:pt x="264818" y="479252"/>
                        <a:pt x="257711" y="456352"/>
                      </a:cubicBezTo>
                      <a:cubicBezTo>
                        <a:pt x="250604" y="433453"/>
                        <a:pt x="239549" y="421608"/>
                        <a:pt x="229284" y="399498"/>
                      </a:cubicBezTo>
                      <a:cubicBezTo>
                        <a:pt x="219019" y="377388"/>
                        <a:pt x="205595" y="348961"/>
                        <a:pt x="196119" y="323693"/>
                      </a:cubicBezTo>
                      <a:cubicBezTo>
                        <a:pt x="186643" y="298425"/>
                        <a:pt x="186643" y="275525"/>
                        <a:pt x="172430" y="247888"/>
                      </a:cubicBezTo>
                      <a:cubicBezTo>
                        <a:pt x="158217" y="220251"/>
                        <a:pt x="125842" y="181558"/>
                        <a:pt x="110839" y="157869"/>
                      </a:cubicBezTo>
                      <a:cubicBezTo>
                        <a:pt x="95836" y="134180"/>
                        <a:pt x="98205" y="126283"/>
                        <a:pt x="82412" y="105753"/>
                      </a:cubicBezTo>
                      <a:cubicBezTo>
                        <a:pt x="66619" y="85223"/>
                        <a:pt x="-13134" y="10997"/>
                        <a:pt x="1869" y="152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9525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8" name="Freeform 287"/>
                <p:cNvSpPr/>
                <p:nvPr/>
              </p:nvSpPr>
              <p:spPr>
                <a:xfrm flipH="1">
                  <a:off x="7457305" y="1115274"/>
                  <a:ext cx="97047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60" name="Group 259"/>
              <p:cNvGrpSpPr/>
              <p:nvPr/>
            </p:nvGrpSpPr>
            <p:grpSpPr>
              <a:xfrm>
                <a:off x="4684543" y="2145901"/>
                <a:ext cx="1314382" cy="919920"/>
                <a:chOff x="4684797" y="2132621"/>
                <a:chExt cx="1278297" cy="933695"/>
              </a:xfrm>
            </p:grpSpPr>
            <p:sp>
              <p:nvSpPr>
                <p:cNvPr id="273" name="Rectangle 3"/>
                <p:cNvSpPr/>
                <p:nvPr/>
              </p:nvSpPr>
              <p:spPr>
                <a:xfrm>
                  <a:off x="4684797" y="2164496"/>
                  <a:ext cx="438576" cy="878014"/>
                </a:xfrm>
                <a:custGeom>
                  <a:avLst/>
                  <a:gdLst>
                    <a:gd name="connsiteX0" fmla="*/ 0 w 428431"/>
                    <a:gd name="connsiteY0" fmla="*/ 0 h 828338"/>
                    <a:gd name="connsiteX1" fmla="*/ 428431 w 428431"/>
                    <a:gd name="connsiteY1" fmla="*/ 0 h 828338"/>
                    <a:gd name="connsiteX2" fmla="*/ 428431 w 428431"/>
                    <a:gd name="connsiteY2" fmla="*/ 828338 h 828338"/>
                    <a:gd name="connsiteX3" fmla="*/ 0 w 428431"/>
                    <a:gd name="connsiteY3" fmla="*/ 828338 h 828338"/>
                    <a:gd name="connsiteX4" fmla="*/ 0 w 428431"/>
                    <a:gd name="connsiteY4" fmla="*/ 0 h 828338"/>
                    <a:gd name="connsiteX0" fmla="*/ 0 w 428431"/>
                    <a:gd name="connsiteY0" fmla="*/ 14343 h 842681"/>
                    <a:gd name="connsiteX1" fmla="*/ 428431 w 428431"/>
                    <a:gd name="connsiteY1" fmla="*/ 14343 h 842681"/>
                    <a:gd name="connsiteX2" fmla="*/ 428431 w 428431"/>
                    <a:gd name="connsiteY2" fmla="*/ 842681 h 842681"/>
                    <a:gd name="connsiteX3" fmla="*/ 0 w 428431"/>
                    <a:gd name="connsiteY3" fmla="*/ 842681 h 842681"/>
                    <a:gd name="connsiteX4" fmla="*/ 0 w 428431"/>
                    <a:gd name="connsiteY4" fmla="*/ 14343 h 842681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30552 h 858890"/>
                    <a:gd name="connsiteX1" fmla="*/ 428431 w 428431"/>
                    <a:gd name="connsiteY1" fmla="*/ 30552 h 858890"/>
                    <a:gd name="connsiteX2" fmla="*/ 428431 w 428431"/>
                    <a:gd name="connsiteY2" fmla="*/ 858890 h 858890"/>
                    <a:gd name="connsiteX3" fmla="*/ 0 w 428431"/>
                    <a:gd name="connsiteY3" fmla="*/ 858890 h 858890"/>
                    <a:gd name="connsiteX4" fmla="*/ 0 w 428431"/>
                    <a:gd name="connsiteY4" fmla="*/ 30552 h 858890"/>
                    <a:gd name="connsiteX0" fmla="*/ 3173 w 431604"/>
                    <a:gd name="connsiteY0" fmla="*/ 30552 h 858890"/>
                    <a:gd name="connsiteX1" fmla="*/ 431604 w 431604"/>
                    <a:gd name="connsiteY1" fmla="*/ 30552 h 858890"/>
                    <a:gd name="connsiteX2" fmla="*/ 431604 w 431604"/>
                    <a:gd name="connsiteY2" fmla="*/ 858890 h 858890"/>
                    <a:gd name="connsiteX3" fmla="*/ 3173 w 431604"/>
                    <a:gd name="connsiteY3" fmla="*/ 858890 h 858890"/>
                    <a:gd name="connsiteX4" fmla="*/ 3173 w 431604"/>
                    <a:gd name="connsiteY4" fmla="*/ 30552 h 858890"/>
                    <a:gd name="connsiteX0" fmla="*/ 3173 w 431604"/>
                    <a:gd name="connsiteY0" fmla="*/ 30552 h 878014"/>
                    <a:gd name="connsiteX1" fmla="*/ 431604 w 431604"/>
                    <a:gd name="connsiteY1" fmla="*/ 30552 h 878014"/>
                    <a:gd name="connsiteX2" fmla="*/ 431604 w 431604"/>
                    <a:gd name="connsiteY2" fmla="*/ 858890 h 878014"/>
                    <a:gd name="connsiteX3" fmla="*/ 3173 w 431604"/>
                    <a:gd name="connsiteY3" fmla="*/ 858890 h 878014"/>
                    <a:gd name="connsiteX4" fmla="*/ 3173 w 431604"/>
                    <a:gd name="connsiteY4" fmla="*/ 30552 h 878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1604" h="878014">
                      <a:moveTo>
                        <a:pt x="3173" y="30552"/>
                      </a:moveTo>
                      <a:cubicBezTo>
                        <a:pt x="145983" y="-1721"/>
                        <a:pt x="283415" y="-17858"/>
                        <a:pt x="431604" y="30552"/>
                      </a:cubicBezTo>
                      <a:lnTo>
                        <a:pt x="431604" y="858890"/>
                      </a:lnTo>
                      <a:cubicBezTo>
                        <a:pt x="288794" y="858890"/>
                        <a:pt x="160675" y="901921"/>
                        <a:pt x="3173" y="858890"/>
                      </a:cubicBezTo>
                      <a:cubicBezTo>
                        <a:pt x="-14006" y="620428"/>
                        <a:pt x="46204" y="312044"/>
                        <a:pt x="3173" y="30552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4" name="Rectangle 3"/>
                <p:cNvSpPr/>
                <p:nvPr/>
              </p:nvSpPr>
              <p:spPr>
                <a:xfrm flipH="1">
                  <a:off x="5489031" y="2132621"/>
                  <a:ext cx="474063" cy="933695"/>
                </a:xfrm>
                <a:custGeom>
                  <a:avLst/>
                  <a:gdLst>
                    <a:gd name="connsiteX0" fmla="*/ 0 w 428431"/>
                    <a:gd name="connsiteY0" fmla="*/ 0 h 828338"/>
                    <a:gd name="connsiteX1" fmla="*/ 428431 w 428431"/>
                    <a:gd name="connsiteY1" fmla="*/ 0 h 828338"/>
                    <a:gd name="connsiteX2" fmla="*/ 428431 w 428431"/>
                    <a:gd name="connsiteY2" fmla="*/ 828338 h 828338"/>
                    <a:gd name="connsiteX3" fmla="*/ 0 w 428431"/>
                    <a:gd name="connsiteY3" fmla="*/ 828338 h 828338"/>
                    <a:gd name="connsiteX4" fmla="*/ 0 w 428431"/>
                    <a:gd name="connsiteY4" fmla="*/ 0 h 828338"/>
                    <a:gd name="connsiteX0" fmla="*/ 0 w 428431"/>
                    <a:gd name="connsiteY0" fmla="*/ 14343 h 842681"/>
                    <a:gd name="connsiteX1" fmla="*/ 428431 w 428431"/>
                    <a:gd name="connsiteY1" fmla="*/ 14343 h 842681"/>
                    <a:gd name="connsiteX2" fmla="*/ 428431 w 428431"/>
                    <a:gd name="connsiteY2" fmla="*/ 842681 h 842681"/>
                    <a:gd name="connsiteX3" fmla="*/ 0 w 428431"/>
                    <a:gd name="connsiteY3" fmla="*/ 842681 h 842681"/>
                    <a:gd name="connsiteX4" fmla="*/ 0 w 428431"/>
                    <a:gd name="connsiteY4" fmla="*/ 14343 h 842681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30552 h 858890"/>
                    <a:gd name="connsiteX1" fmla="*/ 428431 w 428431"/>
                    <a:gd name="connsiteY1" fmla="*/ 30552 h 858890"/>
                    <a:gd name="connsiteX2" fmla="*/ 428431 w 428431"/>
                    <a:gd name="connsiteY2" fmla="*/ 858890 h 858890"/>
                    <a:gd name="connsiteX3" fmla="*/ 0 w 428431"/>
                    <a:gd name="connsiteY3" fmla="*/ 858890 h 858890"/>
                    <a:gd name="connsiteX4" fmla="*/ 0 w 428431"/>
                    <a:gd name="connsiteY4" fmla="*/ 30552 h 858890"/>
                    <a:gd name="connsiteX0" fmla="*/ 3173 w 431604"/>
                    <a:gd name="connsiteY0" fmla="*/ 30552 h 858890"/>
                    <a:gd name="connsiteX1" fmla="*/ 431604 w 431604"/>
                    <a:gd name="connsiteY1" fmla="*/ 30552 h 858890"/>
                    <a:gd name="connsiteX2" fmla="*/ 431604 w 431604"/>
                    <a:gd name="connsiteY2" fmla="*/ 858890 h 858890"/>
                    <a:gd name="connsiteX3" fmla="*/ 3173 w 431604"/>
                    <a:gd name="connsiteY3" fmla="*/ 858890 h 858890"/>
                    <a:gd name="connsiteX4" fmla="*/ 3173 w 431604"/>
                    <a:gd name="connsiteY4" fmla="*/ 30552 h 858890"/>
                    <a:gd name="connsiteX0" fmla="*/ 3173 w 431604"/>
                    <a:gd name="connsiteY0" fmla="*/ 30552 h 878014"/>
                    <a:gd name="connsiteX1" fmla="*/ 431604 w 431604"/>
                    <a:gd name="connsiteY1" fmla="*/ 30552 h 878014"/>
                    <a:gd name="connsiteX2" fmla="*/ 431604 w 431604"/>
                    <a:gd name="connsiteY2" fmla="*/ 858890 h 878014"/>
                    <a:gd name="connsiteX3" fmla="*/ 3173 w 431604"/>
                    <a:gd name="connsiteY3" fmla="*/ 858890 h 878014"/>
                    <a:gd name="connsiteX4" fmla="*/ 3173 w 431604"/>
                    <a:gd name="connsiteY4" fmla="*/ 30552 h 878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1604" h="878014">
                      <a:moveTo>
                        <a:pt x="3173" y="30552"/>
                      </a:moveTo>
                      <a:cubicBezTo>
                        <a:pt x="145983" y="-1721"/>
                        <a:pt x="283415" y="-17858"/>
                        <a:pt x="431604" y="30552"/>
                      </a:cubicBezTo>
                      <a:lnTo>
                        <a:pt x="431604" y="858890"/>
                      </a:lnTo>
                      <a:cubicBezTo>
                        <a:pt x="288794" y="858890"/>
                        <a:pt x="160675" y="901921"/>
                        <a:pt x="3173" y="858890"/>
                      </a:cubicBezTo>
                      <a:cubicBezTo>
                        <a:pt x="-14006" y="620428"/>
                        <a:pt x="46204" y="312044"/>
                        <a:pt x="3173" y="30552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5" name="Rectangle 274"/>
                <p:cNvSpPr/>
                <p:nvPr/>
              </p:nvSpPr>
              <p:spPr>
                <a:xfrm>
                  <a:off x="5040006" y="2443340"/>
                  <a:ext cx="605116" cy="594042"/>
                </a:xfrm>
                <a:prstGeom prst="rect">
                  <a:avLst/>
                </a:pr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61" name="Group 260"/>
              <p:cNvGrpSpPr/>
              <p:nvPr/>
            </p:nvGrpSpPr>
            <p:grpSpPr>
              <a:xfrm rot="415275">
                <a:off x="5065844" y="2133308"/>
                <a:ext cx="288563" cy="473007"/>
                <a:chOff x="7882888" y="2119407"/>
                <a:chExt cx="191627" cy="394977"/>
              </a:xfrm>
              <a:solidFill>
                <a:srgbClr val="E8DFDB"/>
              </a:solidFill>
            </p:grpSpPr>
            <p:sp>
              <p:nvSpPr>
                <p:cNvPr id="271" name="Right Triangle 45"/>
                <p:cNvSpPr/>
                <p:nvPr/>
              </p:nvSpPr>
              <p:spPr>
                <a:xfrm>
                  <a:off x="7882888" y="2119407"/>
                  <a:ext cx="164721" cy="257026"/>
                </a:xfrm>
                <a:custGeom>
                  <a:avLst/>
                  <a:gdLst>
                    <a:gd name="connsiteX0" fmla="*/ 0 w 256814"/>
                    <a:gd name="connsiteY0" fmla="*/ 232041 h 232041"/>
                    <a:gd name="connsiteX1" fmla="*/ 0 w 256814"/>
                    <a:gd name="connsiteY1" fmla="*/ 0 h 232041"/>
                    <a:gd name="connsiteX2" fmla="*/ 256814 w 256814"/>
                    <a:gd name="connsiteY2" fmla="*/ 232041 h 232041"/>
                    <a:gd name="connsiteX3" fmla="*/ 0 w 256814"/>
                    <a:gd name="connsiteY3" fmla="*/ 232041 h 232041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6236"/>
                    <a:gd name="connsiteX1" fmla="*/ 0 w 256814"/>
                    <a:gd name="connsiteY1" fmla="*/ 0 h 256236"/>
                    <a:gd name="connsiteX2" fmla="*/ 256814 w 256814"/>
                    <a:gd name="connsiteY2" fmla="*/ 232041 h 256236"/>
                    <a:gd name="connsiteX3" fmla="*/ 0 w 256814"/>
                    <a:gd name="connsiteY3" fmla="*/ 232041 h 256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6814" h="256236">
                      <a:moveTo>
                        <a:pt x="0" y="232041"/>
                      </a:moveTo>
                      <a:cubicBezTo>
                        <a:pt x="18661" y="154694"/>
                        <a:pt x="0" y="77347"/>
                        <a:pt x="0" y="0"/>
                      </a:cubicBezTo>
                      <a:cubicBezTo>
                        <a:pt x="85605" y="77347"/>
                        <a:pt x="152548" y="173355"/>
                        <a:pt x="256814" y="232041"/>
                      </a:cubicBezTo>
                      <a:cubicBezTo>
                        <a:pt x="171209" y="275584"/>
                        <a:pt x="79384" y="250702"/>
                        <a:pt x="0" y="23204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2" name="Right Triangle 47"/>
                <p:cNvSpPr/>
                <p:nvPr/>
              </p:nvSpPr>
              <p:spPr>
                <a:xfrm rot="4388416" flipV="1">
                  <a:off x="7957203" y="2397071"/>
                  <a:ext cx="150110" cy="84515"/>
                </a:xfrm>
                <a:custGeom>
                  <a:avLst/>
                  <a:gdLst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10" h="84515">
                      <a:moveTo>
                        <a:pt x="0" y="84515"/>
                      </a:moveTo>
                      <a:lnTo>
                        <a:pt x="0" y="0"/>
                      </a:lnTo>
                      <a:cubicBezTo>
                        <a:pt x="47970" y="46778"/>
                        <a:pt x="100073" y="56343"/>
                        <a:pt x="150110" y="84515"/>
                      </a:cubicBezTo>
                      <a:lnTo>
                        <a:pt x="0" y="84515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62" name="Group 261"/>
              <p:cNvGrpSpPr/>
              <p:nvPr/>
            </p:nvGrpSpPr>
            <p:grpSpPr>
              <a:xfrm rot="20244866" flipH="1">
                <a:off x="5281592" y="2132448"/>
                <a:ext cx="306997" cy="476773"/>
                <a:chOff x="7882888" y="2119407"/>
                <a:chExt cx="191627" cy="394977"/>
              </a:xfrm>
              <a:solidFill>
                <a:srgbClr val="E8DFDB"/>
              </a:solidFill>
            </p:grpSpPr>
            <p:sp>
              <p:nvSpPr>
                <p:cNvPr id="269" name="Right Triangle 45"/>
                <p:cNvSpPr/>
                <p:nvPr/>
              </p:nvSpPr>
              <p:spPr>
                <a:xfrm>
                  <a:off x="7882888" y="2119407"/>
                  <a:ext cx="164721" cy="257026"/>
                </a:xfrm>
                <a:custGeom>
                  <a:avLst/>
                  <a:gdLst>
                    <a:gd name="connsiteX0" fmla="*/ 0 w 256814"/>
                    <a:gd name="connsiteY0" fmla="*/ 232041 h 232041"/>
                    <a:gd name="connsiteX1" fmla="*/ 0 w 256814"/>
                    <a:gd name="connsiteY1" fmla="*/ 0 h 232041"/>
                    <a:gd name="connsiteX2" fmla="*/ 256814 w 256814"/>
                    <a:gd name="connsiteY2" fmla="*/ 232041 h 232041"/>
                    <a:gd name="connsiteX3" fmla="*/ 0 w 256814"/>
                    <a:gd name="connsiteY3" fmla="*/ 232041 h 232041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6236"/>
                    <a:gd name="connsiteX1" fmla="*/ 0 w 256814"/>
                    <a:gd name="connsiteY1" fmla="*/ 0 h 256236"/>
                    <a:gd name="connsiteX2" fmla="*/ 256814 w 256814"/>
                    <a:gd name="connsiteY2" fmla="*/ 232041 h 256236"/>
                    <a:gd name="connsiteX3" fmla="*/ 0 w 256814"/>
                    <a:gd name="connsiteY3" fmla="*/ 232041 h 256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6814" h="256236">
                      <a:moveTo>
                        <a:pt x="0" y="232041"/>
                      </a:moveTo>
                      <a:cubicBezTo>
                        <a:pt x="18661" y="154694"/>
                        <a:pt x="0" y="77347"/>
                        <a:pt x="0" y="0"/>
                      </a:cubicBezTo>
                      <a:cubicBezTo>
                        <a:pt x="85605" y="77347"/>
                        <a:pt x="152548" y="173355"/>
                        <a:pt x="256814" y="232041"/>
                      </a:cubicBezTo>
                      <a:cubicBezTo>
                        <a:pt x="171209" y="275584"/>
                        <a:pt x="79384" y="250702"/>
                        <a:pt x="0" y="23204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0" name="Right Triangle 47"/>
                <p:cNvSpPr/>
                <p:nvPr/>
              </p:nvSpPr>
              <p:spPr>
                <a:xfrm rot="4388416" flipV="1">
                  <a:off x="7957203" y="2397071"/>
                  <a:ext cx="150110" cy="84515"/>
                </a:xfrm>
                <a:custGeom>
                  <a:avLst/>
                  <a:gdLst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10" h="84515">
                      <a:moveTo>
                        <a:pt x="0" y="84515"/>
                      </a:moveTo>
                      <a:lnTo>
                        <a:pt x="0" y="0"/>
                      </a:lnTo>
                      <a:cubicBezTo>
                        <a:pt x="47970" y="46778"/>
                        <a:pt x="100073" y="56343"/>
                        <a:pt x="150110" y="84515"/>
                      </a:cubicBezTo>
                      <a:lnTo>
                        <a:pt x="0" y="84515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63" name="Freeform 262"/>
              <p:cNvSpPr/>
              <p:nvPr/>
            </p:nvSpPr>
            <p:spPr>
              <a:xfrm>
                <a:off x="4466493" y="2128587"/>
                <a:ext cx="1564068" cy="3291085"/>
              </a:xfrm>
              <a:custGeom>
                <a:avLst/>
                <a:gdLst>
                  <a:gd name="connsiteX0" fmla="*/ 274320 w 1372072"/>
                  <a:gd name="connsiteY0" fmla="*/ 71448 h 3210366"/>
                  <a:gd name="connsiteX1" fmla="*/ 365760 w 1372072"/>
                  <a:gd name="connsiteY1" fmla="*/ 36278 h 3210366"/>
                  <a:gd name="connsiteX2" fmla="*/ 429064 w 1372072"/>
                  <a:gd name="connsiteY2" fmla="*/ 99583 h 3210366"/>
                  <a:gd name="connsiteX3" fmla="*/ 485335 w 1372072"/>
                  <a:gd name="connsiteY3" fmla="*/ 212125 h 3210366"/>
                  <a:gd name="connsiteX4" fmla="*/ 534572 w 1372072"/>
                  <a:gd name="connsiteY4" fmla="*/ 317632 h 3210366"/>
                  <a:gd name="connsiteX5" fmla="*/ 583809 w 1372072"/>
                  <a:gd name="connsiteY5" fmla="*/ 472377 h 3210366"/>
                  <a:gd name="connsiteX6" fmla="*/ 583809 w 1372072"/>
                  <a:gd name="connsiteY6" fmla="*/ 528648 h 3210366"/>
                  <a:gd name="connsiteX7" fmla="*/ 583809 w 1372072"/>
                  <a:gd name="connsiteY7" fmla="*/ 584918 h 3210366"/>
                  <a:gd name="connsiteX8" fmla="*/ 717452 w 1372072"/>
                  <a:gd name="connsiteY8" fmla="*/ 606020 h 3210366"/>
                  <a:gd name="connsiteX9" fmla="*/ 879230 w 1372072"/>
                  <a:gd name="connsiteY9" fmla="*/ 627121 h 3210366"/>
                  <a:gd name="connsiteX10" fmla="*/ 998806 w 1372072"/>
                  <a:gd name="connsiteY10" fmla="*/ 613054 h 3210366"/>
                  <a:gd name="connsiteX11" fmla="*/ 1104313 w 1372072"/>
                  <a:gd name="connsiteY11" fmla="*/ 591952 h 3210366"/>
                  <a:gd name="connsiteX12" fmla="*/ 1139483 w 1372072"/>
                  <a:gd name="connsiteY12" fmla="*/ 542715 h 3210366"/>
                  <a:gd name="connsiteX13" fmla="*/ 1139483 w 1372072"/>
                  <a:gd name="connsiteY13" fmla="*/ 542715 h 3210366"/>
                  <a:gd name="connsiteX14" fmla="*/ 1132449 w 1372072"/>
                  <a:gd name="connsiteY14" fmla="*/ 500512 h 3210366"/>
                  <a:gd name="connsiteX15" fmla="*/ 1132449 w 1372072"/>
                  <a:gd name="connsiteY15" fmla="*/ 451275 h 3210366"/>
                  <a:gd name="connsiteX16" fmla="*/ 1146517 w 1372072"/>
                  <a:gd name="connsiteY16" fmla="*/ 282463 h 3210366"/>
                  <a:gd name="connsiteX17" fmla="*/ 1097280 w 1372072"/>
                  <a:gd name="connsiteY17" fmla="*/ 99583 h 3210366"/>
                  <a:gd name="connsiteX18" fmla="*/ 1062110 w 1372072"/>
                  <a:gd name="connsiteY18" fmla="*/ 15177 h 3210366"/>
                  <a:gd name="connsiteX19" fmla="*/ 1055077 w 1372072"/>
                  <a:gd name="connsiteY19" fmla="*/ 1109 h 3210366"/>
                  <a:gd name="connsiteX20" fmla="*/ 1146517 w 1372072"/>
                  <a:gd name="connsiteY20" fmla="*/ 29245 h 3210366"/>
                  <a:gd name="connsiteX21" fmla="*/ 1167618 w 1372072"/>
                  <a:gd name="connsiteY21" fmla="*/ 43312 h 3210366"/>
                  <a:gd name="connsiteX22" fmla="*/ 1209821 w 1372072"/>
                  <a:gd name="connsiteY22" fmla="*/ 141786 h 3210366"/>
                  <a:gd name="connsiteX23" fmla="*/ 1252024 w 1372072"/>
                  <a:gd name="connsiteY23" fmla="*/ 275429 h 3210366"/>
                  <a:gd name="connsiteX24" fmla="*/ 1252024 w 1372072"/>
                  <a:gd name="connsiteY24" fmla="*/ 373903 h 3210366"/>
                  <a:gd name="connsiteX25" fmla="*/ 1237957 w 1372072"/>
                  <a:gd name="connsiteY25" fmla="*/ 444241 h 3210366"/>
                  <a:gd name="connsiteX26" fmla="*/ 1237957 w 1372072"/>
                  <a:gd name="connsiteY26" fmla="*/ 507546 h 3210366"/>
                  <a:gd name="connsiteX27" fmla="*/ 1195753 w 1372072"/>
                  <a:gd name="connsiteY27" fmla="*/ 570851 h 3210366"/>
                  <a:gd name="connsiteX28" fmla="*/ 1188720 w 1372072"/>
                  <a:gd name="connsiteY28" fmla="*/ 577885 h 3210366"/>
                  <a:gd name="connsiteX29" fmla="*/ 1237957 w 1372072"/>
                  <a:gd name="connsiteY29" fmla="*/ 620088 h 3210366"/>
                  <a:gd name="connsiteX30" fmla="*/ 1273126 w 1372072"/>
                  <a:gd name="connsiteY30" fmla="*/ 662291 h 3210366"/>
                  <a:gd name="connsiteX31" fmla="*/ 1308295 w 1372072"/>
                  <a:gd name="connsiteY31" fmla="*/ 704494 h 3210366"/>
                  <a:gd name="connsiteX32" fmla="*/ 1322363 w 1372072"/>
                  <a:gd name="connsiteY32" fmla="*/ 887374 h 3210366"/>
                  <a:gd name="connsiteX33" fmla="*/ 1343464 w 1372072"/>
                  <a:gd name="connsiteY33" fmla="*/ 1154660 h 3210366"/>
                  <a:gd name="connsiteX34" fmla="*/ 1357532 w 1372072"/>
                  <a:gd name="connsiteY34" fmla="*/ 1400845 h 3210366"/>
                  <a:gd name="connsiteX35" fmla="*/ 1357532 w 1372072"/>
                  <a:gd name="connsiteY35" fmla="*/ 1717368 h 3210366"/>
                  <a:gd name="connsiteX36" fmla="*/ 1364566 w 1372072"/>
                  <a:gd name="connsiteY36" fmla="*/ 2026857 h 3210366"/>
                  <a:gd name="connsiteX37" fmla="*/ 1371600 w 1372072"/>
                  <a:gd name="connsiteY37" fmla="*/ 2251940 h 3210366"/>
                  <a:gd name="connsiteX38" fmla="*/ 1350498 w 1372072"/>
                  <a:gd name="connsiteY38" fmla="*/ 2491091 h 3210366"/>
                  <a:gd name="connsiteX39" fmla="*/ 1343464 w 1372072"/>
                  <a:gd name="connsiteY39" fmla="*/ 2575497 h 3210366"/>
                  <a:gd name="connsiteX40" fmla="*/ 1343464 w 1372072"/>
                  <a:gd name="connsiteY40" fmla="*/ 2575497 h 3210366"/>
                  <a:gd name="connsiteX41" fmla="*/ 1329397 w 1372072"/>
                  <a:gd name="connsiteY41" fmla="*/ 2638801 h 3210366"/>
                  <a:gd name="connsiteX42" fmla="*/ 1350498 w 1372072"/>
                  <a:gd name="connsiteY42" fmla="*/ 2716174 h 3210366"/>
                  <a:gd name="connsiteX43" fmla="*/ 1371600 w 1372072"/>
                  <a:gd name="connsiteY43" fmla="*/ 2870918 h 3210366"/>
                  <a:gd name="connsiteX44" fmla="*/ 1357532 w 1372072"/>
                  <a:gd name="connsiteY44" fmla="*/ 2997528 h 3210366"/>
                  <a:gd name="connsiteX45" fmla="*/ 1350498 w 1372072"/>
                  <a:gd name="connsiteY45" fmla="*/ 3053798 h 3210366"/>
                  <a:gd name="connsiteX46" fmla="*/ 1266092 w 1372072"/>
                  <a:gd name="connsiteY46" fmla="*/ 3088968 h 3210366"/>
                  <a:gd name="connsiteX47" fmla="*/ 1146517 w 1372072"/>
                  <a:gd name="connsiteY47" fmla="*/ 3117103 h 3210366"/>
                  <a:gd name="connsiteX48" fmla="*/ 1019907 w 1372072"/>
                  <a:gd name="connsiteY48" fmla="*/ 3124137 h 3210366"/>
                  <a:gd name="connsiteX49" fmla="*/ 893298 w 1372072"/>
                  <a:gd name="connsiteY49" fmla="*/ 3138205 h 3210366"/>
                  <a:gd name="connsiteX50" fmla="*/ 801858 w 1372072"/>
                  <a:gd name="connsiteY50" fmla="*/ 3110069 h 3210366"/>
                  <a:gd name="connsiteX51" fmla="*/ 703384 w 1372072"/>
                  <a:gd name="connsiteY51" fmla="*/ 3074900 h 3210366"/>
                  <a:gd name="connsiteX52" fmla="*/ 675249 w 1372072"/>
                  <a:gd name="connsiteY52" fmla="*/ 3067866 h 3210366"/>
                  <a:gd name="connsiteX53" fmla="*/ 703384 w 1372072"/>
                  <a:gd name="connsiteY53" fmla="*/ 2884986 h 3210366"/>
                  <a:gd name="connsiteX54" fmla="*/ 717452 w 1372072"/>
                  <a:gd name="connsiteY54" fmla="*/ 2716174 h 3210366"/>
                  <a:gd name="connsiteX55" fmla="*/ 738553 w 1372072"/>
                  <a:gd name="connsiteY55" fmla="*/ 2519226 h 3210366"/>
                  <a:gd name="connsiteX56" fmla="*/ 731520 w 1372072"/>
                  <a:gd name="connsiteY56" fmla="*/ 2343380 h 3210366"/>
                  <a:gd name="connsiteX57" fmla="*/ 731520 w 1372072"/>
                  <a:gd name="connsiteY57" fmla="*/ 2244906 h 3210366"/>
                  <a:gd name="connsiteX58" fmla="*/ 703384 w 1372072"/>
                  <a:gd name="connsiteY58" fmla="*/ 2399651 h 3210366"/>
                  <a:gd name="connsiteX59" fmla="*/ 696350 w 1372072"/>
                  <a:gd name="connsiteY59" fmla="*/ 2603632 h 3210366"/>
                  <a:gd name="connsiteX60" fmla="*/ 682283 w 1372072"/>
                  <a:gd name="connsiteY60" fmla="*/ 2786512 h 3210366"/>
                  <a:gd name="connsiteX61" fmla="*/ 675249 w 1372072"/>
                  <a:gd name="connsiteY61" fmla="*/ 2955325 h 3210366"/>
                  <a:gd name="connsiteX62" fmla="*/ 668215 w 1372072"/>
                  <a:gd name="connsiteY62" fmla="*/ 3096001 h 3210366"/>
                  <a:gd name="connsiteX63" fmla="*/ 569741 w 1372072"/>
                  <a:gd name="connsiteY63" fmla="*/ 3152272 h 3210366"/>
                  <a:gd name="connsiteX64" fmla="*/ 569741 w 1372072"/>
                  <a:gd name="connsiteY64" fmla="*/ 3152272 h 3210366"/>
                  <a:gd name="connsiteX65" fmla="*/ 414997 w 1372072"/>
                  <a:gd name="connsiteY65" fmla="*/ 3201509 h 3210366"/>
                  <a:gd name="connsiteX66" fmla="*/ 309489 w 1372072"/>
                  <a:gd name="connsiteY66" fmla="*/ 3208543 h 3210366"/>
                  <a:gd name="connsiteX67" fmla="*/ 196947 w 1372072"/>
                  <a:gd name="connsiteY67" fmla="*/ 3180408 h 3210366"/>
                  <a:gd name="connsiteX68" fmla="*/ 126609 w 1372072"/>
                  <a:gd name="connsiteY68" fmla="*/ 3159306 h 3210366"/>
                  <a:gd name="connsiteX69" fmla="*/ 35169 w 1372072"/>
                  <a:gd name="connsiteY69" fmla="*/ 3145238 h 3210366"/>
                  <a:gd name="connsiteX70" fmla="*/ 0 w 1372072"/>
                  <a:gd name="connsiteY70" fmla="*/ 3053798 h 3210366"/>
                  <a:gd name="connsiteX71" fmla="*/ 0 w 1372072"/>
                  <a:gd name="connsiteY71" fmla="*/ 3053798 h 3210366"/>
                  <a:gd name="connsiteX72" fmla="*/ 7033 w 1372072"/>
                  <a:gd name="connsiteY72" fmla="*/ 2934223 h 3210366"/>
                  <a:gd name="connsiteX73" fmla="*/ 21101 w 1372072"/>
                  <a:gd name="connsiteY73" fmla="*/ 2842783 h 3210366"/>
                  <a:gd name="connsiteX74" fmla="*/ 56270 w 1372072"/>
                  <a:gd name="connsiteY74" fmla="*/ 2793546 h 3210366"/>
                  <a:gd name="connsiteX75" fmla="*/ 56270 w 1372072"/>
                  <a:gd name="connsiteY75" fmla="*/ 2659903 h 3210366"/>
                  <a:gd name="connsiteX76" fmla="*/ 70338 w 1372072"/>
                  <a:gd name="connsiteY76" fmla="*/ 2462955 h 3210366"/>
                  <a:gd name="connsiteX77" fmla="*/ 91440 w 1372072"/>
                  <a:gd name="connsiteY77" fmla="*/ 2230838 h 3210366"/>
                  <a:gd name="connsiteX78" fmla="*/ 140677 w 1372072"/>
                  <a:gd name="connsiteY78" fmla="*/ 2047958 h 3210366"/>
                  <a:gd name="connsiteX79" fmla="*/ 161778 w 1372072"/>
                  <a:gd name="connsiteY79" fmla="*/ 1879146 h 3210366"/>
                  <a:gd name="connsiteX80" fmla="*/ 161778 w 1372072"/>
                  <a:gd name="connsiteY80" fmla="*/ 1710334 h 3210366"/>
                  <a:gd name="connsiteX81" fmla="*/ 161778 w 1372072"/>
                  <a:gd name="connsiteY81" fmla="*/ 1576691 h 3210366"/>
                  <a:gd name="connsiteX82" fmla="*/ 189913 w 1372072"/>
                  <a:gd name="connsiteY82" fmla="*/ 1443048 h 3210366"/>
                  <a:gd name="connsiteX83" fmla="*/ 196947 w 1372072"/>
                  <a:gd name="connsiteY83" fmla="*/ 1295337 h 3210366"/>
                  <a:gd name="connsiteX84" fmla="*/ 203981 w 1372072"/>
                  <a:gd name="connsiteY84" fmla="*/ 1147626 h 3210366"/>
                  <a:gd name="connsiteX85" fmla="*/ 203981 w 1372072"/>
                  <a:gd name="connsiteY85" fmla="*/ 999915 h 3210366"/>
                  <a:gd name="connsiteX86" fmla="*/ 203981 w 1372072"/>
                  <a:gd name="connsiteY86" fmla="*/ 873306 h 3210366"/>
                  <a:gd name="connsiteX87" fmla="*/ 203981 w 1372072"/>
                  <a:gd name="connsiteY87" fmla="*/ 845171 h 3210366"/>
                  <a:gd name="connsiteX88" fmla="*/ 281353 w 1372072"/>
                  <a:gd name="connsiteY88" fmla="*/ 824069 h 3210366"/>
                  <a:gd name="connsiteX89" fmla="*/ 351692 w 1372072"/>
                  <a:gd name="connsiteY89" fmla="*/ 781866 h 3210366"/>
                  <a:gd name="connsiteX90" fmla="*/ 400929 w 1372072"/>
                  <a:gd name="connsiteY90" fmla="*/ 676358 h 3210366"/>
                  <a:gd name="connsiteX91" fmla="*/ 450166 w 1372072"/>
                  <a:gd name="connsiteY91" fmla="*/ 563817 h 3210366"/>
                  <a:gd name="connsiteX92" fmla="*/ 464233 w 1372072"/>
                  <a:gd name="connsiteY92" fmla="*/ 500512 h 3210366"/>
                  <a:gd name="connsiteX93" fmla="*/ 450166 w 1372072"/>
                  <a:gd name="connsiteY93" fmla="*/ 430174 h 3210366"/>
                  <a:gd name="connsiteX94" fmla="*/ 407963 w 1372072"/>
                  <a:gd name="connsiteY94" fmla="*/ 310598 h 3210366"/>
                  <a:gd name="connsiteX95" fmla="*/ 358726 w 1372072"/>
                  <a:gd name="connsiteY95" fmla="*/ 219158 h 3210366"/>
                  <a:gd name="connsiteX96" fmla="*/ 323557 w 1372072"/>
                  <a:gd name="connsiteY96" fmla="*/ 148820 h 3210366"/>
                  <a:gd name="connsiteX97" fmla="*/ 274320 w 1372072"/>
                  <a:gd name="connsiteY97" fmla="*/ 71448 h 321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</a:cxnLst>
                <a:rect l="l" t="t" r="r" b="b"/>
                <a:pathLst>
                  <a:path w="1372072" h="3210366">
                    <a:moveTo>
                      <a:pt x="274320" y="71448"/>
                    </a:moveTo>
                    <a:cubicBezTo>
                      <a:pt x="281354" y="52691"/>
                      <a:pt x="339969" y="31589"/>
                      <a:pt x="365760" y="36278"/>
                    </a:cubicBezTo>
                    <a:cubicBezTo>
                      <a:pt x="391551" y="40967"/>
                      <a:pt x="409135" y="70275"/>
                      <a:pt x="429064" y="99583"/>
                    </a:cubicBezTo>
                    <a:cubicBezTo>
                      <a:pt x="448993" y="128891"/>
                      <a:pt x="467750" y="175784"/>
                      <a:pt x="485335" y="212125"/>
                    </a:cubicBezTo>
                    <a:cubicBezTo>
                      <a:pt x="502920" y="248466"/>
                      <a:pt x="518160" y="274257"/>
                      <a:pt x="534572" y="317632"/>
                    </a:cubicBezTo>
                    <a:cubicBezTo>
                      <a:pt x="550984" y="361007"/>
                      <a:pt x="575603" y="437208"/>
                      <a:pt x="583809" y="472377"/>
                    </a:cubicBezTo>
                    <a:cubicBezTo>
                      <a:pt x="592015" y="507546"/>
                      <a:pt x="583809" y="528648"/>
                      <a:pt x="583809" y="528648"/>
                    </a:cubicBezTo>
                    <a:cubicBezTo>
                      <a:pt x="583809" y="547405"/>
                      <a:pt x="561535" y="572023"/>
                      <a:pt x="583809" y="584918"/>
                    </a:cubicBezTo>
                    <a:cubicBezTo>
                      <a:pt x="606083" y="597813"/>
                      <a:pt x="668215" y="598986"/>
                      <a:pt x="717452" y="606020"/>
                    </a:cubicBezTo>
                    <a:cubicBezTo>
                      <a:pt x="766689" y="613054"/>
                      <a:pt x="832338" y="625949"/>
                      <a:pt x="879230" y="627121"/>
                    </a:cubicBezTo>
                    <a:cubicBezTo>
                      <a:pt x="926122" y="628293"/>
                      <a:pt x="961292" y="618915"/>
                      <a:pt x="998806" y="613054"/>
                    </a:cubicBezTo>
                    <a:cubicBezTo>
                      <a:pt x="1036320" y="607193"/>
                      <a:pt x="1080867" y="603675"/>
                      <a:pt x="1104313" y="591952"/>
                    </a:cubicBezTo>
                    <a:cubicBezTo>
                      <a:pt x="1127759" y="580229"/>
                      <a:pt x="1139483" y="542715"/>
                      <a:pt x="1139483" y="542715"/>
                    </a:cubicBezTo>
                    <a:lnTo>
                      <a:pt x="1139483" y="542715"/>
                    </a:lnTo>
                    <a:cubicBezTo>
                      <a:pt x="1138311" y="535681"/>
                      <a:pt x="1133621" y="515752"/>
                      <a:pt x="1132449" y="500512"/>
                    </a:cubicBezTo>
                    <a:cubicBezTo>
                      <a:pt x="1131277" y="485272"/>
                      <a:pt x="1130104" y="487617"/>
                      <a:pt x="1132449" y="451275"/>
                    </a:cubicBezTo>
                    <a:cubicBezTo>
                      <a:pt x="1134794" y="414933"/>
                      <a:pt x="1152378" y="341078"/>
                      <a:pt x="1146517" y="282463"/>
                    </a:cubicBezTo>
                    <a:cubicBezTo>
                      <a:pt x="1140656" y="223848"/>
                      <a:pt x="1111348" y="144131"/>
                      <a:pt x="1097280" y="99583"/>
                    </a:cubicBezTo>
                    <a:cubicBezTo>
                      <a:pt x="1083212" y="55035"/>
                      <a:pt x="1062110" y="15177"/>
                      <a:pt x="1062110" y="15177"/>
                    </a:cubicBezTo>
                    <a:cubicBezTo>
                      <a:pt x="1055076" y="-1235"/>
                      <a:pt x="1041009" y="-1236"/>
                      <a:pt x="1055077" y="1109"/>
                    </a:cubicBezTo>
                    <a:cubicBezTo>
                      <a:pt x="1069145" y="3454"/>
                      <a:pt x="1146517" y="29245"/>
                      <a:pt x="1146517" y="29245"/>
                    </a:cubicBezTo>
                    <a:cubicBezTo>
                      <a:pt x="1165274" y="36279"/>
                      <a:pt x="1157067" y="24555"/>
                      <a:pt x="1167618" y="43312"/>
                    </a:cubicBezTo>
                    <a:cubicBezTo>
                      <a:pt x="1178169" y="62069"/>
                      <a:pt x="1195753" y="103100"/>
                      <a:pt x="1209821" y="141786"/>
                    </a:cubicBezTo>
                    <a:cubicBezTo>
                      <a:pt x="1223889" y="180472"/>
                      <a:pt x="1244990" y="236743"/>
                      <a:pt x="1252024" y="275429"/>
                    </a:cubicBezTo>
                    <a:cubicBezTo>
                      <a:pt x="1259058" y="314115"/>
                      <a:pt x="1254369" y="345768"/>
                      <a:pt x="1252024" y="373903"/>
                    </a:cubicBezTo>
                    <a:cubicBezTo>
                      <a:pt x="1249680" y="402038"/>
                      <a:pt x="1240302" y="421967"/>
                      <a:pt x="1237957" y="444241"/>
                    </a:cubicBezTo>
                    <a:cubicBezTo>
                      <a:pt x="1235613" y="466515"/>
                      <a:pt x="1244991" y="486444"/>
                      <a:pt x="1237957" y="507546"/>
                    </a:cubicBezTo>
                    <a:cubicBezTo>
                      <a:pt x="1230923" y="528648"/>
                      <a:pt x="1195753" y="570851"/>
                      <a:pt x="1195753" y="570851"/>
                    </a:cubicBezTo>
                    <a:cubicBezTo>
                      <a:pt x="1187547" y="582574"/>
                      <a:pt x="1181686" y="569679"/>
                      <a:pt x="1188720" y="577885"/>
                    </a:cubicBezTo>
                    <a:cubicBezTo>
                      <a:pt x="1195754" y="586091"/>
                      <a:pt x="1223889" y="606020"/>
                      <a:pt x="1237957" y="620088"/>
                    </a:cubicBezTo>
                    <a:cubicBezTo>
                      <a:pt x="1252025" y="634156"/>
                      <a:pt x="1273126" y="662291"/>
                      <a:pt x="1273126" y="662291"/>
                    </a:cubicBezTo>
                    <a:cubicBezTo>
                      <a:pt x="1284849" y="676359"/>
                      <a:pt x="1300089" y="666980"/>
                      <a:pt x="1308295" y="704494"/>
                    </a:cubicBezTo>
                    <a:cubicBezTo>
                      <a:pt x="1316501" y="742008"/>
                      <a:pt x="1316502" y="812346"/>
                      <a:pt x="1322363" y="887374"/>
                    </a:cubicBezTo>
                    <a:cubicBezTo>
                      <a:pt x="1328225" y="962402"/>
                      <a:pt x="1337603" y="1069082"/>
                      <a:pt x="1343464" y="1154660"/>
                    </a:cubicBezTo>
                    <a:cubicBezTo>
                      <a:pt x="1349325" y="1240238"/>
                      <a:pt x="1355187" y="1307060"/>
                      <a:pt x="1357532" y="1400845"/>
                    </a:cubicBezTo>
                    <a:cubicBezTo>
                      <a:pt x="1359877" y="1494630"/>
                      <a:pt x="1356360" y="1613033"/>
                      <a:pt x="1357532" y="1717368"/>
                    </a:cubicBezTo>
                    <a:cubicBezTo>
                      <a:pt x="1358704" y="1821703"/>
                      <a:pt x="1362221" y="1937762"/>
                      <a:pt x="1364566" y="2026857"/>
                    </a:cubicBezTo>
                    <a:cubicBezTo>
                      <a:pt x="1366911" y="2115952"/>
                      <a:pt x="1373945" y="2174568"/>
                      <a:pt x="1371600" y="2251940"/>
                    </a:cubicBezTo>
                    <a:cubicBezTo>
                      <a:pt x="1369255" y="2329312"/>
                      <a:pt x="1355187" y="2437165"/>
                      <a:pt x="1350498" y="2491091"/>
                    </a:cubicBezTo>
                    <a:cubicBezTo>
                      <a:pt x="1345809" y="2545017"/>
                      <a:pt x="1343464" y="2575497"/>
                      <a:pt x="1343464" y="2575497"/>
                    </a:cubicBezTo>
                    <a:lnTo>
                      <a:pt x="1343464" y="2575497"/>
                    </a:lnTo>
                    <a:cubicBezTo>
                      <a:pt x="1341120" y="2586048"/>
                      <a:pt x="1328225" y="2615355"/>
                      <a:pt x="1329397" y="2638801"/>
                    </a:cubicBezTo>
                    <a:cubicBezTo>
                      <a:pt x="1330569" y="2662247"/>
                      <a:pt x="1343464" y="2677488"/>
                      <a:pt x="1350498" y="2716174"/>
                    </a:cubicBezTo>
                    <a:cubicBezTo>
                      <a:pt x="1357532" y="2754860"/>
                      <a:pt x="1370428" y="2824026"/>
                      <a:pt x="1371600" y="2870918"/>
                    </a:cubicBezTo>
                    <a:cubicBezTo>
                      <a:pt x="1372772" y="2917810"/>
                      <a:pt x="1361049" y="2967048"/>
                      <a:pt x="1357532" y="2997528"/>
                    </a:cubicBezTo>
                    <a:cubicBezTo>
                      <a:pt x="1354015" y="3028008"/>
                      <a:pt x="1365738" y="3038558"/>
                      <a:pt x="1350498" y="3053798"/>
                    </a:cubicBezTo>
                    <a:cubicBezTo>
                      <a:pt x="1335258" y="3069038"/>
                      <a:pt x="1300089" y="3078417"/>
                      <a:pt x="1266092" y="3088968"/>
                    </a:cubicBezTo>
                    <a:cubicBezTo>
                      <a:pt x="1232095" y="3099519"/>
                      <a:pt x="1187548" y="3111242"/>
                      <a:pt x="1146517" y="3117103"/>
                    </a:cubicBezTo>
                    <a:cubicBezTo>
                      <a:pt x="1105486" y="3122964"/>
                      <a:pt x="1062110" y="3120620"/>
                      <a:pt x="1019907" y="3124137"/>
                    </a:cubicBezTo>
                    <a:cubicBezTo>
                      <a:pt x="977704" y="3127654"/>
                      <a:pt x="929640" y="3140550"/>
                      <a:pt x="893298" y="3138205"/>
                    </a:cubicBezTo>
                    <a:cubicBezTo>
                      <a:pt x="856956" y="3135860"/>
                      <a:pt x="833510" y="3120620"/>
                      <a:pt x="801858" y="3110069"/>
                    </a:cubicBezTo>
                    <a:cubicBezTo>
                      <a:pt x="770206" y="3099518"/>
                      <a:pt x="703384" y="3074900"/>
                      <a:pt x="703384" y="3074900"/>
                    </a:cubicBezTo>
                    <a:cubicBezTo>
                      <a:pt x="682283" y="3067866"/>
                      <a:pt x="675249" y="3099518"/>
                      <a:pt x="675249" y="3067866"/>
                    </a:cubicBezTo>
                    <a:cubicBezTo>
                      <a:pt x="675249" y="3036214"/>
                      <a:pt x="696350" y="2943601"/>
                      <a:pt x="703384" y="2884986"/>
                    </a:cubicBezTo>
                    <a:cubicBezTo>
                      <a:pt x="710418" y="2826371"/>
                      <a:pt x="711591" y="2777134"/>
                      <a:pt x="717452" y="2716174"/>
                    </a:cubicBezTo>
                    <a:cubicBezTo>
                      <a:pt x="723313" y="2655214"/>
                      <a:pt x="736208" y="2581358"/>
                      <a:pt x="738553" y="2519226"/>
                    </a:cubicBezTo>
                    <a:cubicBezTo>
                      <a:pt x="740898" y="2457094"/>
                      <a:pt x="732692" y="2389100"/>
                      <a:pt x="731520" y="2343380"/>
                    </a:cubicBezTo>
                    <a:cubicBezTo>
                      <a:pt x="730348" y="2297660"/>
                      <a:pt x="736209" y="2235528"/>
                      <a:pt x="731520" y="2244906"/>
                    </a:cubicBezTo>
                    <a:cubicBezTo>
                      <a:pt x="726831" y="2254284"/>
                      <a:pt x="709246" y="2339863"/>
                      <a:pt x="703384" y="2399651"/>
                    </a:cubicBezTo>
                    <a:cubicBezTo>
                      <a:pt x="697522" y="2459439"/>
                      <a:pt x="699867" y="2539155"/>
                      <a:pt x="696350" y="2603632"/>
                    </a:cubicBezTo>
                    <a:cubicBezTo>
                      <a:pt x="692833" y="2668109"/>
                      <a:pt x="685800" y="2727897"/>
                      <a:pt x="682283" y="2786512"/>
                    </a:cubicBezTo>
                    <a:cubicBezTo>
                      <a:pt x="678766" y="2845127"/>
                      <a:pt x="677594" y="2903744"/>
                      <a:pt x="675249" y="2955325"/>
                    </a:cubicBezTo>
                    <a:cubicBezTo>
                      <a:pt x="672904" y="3006906"/>
                      <a:pt x="685800" y="3063177"/>
                      <a:pt x="668215" y="3096001"/>
                    </a:cubicBezTo>
                    <a:cubicBezTo>
                      <a:pt x="650630" y="3128825"/>
                      <a:pt x="569741" y="3152272"/>
                      <a:pt x="569741" y="3152272"/>
                    </a:cubicBezTo>
                    <a:lnTo>
                      <a:pt x="569741" y="3152272"/>
                    </a:lnTo>
                    <a:cubicBezTo>
                      <a:pt x="543950" y="3160478"/>
                      <a:pt x="458372" y="3192131"/>
                      <a:pt x="414997" y="3201509"/>
                    </a:cubicBezTo>
                    <a:cubicBezTo>
                      <a:pt x="371622" y="3210887"/>
                      <a:pt x="345831" y="3212060"/>
                      <a:pt x="309489" y="3208543"/>
                    </a:cubicBezTo>
                    <a:cubicBezTo>
                      <a:pt x="273147" y="3205026"/>
                      <a:pt x="227427" y="3188614"/>
                      <a:pt x="196947" y="3180408"/>
                    </a:cubicBezTo>
                    <a:cubicBezTo>
                      <a:pt x="166467" y="3172202"/>
                      <a:pt x="153572" y="3165168"/>
                      <a:pt x="126609" y="3159306"/>
                    </a:cubicBezTo>
                    <a:cubicBezTo>
                      <a:pt x="99646" y="3153444"/>
                      <a:pt x="56270" y="3162823"/>
                      <a:pt x="35169" y="3145238"/>
                    </a:cubicBezTo>
                    <a:cubicBezTo>
                      <a:pt x="14068" y="3127653"/>
                      <a:pt x="0" y="3053798"/>
                      <a:pt x="0" y="3053798"/>
                    </a:cubicBezTo>
                    <a:lnTo>
                      <a:pt x="0" y="3053798"/>
                    </a:lnTo>
                    <a:cubicBezTo>
                      <a:pt x="1172" y="3033869"/>
                      <a:pt x="3516" y="2969392"/>
                      <a:pt x="7033" y="2934223"/>
                    </a:cubicBezTo>
                    <a:cubicBezTo>
                      <a:pt x="10550" y="2899054"/>
                      <a:pt x="12895" y="2866229"/>
                      <a:pt x="21101" y="2842783"/>
                    </a:cubicBezTo>
                    <a:cubicBezTo>
                      <a:pt x="29307" y="2819337"/>
                      <a:pt x="50409" y="2824026"/>
                      <a:pt x="56270" y="2793546"/>
                    </a:cubicBezTo>
                    <a:cubicBezTo>
                      <a:pt x="62131" y="2763066"/>
                      <a:pt x="53925" y="2715001"/>
                      <a:pt x="56270" y="2659903"/>
                    </a:cubicBezTo>
                    <a:cubicBezTo>
                      <a:pt x="58615" y="2604805"/>
                      <a:pt x="64476" y="2534466"/>
                      <a:pt x="70338" y="2462955"/>
                    </a:cubicBezTo>
                    <a:cubicBezTo>
                      <a:pt x="76200" y="2391444"/>
                      <a:pt x="79717" y="2300004"/>
                      <a:pt x="91440" y="2230838"/>
                    </a:cubicBezTo>
                    <a:cubicBezTo>
                      <a:pt x="103163" y="2161672"/>
                      <a:pt x="128954" y="2106573"/>
                      <a:pt x="140677" y="2047958"/>
                    </a:cubicBezTo>
                    <a:cubicBezTo>
                      <a:pt x="152400" y="1989343"/>
                      <a:pt x="158261" y="1935417"/>
                      <a:pt x="161778" y="1879146"/>
                    </a:cubicBezTo>
                    <a:cubicBezTo>
                      <a:pt x="165295" y="1822875"/>
                      <a:pt x="161778" y="1710334"/>
                      <a:pt x="161778" y="1710334"/>
                    </a:cubicBezTo>
                    <a:cubicBezTo>
                      <a:pt x="161778" y="1659925"/>
                      <a:pt x="157089" y="1621239"/>
                      <a:pt x="161778" y="1576691"/>
                    </a:cubicBezTo>
                    <a:cubicBezTo>
                      <a:pt x="166467" y="1532143"/>
                      <a:pt x="184052" y="1489940"/>
                      <a:pt x="189913" y="1443048"/>
                    </a:cubicBezTo>
                    <a:cubicBezTo>
                      <a:pt x="195774" y="1396156"/>
                      <a:pt x="196947" y="1295337"/>
                      <a:pt x="196947" y="1295337"/>
                    </a:cubicBezTo>
                    <a:cubicBezTo>
                      <a:pt x="199292" y="1246100"/>
                      <a:pt x="202809" y="1196863"/>
                      <a:pt x="203981" y="1147626"/>
                    </a:cubicBezTo>
                    <a:cubicBezTo>
                      <a:pt x="205153" y="1098389"/>
                      <a:pt x="203981" y="999915"/>
                      <a:pt x="203981" y="999915"/>
                    </a:cubicBezTo>
                    <a:lnTo>
                      <a:pt x="203981" y="873306"/>
                    </a:lnTo>
                    <a:cubicBezTo>
                      <a:pt x="203981" y="847515"/>
                      <a:pt x="191086" y="853377"/>
                      <a:pt x="203981" y="845171"/>
                    </a:cubicBezTo>
                    <a:cubicBezTo>
                      <a:pt x="216876" y="836965"/>
                      <a:pt x="256735" y="834620"/>
                      <a:pt x="281353" y="824069"/>
                    </a:cubicBezTo>
                    <a:cubicBezTo>
                      <a:pt x="305971" y="813518"/>
                      <a:pt x="331763" y="806484"/>
                      <a:pt x="351692" y="781866"/>
                    </a:cubicBezTo>
                    <a:cubicBezTo>
                      <a:pt x="371621" y="757248"/>
                      <a:pt x="384517" y="712700"/>
                      <a:pt x="400929" y="676358"/>
                    </a:cubicBezTo>
                    <a:cubicBezTo>
                      <a:pt x="417341" y="640017"/>
                      <a:pt x="439615" y="593125"/>
                      <a:pt x="450166" y="563817"/>
                    </a:cubicBezTo>
                    <a:cubicBezTo>
                      <a:pt x="460717" y="534509"/>
                      <a:pt x="464233" y="522786"/>
                      <a:pt x="464233" y="500512"/>
                    </a:cubicBezTo>
                    <a:cubicBezTo>
                      <a:pt x="464233" y="478238"/>
                      <a:pt x="459544" y="461826"/>
                      <a:pt x="450166" y="430174"/>
                    </a:cubicBezTo>
                    <a:cubicBezTo>
                      <a:pt x="440788" y="398522"/>
                      <a:pt x="423203" y="345767"/>
                      <a:pt x="407963" y="310598"/>
                    </a:cubicBezTo>
                    <a:cubicBezTo>
                      <a:pt x="392723" y="275429"/>
                      <a:pt x="372794" y="246121"/>
                      <a:pt x="358726" y="219158"/>
                    </a:cubicBezTo>
                    <a:cubicBezTo>
                      <a:pt x="344658" y="192195"/>
                      <a:pt x="334108" y="167577"/>
                      <a:pt x="323557" y="148820"/>
                    </a:cubicBezTo>
                    <a:cubicBezTo>
                      <a:pt x="313006" y="130063"/>
                      <a:pt x="267286" y="90205"/>
                      <a:pt x="274320" y="71448"/>
                    </a:cubicBezTo>
                    <a:close/>
                  </a:path>
                </a:pathLst>
              </a:custGeom>
              <a:solidFill>
                <a:srgbClr val="08466F"/>
              </a:solidFill>
              <a:ln>
                <a:solidFill>
                  <a:srgbClr val="0A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Freeform 263"/>
              <p:cNvSpPr/>
              <p:nvPr/>
            </p:nvSpPr>
            <p:spPr>
              <a:xfrm>
                <a:off x="5137660" y="3229663"/>
                <a:ext cx="1216687" cy="421492"/>
              </a:xfrm>
              <a:custGeom>
                <a:avLst/>
                <a:gdLst>
                  <a:gd name="connsiteX0" fmla="*/ 179529 w 961872"/>
                  <a:gd name="connsiteY0" fmla="*/ 391 h 395021"/>
                  <a:gd name="connsiteX1" fmla="*/ 369442 w 961872"/>
                  <a:gd name="connsiteY1" fmla="*/ 77764 h 395021"/>
                  <a:gd name="connsiteX2" fmla="*/ 594526 w 961872"/>
                  <a:gd name="connsiteY2" fmla="*/ 141068 h 395021"/>
                  <a:gd name="connsiteX3" fmla="*/ 854778 w 961872"/>
                  <a:gd name="connsiteY3" fmla="*/ 162170 h 395021"/>
                  <a:gd name="connsiteX4" fmla="*/ 960286 w 961872"/>
                  <a:gd name="connsiteY4" fmla="*/ 204373 h 395021"/>
                  <a:gd name="connsiteX5" fmla="*/ 911049 w 961872"/>
                  <a:gd name="connsiteY5" fmla="*/ 225475 h 395021"/>
                  <a:gd name="connsiteX6" fmla="*/ 854778 w 961872"/>
                  <a:gd name="connsiteY6" fmla="*/ 225475 h 395021"/>
                  <a:gd name="connsiteX7" fmla="*/ 819609 w 961872"/>
                  <a:gd name="connsiteY7" fmla="*/ 225475 h 395021"/>
                  <a:gd name="connsiteX8" fmla="*/ 833676 w 961872"/>
                  <a:gd name="connsiteY8" fmla="*/ 260644 h 395021"/>
                  <a:gd name="connsiteX9" fmla="*/ 939184 w 961872"/>
                  <a:gd name="connsiteY9" fmla="*/ 267678 h 395021"/>
                  <a:gd name="connsiteX10" fmla="*/ 960286 w 961872"/>
                  <a:gd name="connsiteY10" fmla="*/ 323948 h 395021"/>
                  <a:gd name="connsiteX11" fmla="*/ 953252 w 961872"/>
                  <a:gd name="connsiteY11" fmla="*/ 373185 h 395021"/>
                  <a:gd name="connsiteX12" fmla="*/ 896981 w 961872"/>
                  <a:gd name="connsiteY12" fmla="*/ 394287 h 395021"/>
                  <a:gd name="connsiteX13" fmla="*/ 735202 w 961872"/>
                  <a:gd name="connsiteY13" fmla="*/ 387253 h 395021"/>
                  <a:gd name="connsiteX14" fmla="*/ 657830 w 961872"/>
                  <a:gd name="connsiteY14" fmla="*/ 359118 h 395021"/>
                  <a:gd name="connsiteX15" fmla="*/ 566390 w 961872"/>
                  <a:gd name="connsiteY15" fmla="*/ 338016 h 395021"/>
                  <a:gd name="connsiteX16" fmla="*/ 446815 w 961872"/>
                  <a:gd name="connsiteY16" fmla="*/ 330982 h 395021"/>
                  <a:gd name="connsiteX17" fmla="*/ 313172 w 961872"/>
                  <a:gd name="connsiteY17" fmla="*/ 309881 h 395021"/>
                  <a:gd name="connsiteX18" fmla="*/ 193596 w 961872"/>
                  <a:gd name="connsiteY18" fmla="*/ 274711 h 395021"/>
                  <a:gd name="connsiteX19" fmla="*/ 151393 w 961872"/>
                  <a:gd name="connsiteY19" fmla="*/ 232508 h 395021"/>
                  <a:gd name="connsiteX20" fmla="*/ 102156 w 961872"/>
                  <a:gd name="connsiteY20" fmla="*/ 211407 h 395021"/>
                  <a:gd name="connsiteX21" fmla="*/ 17750 w 961872"/>
                  <a:gd name="connsiteY21" fmla="*/ 148102 h 395021"/>
                  <a:gd name="connsiteX22" fmla="*/ 3682 w 961872"/>
                  <a:gd name="connsiteY22" fmla="*/ 127001 h 395021"/>
                  <a:gd name="connsiteX23" fmla="*/ 66987 w 961872"/>
                  <a:gd name="connsiteY23" fmla="*/ 98865 h 395021"/>
                  <a:gd name="connsiteX24" fmla="*/ 137326 w 961872"/>
                  <a:gd name="connsiteY24" fmla="*/ 49628 h 395021"/>
                  <a:gd name="connsiteX25" fmla="*/ 179529 w 961872"/>
                  <a:gd name="connsiteY25" fmla="*/ 391 h 39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61872" h="395021">
                    <a:moveTo>
                      <a:pt x="179529" y="391"/>
                    </a:moveTo>
                    <a:cubicBezTo>
                      <a:pt x="218215" y="5080"/>
                      <a:pt x="300276" y="54318"/>
                      <a:pt x="369442" y="77764"/>
                    </a:cubicBezTo>
                    <a:cubicBezTo>
                      <a:pt x="438608" y="101210"/>
                      <a:pt x="513637" y="127000"/>
                      <a:pt x="594526" y="141068"/>
                    </a:cubicBezTo>
                    <a:cubicBezTo>
                      <a:pt x="675415" y="155136"/>
                      <a:pt x="793818" y="151619"/>
                      <a:pt x="854778" y="162170"/>
                    </a:cubicBezTo>
                    <a:cubicBezTo>
                      <a:pt x="915738" y="172721"/>
                      <a:pt x="950908" y="193822"/>
                      <a:pt x="960286" y="204373"/>
                    </a:cubicBezTo>
                    <a:cubicBezTo>
                      <a:pt x="969664" y="214924"/>
                      <a:pt x="928634" y="221958"/>
                      <a:pt x="911049" y="225475"/>
                    </a:cubicBezTo>
                    <a:cubicBezTo>
                      <a:pt x="893464" y="228992"/>
                      <a:pt x="854778" y="225475"/>
                      <a:pt x="854778" y="225475"/>
                    </a:cubicBezTo>
                    <a:cubicBezTo>
                      <a:pt x="839538" y="225475"/>
                      <a:pt x="823126" y="219614"/>
                      <a:pt x="819609" y="225475"/>
                    </a:cubicBezTo>
                    <a:cubicBezTo>
                      <a:pt x="816092" y="231336"/>
                      <a:pt x="813747" y="253610"/>
                      <a:pt x="833676" y="260644"/>
                    </a:cubicBezTo>
                    <a:cubicBezTo>
                      <a:pt x="853605" y="267678"/>
                      <a:pt x="918082" y="257127"/>
                      <a:pt x="939184" y="267678"/>
                    </a:cubicBezTo>
                    <a:cubicBezTo>
                      <a:pt x="960286" y="278229"/>
                      <a:pt x="957941" y="306364"/>
                      <a:pt x="960286" y="323948"/>
                    </a:cubicBezTo>
                    <a:cubicBezTo>
                      <a:pt x="962631" y="341532"/>
                      <a:pt x="963803" y="361462"/>
                      <a:pt x="953252" y="373185"/>
                    </a:cubicBezTo>
                    <a:cubicBezTo>
                      <a:pt x="942701" y="384908"/>
                      <a:pt x="933323" y="391942"/>
                      <a:pt x="896981" y="394287"/>
                    </a:cubicBezTo>
                    <a:cubicBezTo>
                      <a:pt x="860639" y="396632"/>
                      <a:pt x="775061" y="393115"/>
                      <a:pt x="735202" y="387253"/>
                    </a:cubicBezTo>
                    <a:cubicBezTo>
                      <a:pt x="695343" y="381391"/>
                      <a:pt x="685965" y="367324"/>
                      <a:pt x="657830" y="359118"/>
                    </a:cubicBezTo>
                    <a:cubicBezTo>
                      <a:pt x="629695" y="350912"/>
                      <a:pt x="601559" y="342705"/>
                      <a:pt x="566390" y="338016"/>
                    </a:cubicBezTo>
                    <a:cubicBezTo>
                      <a:pt x="531221" y="333327"/>
                      <a:pt x="489018" y="335671"/>
                      <a:pt x="446815" y="330982"/>
                    </a:cubicBezTo>
                    <a:cubicBezTo>
                      <a:pt x="404612" y="326293"/>
                      <a:pt x="355375" y="319259"/>
                      <a:pt x="313172" y="309881"/>
                    </a:cubicBezTo>
                    <a:cubicBezTo>
                      <a:pt x="270969" y="300503"/>
                      <a:pt x="220559" y="287606"/>
                      <a:pt x="193596" y="274711"/>
                    </a:cubicBezTo>
                    <a:cubicBezTo>
                      <a:pt x="166633" y="261816"/>
                      <a:pt x="166633" y="243059"/>
                      <a:pt x="151393" y="232508"/>
                    </a:cubicBezTo>
                    <a:cubicBezTo>
                      <a:pt x="136153" y="221957"/>
                      <a:pt x="124430" y="225475"/>
                      <a:pt x="102156" y="211407"/>
                    </a:cubicBezTo>
                    <a:cubicBezTo>
                      <a:pt x="79882" y="197339"/>
                      <a:pt x="17750" y="148102"/>
                      <a:pt x="17750" y="148102"/>
                    </a:cubicBezTo>
                    <a:cubicBezTo>
                      <a:pt x="1338" y="134034"/>
                      <a:pt x="-4524" y="135207"/>
                      <a:pt x="3682" y="127001"/>
                    </a:cubicBezTo>
                    <a:cubicBezTo>
                      <a:pt x="11888" y="118795"/>
                      <a:pt x="44713" y="111760"/>
                      <a:pt x="66987" y="98865"/>
                    </a:cubicBezTo>
                    <a:cubicBezTo>
                      <a:pt x="89261" y="85970"/>
                      <a:pt x="119741" y="64868"/>
                      <a:pt x="137326" y="49628"/>
                    </a:cubicBezTo>
                    <a:cubicBezTo>
                      <a:pt x="154911" y="34388"/>
                      <a:pt x="140843" y="-4298"/>
                      <a:pt x="179529" y="391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E396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65" name="Group 264"/>
              <p:cNvGrpSpPr/>
              <p:nvPr/>
            </p:nvGrpSpPr>
            <p:grpSpPr>
              <a:xfrm>
                <a:off x="4613844" y="2142720"/>
                <a:ext cx="991254" cy="1289182"/>
                <a:chOff x="4612906" y="2190066"/>
                <a:chExt cx="628503" cy="1056039"/>
              </a:xfrm>
            </p:grpSpPr>
            <p:sp>
              <p:nvSpPr>
                <p:cNvPr id="266" name="Freeform 265"/>
                <p:cNvSpPr/>
                <p:nvPr/>
              </p:nvSpPr>
              <p:spPr>
                <a:xfrm rot="20675681">
                  <a:off x="4612906" y="2190066"/>
                  <a:ext cx="508609" cy="1050151"/>
                </a:xfrm>
                <a:custGeom>
                  <a:avLst/>
                  <a:gdLst>
                    <a:gd name="connsiteX0" fmla="*/ 180556 w 508609"/>
                    <a:gd name="connsiteY0" fmla="*/ 1543 h 1061205"/>
                    <a:gd name="connsiteX1" fmla="*/ 83737 w 508609"/>
                    <a:gd name="connsiteY1" fmla="*/ 55332 h 1061205"/>
                    <a:gd name="connsiteX2" fmla="*/ 3055 w 508609"/>
                    <a:gd name="connsiteY2" fmla="*/ 98362 h 1061205"/>
                    <a:gd name="connsiteX3" fmla="*/ 19191 w 508609"/>
                    <a:gd name="connsiteY3" fmla="*/ 270485 h 1061205"/>
                    <a:gd name="connsiteX4" fmla="*/ 40706 w 508609"/>
                    <a:gd name="connsiteY4" fmla="*/ 383440 h 1061205"/>
                    <a:gd name="connsiteX5" fmla="*/ 94495 w 508609"/>
                    <a:gd name="connsiteY5" fmla="*/ 560941 h 1061205"/>
                    <a:gd name="connsiteX6" fmla="*/ 126767 w 508609"/>
                    <a:gd name="connsiteY6" fmla="*/ 695412 h 1061205"/>
                    <a:gd name="connsiteX7" fmla="*/ 159040 w 508609"/>
                    <a:gd name="connsiteY7" fmla="*/ 770715 h 1061205"/>
                    <a:gd name="connsiteX8" fmla="*/ 218207 w 508609"/>
                    <a:gd name="connsiteY8" fmla="*/ 996626 h 1061205"/>
                    <a:gd name="connsiteX9" fmla="*/ 239723 w 508609"/>
                    <a:gd name="connsiteY9" fmla="*/ 1061172 h 1061205"/>
                    <a:gd name="connsiteX10" fmla="*/ 497906 w 508609"/>
                    <a:gd name="connsiteY10" fmla="*/ 991247 h 1061205"/>
                    <a:gd name="connsiteX11" fmla="*/ 454876 w 508609"/>
                    <a:gd name="connsiteY11" fmla="*/ 856776 h 1061205"/>
                    <a:gd name="connsiteX12" fmla="*/ 411845 w 508609"/>
                    <a:gd name="connsiteY12" fmla="*/ 716927 h 1061205"/>
                    <a:gd name="connsiteX13" fmla="*/ 390330 w 508609"/>
                    <a:gd name="connsiteY13" fmla="*/ 577077 h 1061205"/>
                    <a:gd name="connsiteX14" fmla="*/ 304269 w 508609"/>
                    <a:gd name="connsiteY14" fmla="*/ 356546 h 1061205"/>
                    <a:gd name="connsiteX15" fmla="*/ 261238 w 508609"/>
                    <a:gd name="connsiteY15" fmla="*/ 227454 h 1061205"/>
                    <a:gd name="connsiteX16" fmla="*/ 234344 w 508609"/>
                    <a:gd name="connsiteY16" fmla="*/ 119877 h 1061205"/>
                    <a:gd name="connsiteX17" fmla="*/ 180556 w 508609"/>
                    <a:gd name="connsiteY17" fmla="*/ 1543 h 106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08609" h="1061205">
                      <a:moveTo>
                        <a:pt x="180556" y="1543"/>
                      </a:moveTo>
                      <a:cubicBezTo>
                        <a:pt x="155455" y="-9214"/>
                        <a:pt x="113320" y="39196"/>
                        <a:pt x="83737" y="55332"/>
                      </a:cubicBezTo>
                      <a:cubicBezTo>
                        <a:pt x="54154" y="71468"/>
                        <a:pt x="13813" y="62503"/>
                        <a:pt x="3055" y="98362"/>
                      </a:cubicBezTo>
                      <a:cubicBezTo>
                        <a:pt x="-7703" y="134221"/>
                        <a:pt x="12916" y="222972"/>
                        <a:pt x="19191" y="270485"/>
                      </a:cubicBezTo>
                      <a:cubicBezTo>
                        <a:pt x="25466" y="317998"/>
                        <a:pt x="28155" y="335031"/>
                        <a:pt x="40706" y="383440"/>
                      </a:cubicBezTo>
                      <a:cubicBezTo>
                        <a:pt x="53257" y="431849"/>
                        <a:pt x="80151" y="508946"/>
                        <a:pt x="94495" y="560941"/>
                      </a:cubicBezTo>
                      <a:cubicBezTo>
                        <a:pt x="108838" y="612936"/>
                        <a:pt x="116009" y="660450"/>
                        <a:pt x="126767" y="695412"/>
                      </a:cubicBezTo>
                      <a:cubicBezTo>
                        <a:pt x="137524" y="730374"/>
                        <a:pt x="143800" y="720513"/>
                        <a:pt x="159040" y="770715"/>
                      </a:cubicBezTo>
                      <a:cubicBezTo>
                        <a:pt x="174280" y="820917"/>
                        <a:pt x="204760" y="948216"/>
                        <a:pt x="218207" y="996626"/>
                      </a:cubicBezTo>
                      <a:cubicBezTo>
                        <a:pt x="231654" y="1045036"/>
                        <a:pt x="193107" y="1062068"/>
                        <a:pt x="239723" y="1061172"/>
                      </a:cubicBezTo>
                      <a:cubicBezTo>
                        <a:pt x="286339" y="1060276"/>
                        <a:pt x="462047" y="1025313"/>
                        <a:pt x="497906" y="991247"/>
                      </a:cubicBezTo>
                      <a:cubicBezTo>
                        <a:pt x="533765" y="957181"/>
                        <a:pt x="469219" y="902496"/>
                        <a:pt x="454876" y="856776"/>
                      </a:cubicBezTo>
                      <a:cubicBezTo>
                        <a:pt x="440533" y="811056"/>
                        <a:pt x="422603" y="763543"/>
                        <a:pt x="411845" y="716927"/>
                      </a:cubicBezTo>
                      <a:cubicBezTo>
                        <a:pt x="401087" y="670311"/>
                        <a:pt x="408259" y="637140"/>
                        <a:pt x="390330" y="577077"/>
                      </a:cubicBezTo>
                      <a:cubicBezTo>
                        <a:pt x="372401" y="517014"/>
                        <a:pt x="325784" y="414816"/>
                        <a:pt x="304269" y="356546"/>
                      </a:cubicBezTo>
                      <a:cubicBezTo>
                        <a:pt x="282754" y="298276"/>
                        <a:pt x="272892" y="266899"/>
                        <a:pt x="261238" y="227454"/>
                      </a:cubicBezTo>
                      <a:cubicBezTo>
                        <a:pt x="249584" y="188009"/>
                        <a:pt x="243309" y="154839"/>
                        <a:pt x="234344" y="119877"/>
                      </a:cubicBezTo>
                      <a:cubicBezTo>
                        <a:pt x="225379" y="84915"/>
                        <a:pt x="205657" y="12300"/>
                        <a:pt x="180556" y="1543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2B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7" name="Freeform 266"/>
                <p:cNvSpPr/>
                <p:nvPr/>
              </p:nvSpPr>
              <p:spPr>
                <a:xfrm rot="19959728">
                  <a:off x="4930796" y="3029046"/>
                  <a:ext cx="310613" cy="217059"/>
                </a:xfrm>
                <a:custGeom>
                  <a:avLst/>
                  <a:gdLst>
                    <a:gd name="connsiteX0" fmla="*/ 39230 w 434178"/>
                    <a:gd name="connsiteY0" fmla="*/ 746 h 217059"/>
                    <a:gd name="connsiteX1" fmla="*/ 151771 w 434178"/>
                    <a:gd name="connsiteY1" fmla="*/ 28881 h 217059"/>
                    <a:gd name="connsiteX2" fmla="*/ 369821 w 434178"/>
                    <a:gd name="connsiteY2" fmla="*/ 21847 h 217059"/>
                    <a:gd name="connsiteX3" fmla="*/ 412024 w 434178"/>
                    <a:gd name="connsiteY3" fmla="*/ 92186 h 217059"/>
                    <a:gd name="connsiteX4" fmla="*/ 426091 w 434178"/>
                    <a:gd name="connsiteY4" fmla="*/ 148456 h 217059"/>
                    <a:gd name="connsiteX5" fmla="*/ 285414 w 434178"/>
                    <a:gd name="connsiteY5" fmla="*/ 211761 h 217059"/>
                    <a:gd name="connsiteX6" fmla="*/ 46264 w 434178"/>
                    <a:gd name="connsiteY6" fmla="*/ 204727 h 217059"/>
                    <a:gd name="connsiteX7" fmla="*/ 4061 w 434178"/>
                    <a:gd name="connsiteY7" fmla="*/ 134389 h 217059"/>
                    <a:gd name="connsiteX8" fmla="*/ 4061 w 434178"/>
                    <a:gd name="connsiteY8" fmla="*/ 64050 h 217059"/>
                    <a:gd name="connsiteX9" fmla="*/ 39230 w 434178"/>
                    <a:gd name="connsiteY9" fmla="*/ 746 h 217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4178" h="217059">
                      <a:moveTo>
                        <a:pt x="39230" y="746"/>
                      </a:moveTo>
                      <a:cubicBezTo>
                        <a:pt x="63848" y="-5115"/>
                        <a:pt x="96673" y="25364"/>
                        <a:pt x="151771" y="28881"/>
                      </a:cubicBezTo>
                      <a:cubicBezTo>
                        <a:pt x="206869" y="32398"/>
                        <a:pt x="326446" y="11296"/>
                        <a:pt x="369821" y="21847"/>
                      </a:cubicBezTo>
                      <a:cubicBezTo>
                        <a:pt x="413196" y="32398"/>
                        <a:pt x="402646" y="71085"/>
                        <a:pt x="412024" y="92186"/>
                      </a:cubicBezTo>
                      <a:cubicBezTo>
                        <a:pt x="421402" y="113288"/>
                        <a:pt x="447193" y="128527"/>
                        <a:pt x="426091" y="148456"/>
                      </a:cubicBezTo>
                      <a:cubicBezTo>
                        <a:pt x="404989" y="168385"/>
                        <a:pt x="348718" y="202383"/>
                        <a:pt x="285414" y="211761"/>
                      </a:cubicBezTo>
                      <a:cubicBezTo>
                        <a:pt x="222110" y="221139"/>
                        <a:pt x="93156" y="217622"/>
                        <a:pt x="46264" y="204727"/>
                      </a:cubicBezTo>
                      <a:cubicBezTo>
                        <a:pt x="-628" y="191832"/>
                        <a:pt x="11095" y="157835"/>
                        <a:pt x="4061" y="134389"/>
                      </a:cubicBezTo>
                      <a:cubicBezTo>
                        <a:pt x="-2973" y="110943"/>
                        <a:pt x="544" y="85152"/>
                        <a:pt x="4061" y="64050"/>
                      </a:cubicBezTo>
                      <a:cubicBezTo>
                        <a:pt x="7578" y="42948"/>
                        <a:pt x="14612" y="6607"/>
                        <a:pt x="39230" y="746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8" name="Freeform 267"/>
                <p:cNvSpPr/>
                <p:nvPr/>
              </p:nvSpPr>
              <p:spPr>
                <a:xfrm rot="20382734">
                  <a:off x="4984870" y="3121679"/>
                  <a:ext cx="153802" cy="40084"/>
                </a:xfrm>
                <a:custGeom>
                  <a:avLst/>
                  <a:gdLst>
                    <a:gd name="connsiteX0" fmla="*/ 0 w 147711"/>
                    <a:gd name="connsiteY0" fmla="*/ 28135 h 28135"/>
                    <a:gd name="connsiteX1" fmla="*/ 147711 w 147711"/>
                    <a:gd name="connsiteY1" fmla="*/ 0 h 28135"/>
                    <a:gd name="connsiteX2" fmla="*/ 147711 w 147711"/>
                    <a:gd name="connsiteY2" fmla="*/ 0 h 28135"/>
                    <a:gd name="connsiteX3" fmla="*/ 147711 w 147711"/>
                    <a:gd name="connsiteY3" fmla="*/ 0 h 2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7711" h="28135">
                      <a:moveTo>
                        <a:pt x="0" y="28135"/>
                      </a:moveTo>
                      <a:lnTo>
                        <a:pt x="147711" y="0"/>
                      </a:lnTo>
                      <a:lnTo>
                        <a:pt x="147711" y="0"/>
                      </a:lnTo>
                      <a:lnTo>
                        <a:pt x="147711" y="0"/>
                      </a:lnTo>
                    </a:path>
                  </a:pathLst>
                </a:custGeom>
                <a:noFill/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28" name="Group 227"/>
            <p:cNvGrpSpPr/>
            <p:nvPr/>
          </p:nvGrpSpPr>
          <p:grpSpPr>
            <a:xfrm>
              <a:off x="7827864" y="633848"/>
              <a:ext cx="2640810" cy="4166856"/>
              <a:chOff x="6991081" y="2347071"/>
              <a:chExt cx="2640810" cy="4166856"/>
            </a:xfrm>
          </p:grpSpPr>
          <p:pic>
            <p:nvPicPr>
              <p:cNvPr id="237" name="Picture 236"/>
              <p:cNvPicPr>
                <a:picLocks noChangeAspect="1"/>
              </p:cNvPicPr>
              <p:nvPr/>
            </p:nvPicPr>
            <p:blipFill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333777">
                <a:off x="7130620" y="3878759"/>
                <a:ext cx="910897" cy="1527147"/>
              </a:xfrm>
              <a:prstGeom prst="rect">
                <a:avLst/>
              </a:prstGeom>
            </p:spPr>
          </p:pic>
          <p:grpSp>
            <p:nvGrpSpPr>
              <p:cNvPr id="238" name="Group 237"/>
              <p:cNvGrpSpPr/>
              <p:nvPr/>
            </p:nvGrpSpPr>
            <p:grpSpPr>
              <a:xfrm>
                <a:off x="6991081" y="2347071"/>
                <a:ext cx="2640810" cy="4166856"/>
                <a:chOff x="6991081" y="2347071"/>
                <a:chExt cx="2640810" cy="4166856"/>
              </a:xfrm>
            </p:grpSpPr>
            <p:sp>
              <p:nvSpPr>
                <p:cNvPr id="239" name="Freeform 238"/>
                <p:cNvSpPr/>
                <p:nvPr/>
              </p:nvSpPr>
              <p:spPr>
                <a:xfrm>
                  <a:off x="8229280" y="5406284"/>
                  <a:ext cx="170243" cy="184856"/>
                </a:xfrm>
                <a:custGeom>
                  <a:avLst/>
                  <a:gdLst>
                    <a:gd name="connsiteX0" fmla="*/ 52571 w 170243"/>
                    <a:gd name="connsiteY0" fmla="*/ 1738 h 184856"/>
                    <a:gd name="connsiteX1" fmla="*/ 319 w 170243"/>
                    <a:gd name="connsiteY1" fmla="*/ 106241 h 184856"/>
                    <a:gd name="connsiteX2" fmla="*/ 78696 w 170243"/>
                    <a:gd name="connsiteY2" fmla="*/ 184618 h 184856"/>
                    <a:gd name="connsiteX3" fmla="*/ 157074 w 170243"/>
                    <a:gd name="connsiteY3" fmla="*/ 132367 h 184856"/>
                    <a:gd name="connsiteX4" fmla="*/ 170136 w 170243"/>
                    <a:gd name="connsiteY4" fmla="*/ 93178 h 184856"/>
                    <a:gd name="connsiteX5" fmla="*/ 130948 w 170243"/>
                    <a:gd name="connsiteY5" fmla="*/ 67052 h 184856"/>
                    <a:gd name="connsiteX6" fmla="*/ 91759 w 170243"/>
                    <a:gd name="connsiteY6" fmla="*/ 40927 h 184856"/>
                    <a:gd name="connsiteX7" fmla="*/ 52571 w 170243"/>
                    <a:gd name="connsiteY7" fmla="*/ 1738 h 18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0243" h="184856">
                      <a:moveTo>
                        <a:pt x="52571" y="1738"/>
                      </a:moveTo>
                      <a:cubicBezTo>
                        <a:pt x="37331" y="12624"/>
                        <a:pt x="-4035" y="75761"/>
                        <a:pt x="319" y="106241"/>
                      </a:cubicBezTo>
                      <a:cubicBezTo>
                        <a:pt x="4673" y="136721"/>
                        <a:pt x="52570" y="180264"/>
                        <a:pt x="78696" y="184618"/>
                      </a:cubicBezTo>
                      <a:cubicBezTo>
                        <a:pt x="104822" y="188972"/>
                        <a:pt x="157074" y="132367"/>
                        <a:pt x="157074" y="132367"/>
                      </a:cubicBezTo>
                      <a:cubicBezTo>
                        <a:pt x="172314" y="117127"/>
                        <a:pt x="170136" y="93178"/>
                        <a:pt x="170136" y="93178"/>
                      </a:cubicBezTo>
                      <a:cubicBezTo>
                        <a:pt x="165782" y="82292"/>
                        <a:pt x="130948" y="67052"/>
                        <a:pt x="130948" y="67052"/>
                      </a:cubicBezTo>
                      <a:lnTo>
                        <a:pt x="91759" y="40927"/>
                      </a:lnTo>
                      <a:cubicBezTo>
                        <a:pt x="78696" y="34396"/>
                        <a:pt x="67811" y="-9148"/>
                        <a:pt x="52571" y="1738"/>
                      </a:cubicBezTo>
                      <a:close/>
                    </a:path>
                  </a:pathLst>
                </a:custGeom>
                <a:solidFill>
                  <a:srgbClr val="AEA3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0" name="Freeform 239"/>
                <p:cNvSpPr/>
                <p:nvPr/>
              </p:nvSpPr>
              <p:spPr>
                <a:xfrm>
                  <a:off x="8760502" y="5584810"/>
                  <a:ext cx="170243" cy="184856"/>
                </a:xfrm>
                <a:custGeom>
                  <a:avLst/>
                  <a:gdLst>
                    <a:gd name="connsiteX0" fmla="*/ 52571 w 170243"/>
                    <a:gd name="connsiteY0" fmla="*/ 1738 h 184856"/>
                    <a:gd name="connsiteX1" fmla="*/ 319 w 170243"/>
                    <a:gd name="connsiteY1" fmla="*/ 106241 h 184856"/>
                    <a:gd name="connsiteX2" fmla="*/ 78696 w 170243"/>
                    <a:gd name="connsiteY2" fmla="*/ 184618 h 184856"/>
                    <a:gd name="connsiteX3" fmla="*/ 157074 w 170243"/>
                    <a:gd name="connsiteY3" fmla="*/ 132367 h 184856"/>
                    <a:gd name="connsiteX4" fmla="*/ 170136 w 170243"/>
                    <a:gd name="connsiteY4" fmla="*/ 93178 h 184856"/>
                    <a:gd name="connsiteX5" fmla="*/ 130948 w 170243"/>
                    <a:gd name="connsiteY5" fmla="*/ 67052 h 184856"/>
                    <a:gd name="connsiteX6" fmla="*/ 91759 w 170243"/>
                    <a:gd name="connsiteY6" fmla="*/ 40927 h 184856"/>
                    <a:gd name="connsiteX7" fmla="*/ 52571 w 170243"/>
                    <a:gd name="connsiteY7" fmla="*/ 1738 h 18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0243" h="184856">
                      <a:moveTo>
                        <a:pt x="52571" y="1738"/>
                      </a:moveTo>
                      <a:cubicBezTo>
                        <a:pt x="37331" y="12624"/>
                        <a:pt x="-4035" y="75761"/>
                        <a:pt x="319" y="106241"/>
                      </a:cubicBezTo>
                      <a:cubicBezTo>
                        <a:pt x="4673" y="136721"/>
                        <a:pt x="52570" y="180264"/>
                        <a:pt x="78696" y="184618"/>
                      </a:cubicBezTo>
                      <a:cubicBezTo>
                        <a:pt x="104822" y="188972"/>
                        <a:pt x="157074" y="132367"/>
                        <a:pt x="157074" y="132367"/>
                      </a:cubicBezTo>
                      <a:cubicBezTo>
                        <a:pt x="172314" y="117127"/>
                        <a:pt x="170136" y="93178"/>
                        <a:pt x="170136" y="93178"/>
                      </a:cubicBezTo>
                      <a:cubicBezTo>
                        <a:pt x="165782" y="82292"/>
                        <a:pt x="130948" y="67052"/>
                        <a:pt x="130948" y="67052"/>
                      </a:cubicBezTo>
                      <a:lnTo>
                        <a:pt x="91759" y="40927"/>
                      </a:lnTo>
                      <a:cubicBezTo>
                        <a:pt x="78696" y="34396"/>
                        <a:pt x="67811" y="-9148"/>
                        <a:pt x="52571" y="1738"/>
                      </a:cubicBezTo>
                      <a:close/>
                    </a:path>
                  </a:pathLst>
                </a:custGeom>
                <a:solidFill>
                  <a:srgbClr val="AEA3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1" name="Oval 240"/>
                <p:cNvSpPr/>
                <p:nvPr/>
              </p:nvSpPr>
              <p:spPr>
                <a:xfrm>
                  <a:off x="8930745" y="6095966"/>
                  <a:ext cx="157695" cy="135018"/>
                </a:xfrm>
                <a:prstGeom prst="ellipse">
                  <a:avLst/>
                </a:prstGeom>
                <a:solidFill>
                  <a:srgbClr val="B9AAB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42" name="Picture 2" descr="Grandmother housewife stock vector. Illustration of mature - 50484658"/>
                <p:cNvPicPr>
                  <a:picLocks noChangeAspect="1" noChangeArrowheads="1"/>
                </p:cNvPicPr>
                <p:nvPr/>
              </p:nvPicPr>
              <p:blipFill rotWithShape="1">
                <a:blip r:embed="rId13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backgroundRemoval t="333" b="98667" l="9884" r="89729">
                              <a14:foregroundMark x1="33333" y1="25111" x2="39922" y2="30556"/>
                              <a14:foregroundMark x1="59496" y1="23667" x2="66667" y2="3255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87663"/>
                <a:stretch/>
              </p:blipFill>
              <p:spPr bwMode="auto">
                <a:xfrm flipH="1">
                  <a:off x="7072430" y="6063403"/>
                  <a:ext cx="2559461" cy="4505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43" name="Picture 242" descr="Grandmother housewife stock vector. Illustration of mature - 50484658"/>
                <p:cNvPicPr>
                  <a:picLocks noChangeAspect="1" noChangeArrowheads="1"/>
                </p:cNvPicPr>
                <p:nvPr/>
              </p:nvPicPr>
              <p:blipFill rotWithShape="1">
                <a:blip r:embed="rId13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backgroundRemoval t="333" b="98667" l="9884" r="89729">
                              <a14:foregroundMark x1="33333" y1="25111" x2="39922" y2="30556"/>
                              <a14:foregroundMark x1="59496" y1="23667" x2="66667" y2="3255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9694"/>
                <a:stretch/>
              </p:blipFill>
              <p:spPr bwMode="auto">
                <a:xfrm flipH="1">
                  <a:off x="6991081" y="2347071"/>
                  <a:ext cx="2543670" cy="14718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44" name="Freeform 243"/>
                <p:cNvSpPr/>
                <p:nvPr/>
              </p:nvSpPr>
              <p:spPr>
                <a:xfrm flipH="1">
                  <a:off x="7742981" y="3785458"/>
                  <a:ext cx="1044192" cy="880478"/>
                </a:xfrm>
                <a:custGeom>
                  <a:avLst/>
                  <a:gdLst>
                    <a:gd name="connsiteX0" fmla="*/ 631744 w 1845942"/>
                    <a:gd name="connsiteY0" fmla="*/ 0 h 1331654"/>
                    <a:gd name="connsiteX1" fmla="*/ 631744 w 1845942"/>
                    <a:gd name="connsiteY1" fmla="*/ 117230 h 1331654"/>
                    <a:gd name="connsiteX2" fmla="*/ 479344 w 1845942"/>
                    <a:gd name="connsiteY2" fmla="*/ 175846 h 1331654"/>
                    <a:gd name="connsiteX3" fmla="*/ 362113 w 1845942"/>
                    <a:gd name="connsiteY3" fmla="*/ 211015 h 1331654"/>
                    <a:gd name="connsiteX4" fmla="*/ 174544 w 1845942"/>
                    <a:gd name="connsiteY4" fmla="*/ 246184 h 1331654"/>
                    <a:gd name="connsiteX5" fmla="*/ 80759 w 1845942"/>
                    <a:gd name="connsiteY5" fmla="*/ 293076 h 1331654"/>
                    <a:gd name="connsiteX6" fmla="*/ 80759 w 1845942"/>
                    <a:gd name="connsiteY6" fmla="*/ 586153 h 1331654"/>
                    <a:gd name="connsiteX7" fmla="*/ 80759 w 1845942"/>
                    <a:gd name="connsiteY7" fmla="*/ 902676 h 1331654"/>
                    <a:gd name="connsiteX8" fmla="*/ 80759 w 1845942"/>
                    <a:gd name="connsiteY8" fmla="*/ 1266092 h 1331654"/>
                    <a:gd name="connsiteX9" fmla="*/ 1171005 w 1845942"/>
                    <a:gd name="connsiteY9" fmla="*/ 1289538 h 1331654"/>
                    <a:gd name="connsiteX10" fmla="*/ 1510974 w 1845942"/>
                    <a:gd name="connsiteY10" fmla="*/ 1301261 h 1331654"/>
                    <a:gd name="connsiteX11" fmla="*/ 1510974 w 1845942"/>
                    <a:gd name="connsiteY11" fmla="*/ 1301261 h 1331654"/>
                    <a:gd name="connsiteX12" fmla="*/ 1827498 w 1845942"/>
                    <a:gd name="connsiteY12" fmla="*/ 1301261 h 1331654"/>
                    <a:gd name="connsiteX13" fmla="*/ 1804051 w 1845942"/>
                    <a:gd name="connsiteY13" fmla="*/ 890953 h 1331654"/>
                    <a:gd name="connsiteX14" fmla="*/ 1768882 w 1845942"/>
                    <a:gd name="connsiteY14" fmla="*/ 539261 h 1331654"/>
                    <a:gd name="connsiteX15" fmla="*/ 1792328 w 1845942"/>
                    <a:gd name="connsiteY15" fmla="*/ 293076 h 1331654"/>
                    <a:gd name="connsiteX16" fmla="*/ 1639928 w 1845942"/>
                    <a:gd name="connsiteY16" fmla="*/ 199292 h 1331654"/>
                    <a:gd name="connsiteX17" fmla="*/ 1382021 w 1845942"/>
                    <a:gd name="connsiteY17" fmla="*/ 152400 h 1331654"/>
                    <a:gd name="connsiteX18" fmla="*/ 1241344 w 1845942"/>
                    <a:gd name="connsiteY18" fmla="*/ 93784 h 1331654"/>
                    <a:gd name="connsiteX19" fmla="*/ 1206174 w 1845942"/>
                    <a:gd name="connsiteY19" fmla="*/ 23446 h 1331654"/>
                    <a:gd name="connsiteX20" fmla="*/ 842759 w 1845942"/>
                    <a:gd name="connsiteY20" fmla="*/ 11723 h 1331654"/>
                    <a:gd name="connsiteX21" fmla="*/ 842759 w 1845942"/>
                    <a:gd name="connsiteY21" fmla="*/ 11723 h 1331654"/>
                    <a:gd name="connsiteX22" fmla="*/ 631744 w 1845942"/>
                    <a:gd name="connsiteY22" fmla="*/ 0 h 133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45942" h="1331654">
                      <a:moveTo>
                        <a:pt x="631744" y="0"/>
                      </a:moveTo>
                      <a:cubicBezTo>
                        <a:pt x="644444" y="43961"/>
                        <a:pt x="657144" y="87922"/>
                        <a:pt x="631744" y="117230"/>
                      </a:cubicBezTo>
                      <a:cubicBezTo>
                        <a:pt x="606344" y="146538"/>
                        <a:pt x="524282" y="160215"/>
                        <a:pt x="479344" y="175846"/>
                      </a:cubicBezTo>
                      <a:cubicBezTo>
                        <a:pt x="434405" y="191477"/>
                        <a:pt x="412913" y="199292"/>
                        <a:pt x="362113" y="211015"/>
                      </a:cubicBezTo>
                      <a:cubicBezTo>
                        <a:pt x="311313" y="222738"/>
                        <a:pt x="221436" y="232507"/>
                        <a:pt x="174544" y="246184"/>
                      </a:cubicBezTo>
                      <a:cubicBezTo>
                        <a:pt x="127652" y="259861"/>
                        <a:pt x="96390" y="236414"/>
                        <a:pt x="80759" y="293076"/>
                      </a:cubicBezTo>
                      <a:cubicBezTo>
                        <a:pt x="65128" y="349738"/>
                        <a:pt x="80759" y="586153"/>
                        <a:pt x="80759" y="586153"/>
                      </a:cubicBezTo>
                      <a:lnTo>
                        <a:pt x="80759" y="902676"/>
                      </a:lnTo>
                      <a:cubicBezTo>
                        <a:pt x="80759" y="1015999"/>
                        <a:pt x="-100949" y="1201615"/>
                        <a:pt x="80759" y="1266092"/>
                      </a:cubicBezTo>
                      <a:cubicBezTo>
                        <a:pt x="262467" y="1330569"/>
                        <a:pt x="1171005" y="1289538"/>
                        <a:pt x="1171005" y="1289538"/>
                      </a:cubicBezTo>
                      <a:lnTo>
                        <a:pt x="1510974" y="1301261"/>
                      </a:lnTo>
                      <a:lnTo>
                        <a:pt x="1510974" y="1301261"/>
                      </a:lnTo>
                      <a:cubicBezTo>
                        <a:pt x="1563728" y="1301261"/>
                        <a:pt x="1778652" y="1369646"/>
                        <a:pt x="1827498" y="1301261"/>
                      </a:cubicBezTo>
                      <a:cubicBezTo>
                        <a:pt x="1876344" y="1232876"/>
                        <a:pt x="1813820" y="1017953"/>
                        <a:pt x="1804051" y="890953"/>
                      </a:cubicBezTo>
                      <a:cubicBezTo>
                        <a:pt x="1794282" y="763953"/>
                        <a:pt x="1770836" y="638907"/>
                        <a:pt x="1768882" y="539261"/>
                      </a:cubicBezTo>
                      <a:cubicBezTo>
                        <a:pt x="1766928" y="439615"/>
                        <a:pt x="1813820" y="349737"/>
                        <a:pt x="1792328" y="293076"/>
                      </a:cubicBezTo>
                      <a:cubicBezTo>
                        <a:pt x="1770836" y="236415"/>
                        <a:pt x="1708313" y="222738"/>
                        <a:pt x="1639928" y="199292"/>
                      </a:cubicBezTo>
                      <a:cubicBezTo>
                        <a:pt x="1571544" y="175846"/>
                        <a:pt x="1448452" y="169985"/>
                        <a:pt x="1382021" y="152400"/>
                      </a:cubicBezTo>
                      <a:cubicBezTo>
                        <a:pt x="1315590" y="134815"/>
                        <a:pt x="1270652" y="115276"/>
                        <a:pt x="1241344" y="93784"/>
                      </a:cubicBezTo>
                      <a:cubicBezTo>
                        <a:pt x="1212036" y="72292"/>
                        <a:pt x="1272605" y="37123"/>
                        <a:pt x="1206174" y="23446"/>
                      </a:cubicBezTo>
                      <a:cubicBezTo>
                        <a:pt x="1139743" y="9769"/>
                        <a:pt x="842759" y="11723"/>
                        <a:pt x="842759" y="11723"/>
                      </a:cubicBezTo>
                      <a:lnTo>
                        <a:pt x="842759" y="11723"/>
                      </a:lnTo>
                      <a:lnTo>
                        <a:pt x="631744" y="0"/>
                      </a:lnTo>
                      <a:close/>
                    </a:path>
                  </a:pathLst>
                </a:custGeom>
                <a:solidFill>
                  <a:srgbClr val="F4B290"/>
                </a:solidFill>
                <a:ln>
                  <a:solidFill>
                    <a:srgbClr val="F4B29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5" name="Rectangle 9"/>
                <p:cNvSpPr/>
                <p:nvPr/>
              </p:nvSpPr>
              <p:spPr>
                <a:xfrm flipH="1">
                  <a:off x="7695774" y="3923447"/>
                  <a:ext cx="1150077" cy="918086"/>
                </a:xfrm>
                <a:custGeom>
                  <a:avLst/>
                  <a:gdLst>
                    <a:gd name="connsiteX0" fmla="*/ 0 w 1734513"/>
                    <a:gd name="connsiteY0" fmla="*/ 0 h 1243634"/>
                    <a:gd name="connsiteX1" fmla="*/ 1734513 w 1734513"/>
                    <a:gd name="connsiteY1" fmla="*/ 0 h 1243634"/>
                    <a:gd name="connsiteX2" fmla="*/ 1734513 w 1734513"/>
                    <a:gd name="connsiteY2" fmla="*/ 1243634 h 1243634"/>
                    <a:gd name="connsiteX3" fmla="*/ 0 w 1734513"/>
                    <a:gd name="connsiteY3" fmla="*/ 1243634 h 1243634"/>
                    <a:gd name="connsiteX4" fmla="*/ 0 w 1734513"/>
                    <a:gd name="connsiteY4" fmla="*/ 0 h 1243634"/>
                    <a:gd name="connsiteX0" fmla="*/ 57312 w 1791825"/>
                    <a:gd name="connsiteY0" fmla="*/ 0 h 1243634"/>
                    <a:gd name="connsiteX1" fmla="*/ 1791825 w 1791825"/>
                    <a:gd name="connsiteY1" fmla="*/ 0 h 1243634"/>
                    <a:gd name="connsiteX2" fmla="*/ 1791825 w 1791825"/>
                    <a:gd name="connsiteY2" fmla="*/ 1243634 h 1243634"/>
                    <a:gd name="connsiteX3" fmla="*/ 57312 w 1791825"/>
                    <a:gd name="connsiteY3" fmla="*/ 1243634 h 1243634"/>
                    <a:gd name="connsiteX4" fmla="*/ 57312 w 1791825"/>
                    <a:gd name="connsiteY4" fmla="*/ 0 h 1243634"/>
                    <a:gd name="connsiteX0" fmla="*/ 36025 w 1770538"/>
                    <a:gd name="connsiteY0" fmla="*/ 0 h 1243634"/>
                    <a:gd name="connsiteX1" fmla="*/ 1770538 w 1770538"/>
                    <a:gd name="connsiteY1" fmla="*/ 0 h 1243634"/>
                    <a:gd name="connsiteX2" fmla="*/ 1770538 w 1770538"/>
                    <a:gd name="connsiteY2" fmla="*/ 1243634 h 1243634"/>
                    <a:gd name="connsiteX3" fmla="*/ 36025 w 1770538"/>
                    <a:gd name="connsiteY3" fmla="*/ 1243634 h 1243634"/>
                    <a:gd name="connsiteX4" fmla="*/ 36025 w 1770538"/>
                    <a:gd name="connsiteY4" fmla="*/ 0 h 1243634"/>
                    <a:gd name="connsiteX0" fmla="*/ 36025 w 1827850"/>
                    <a:gd name="connsiteY0" fmla="*/ 0 h 1243634"/>
                    <a:gd name="connsiteX1" fmla="*/ 1770538 w 1827850"/>
                    <a:gd name="connsiteY1" fmla="*/ 0 h 1243634"/>
                    <a:gd name="connsiteX2" fmla="*/ 1770538 w 1827850"/>
                    <a:gd name="connsiteY2" fmla="*/ 1243634 h 1243634"/>
                    <a:gd name="connsiteX3" fmla="*/ 36025 w 1827850"/>
                    <a:gd name="connsiteY3" fmla="*/ 1243634 h 1243634"/>
                    <a:gd name="connsiteX4" fmla="*/ 36025 w 1827850"/>
                    <a:gd name="connsiteY4" fmla="*/ 0 h 1243634"/>
                    <a:gd name="connsiteX0" fmla="*/ 36025 w 1807763"/>
                    <a:gd name="connsiteY0" fmla="*/ 0 h 1243634"/>
                    <a:gd name="connsiteX1" fmla="*/ 1770538 w 1807763"/>
                    <a:gd name="connsiteY1" fmla="*/ 0 h 1243634"/>
                    <a:gd name="connsiteX2" fmla="*/ 1770538 w 1807763"/>
                    <a:gd name="connsiteY2" fmla="*/ 1243634 h 1243634"/>
                    <a:gd name="connsiteX3" fmla="*/ 36025 w 1807763"/>
                    <a:gd name="connsiteY3" fmla="*/ 1243634 h 1243634"/>
                    <a:gd name="connsiteX4" fmla="*/ 36025 w 1807763"/>
                    <a:gd name="connsiteY4" fmla="*/ 0 h 1243634"/>
                    <a:gd name="connsiteX0" fmla="*/ 36025 w 1807763"/>
                    <a:gd name="connsiteY0" fmla="*/ 0 h 1243634"/>
                    <a:gd name="connsiteX1" fmla="*/ 1770538 w 1807763"/>
                    <a:gd name="connsiteY1" fmla="*/ 0 h 1243634"/>
                    <a:gd name="connsiteX2" fmla="*/ 1770538 w 1807763"/>
                    <a:gd name="connsiteY2" fmla="*/ 1243634 h 1243634"/>
                    <a:gd name="connsiteX3" fmla="*/ 36025 w 1807763"/>
                    <a:gd name="connsiteY3" fmla="*/ 1243634 h 1243634"/>
                    <a:gd name="connsiteX4" fmla="*/ 36025 w 1807763"/>
                    <a:gd name="connsiteY4" fmla="*/ 0 h 1243634"/>
                    <a:gd name="connsiteX0" fmla="*/ 36025 w 1807763"/>
                    <a:gd name="connsiteY0" fmla="*/ 0 h 1243634"/>
                    <a:gd name="connsiteX1" fmla="*/ 1770538 w 1807763"/>
                    <a:gd name="connsiteY1" fmla="*/ 0 h 1243634"/>
                    <a:gd name="connsiteX2" fmla="*/ 1770538 w 1807763"/>
                    <a:gd name="connsiteY2" fmla="*/ 1243634 h 1243634"/>
                    <a:gd name="connsiteX3" fmla="*/ 36025 w 1807763"/>
                    <a:gd name="connsiteY3" fmla="*/ 1243634 h 1243634"/>
                    <a:gd name="connsiteX4" fmla="*/ 36025 w 1807763"/>
                    <a:gd name="connsiteY4" fmla="*/ 0 h 1243634"/>
                    <a:gd name="connsiteX0" fmla="*/ 36025 w 1807763"/>
                    <a:gd name="connsiteY0" fmla="*/ 133987 h 1377621"/>
                    <a:gd name="connsiteX1" fmla="*/ 1770538 w 1807763"/>
                    <a:gd name="connsiteY1" fmla="*/ 133987 h 1377621"/>
                    <a:gd name="connsiteX2" fmla="*/ 1770538 w 1807763"/>
                    <a:gd name="connsiteY2" fmla="*/ 1377621 h 1377621"/>
                    <a:gd name="connsiteX3" fmla="*/ 36025 w 1807763"/>
                    <a:gd name="connsiteY3" fmla="*/ 1377621 h 1377621"/>
                    <a:gd name="connsiteX4" fmla="*/ 36025 w 1807763"/>
                    <a:gd name="connsiteY4" fmla="*/ 133987 h 1377621"/>
                    <a:gd name="connsiteX0" fmla="*/ 36025 w 1807763"/>
                    <a:gd name="connsiteY0" fmla="*/ 235704 h 1479338"/>
                    <a:gd name="connsiteX1" fmla="*/ 1770538 w 1807763"/>
                    <a:gd name="connsiteY1" fmla="*/ 235704 h 1479338"/>
                    <a:gd name="connsiteX2" fmla="*/ 1770538 w 1807763"/>
                    <a:gd name="connsiteY2" fmla="*/ 1479338 h 1479338"/>
                    <a:gd name="connsiteX3" fmla="*/ 36025 w 1807763"/>
                    <a:gd name="connsiteY3" fmla="*/ 1479338 h 1479338"/>
                    <a:gd name="connsiteX4" fmla="*/ 36025 w 1807763"/>
                    <a:gd name="connsiteY4" fmla="*/ 235704 h 1479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7763" h="1479338">
                      <a:moveTo>
                        <a:pt x="36025" y="235704"/>
                      </a:moveTo>
                      <a:cubicBezTo>
                        <a:pt x="594062" y="-117554"/>
                        <a:pt x="1302976" y="-37013"/>
                        <a:pt x="1770538" y="235704"/>
                      </a:cubicBezTo>
                      <a:cubicBezTo>
                        <a:pt x="1899491" y="650249"/>
                        <a:pt x="1641584" y="1123408"/>
                        <a:pt x="1770538" y="1479338"/>
                      </a:cubicBezTo>
                      <a:lnTo>
                        <a:pt x="36025" y="1479338"/>
                      </a:lnTo>
                      <a:cubicBezTo>
                        <a:pt x="176702" y="1064793"/>
                        <a:pt x="-92929" y="814372"/>
                        <a:pt x="36025" y="235704"/>
                      </a:cubicBezTo>
                      <a:close/>
                    </a:path>
                  </a:pathLst>
                </a:custGeom>
                <a:solidFill>
                  <a:srgbClr val="08877E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6" name="Rectangle 14"/>
                <p:cNvSpPr/>
                <p:nvPr/>
              </p:nvSpPr>
              <p:spPr>
                <a:xfrm rot="3005756" flipH="1">
                  <a:off x="7633975" y="3866840"/>
                  <a:ext cx="336800" cy="543681"/>
                </a:xfrm>
                <a:custGeom>
                  <a:avLst/>
                  <a:gdLst>
                    <a:gd name="connsiteX0" fmla="*/ 0 w 614518"/>
                    <a:gd name="connsiteY0" fmla="*/ 0 h 692155"/>
                    <a:gd name="connsiteX1" fmla="*/ 614518 w 614518"/>
                    <a:gd name="connsiteY1" fmla="*/ 0 h 692155"/>
                    <a:gd name="connsiteX2" fmla="*/ 614518 w 614518"/>
                    <a:gd name="connsiteY2" fmla="*/ 692155 h 692155"/>
                    <a:gd name="connsiteX3" fmla="*/ 0 w 614518"/>
                    <a:gd name="connsiteY3" fmla="*/ 692155 h 692155"/>
                    <a:gd name="connsiteX4" fmla="*/ 0 w 614518"/>
                    <a:gd name="connsiteY4" fmla="*/ 0 h 692155"/>
                    <a:gd name="connsiteX0" fmla="*/ 0 w 614518"/>
                    <a:gd name="connsiteY0" fmla="*/ 0 h 744257"/>
                    <a:gd name="connsiteX1" fmla="*/ 614518 w 614518"/>
                    <a:gd name="connsiteY1" fmla="*/ 0 h 744257"/>
                    <a:gd name="connsiteX2" fmla="*/ 614518 w 614518"/>
                    <a:gd name="connsiteY2" fmla="*/ 692155 h 744257"/>
                    <a:gd name="connsiteX3" fmla="*/ 0 w 614518"/>
                    <a:gd name="connsiteY3" fmla="*/ 692155 h 744257"/>
                    <a:gd name="connsiteX4" fmla="*/ 0 w 614518"/>
                    <a:gd name="connsiteY4" fmla="*/ 0 h 744257"/>
                    <a:gd name="connsiteX0" fmla="*/ 0 w 614518"/>
                    <a:gd name="connsiteY0" fmla="*/ 0 h 775739"/>
                    <a:gd name="connsiteX1" fmla="*/ 614518 w 614518"/>
                    <a:gd name="connsiteY1" fmla="*/ 0 h 775739"/>
                    <a:gd name="connsiteX2" fmla="*/ 614518 w 614518"/>
                    <a:gd name="connsiteY2" fmla="*/ 692155 h 775739"/>
                    <a:gd name="connsiteX3" fmla="*/ 0 w 614518"/>
                    <a:gd name="connsiteY3" fmla="*/ 692155 h 775739"/>
                    <a:gd name="connsiteX4" fmla="*/ 0 w 614518"/>
                    <a:gd name="connsiteY4" fmla="*/ 0 h 775739"/>
                    <a:gd name="connsiteX0" fmla="*/ 0 w 614518"/>
                    <a:gd name="connsiteY0" fmla="*/ 0 h 775739"/>
                    <a:gd name="connsiteX1" fmla="*/ 614518 w 614518"/>
                    <a:gd name="connsiteY1" fmla="*/ 0 h 775739"/>
                    <a:gd name="connsiteX2" fmla="*/ 614518 w 614518"/>
                    <a:gd name="connsiteY2" fmla="*/ 692155 h 775739"/>
                    <a:gd name="connsiteX3" fmla="*/ 0 w 614518"/>
                    <a:gd name="connsiteY3" fmla="*/ 692155 h 775739"/>
                    <a:gd name="connsiteX4" fmla="*/ 0 w 614518"/>
                    <a:gd name="connsiteY4" fmla="*/ 0 h 775739"/>
                    <a:gd name="connsiteX0" fmla="*/ 0 w 614518"/>
                    <a:gd name="connsiteY0" fmla="*/ 0 h 775739"/>
                    <a:gd name="connsiteX1" fmla="*/ 614518 w 614518"/>
                    <a:gd name="connsiteY1" fmla="*/ 0 h 775739"/>
                    <a:gd name="connsiteX2" fmla="*/ 614518 w 614518"/>
                    <a:gd name="connsiteY2" fmla="*/ 692155 h 775739"/>
                    <a:gd name="connsiteX3" fmla="*/ 0 w 614518"/>
                    <a:gd name="connsiteY3" fmla="*/ 692155 h 775739"/>
                    <a:gd name="connsiteX4" fmla="*/ 0 w 614518"/>
                    <a:gd name="connsiteY4" fmla="*/ 0 h 775739"/>
                    <a:gd name="connsiteX0" fmla="*/ 0 w 645779"/>
                    <a:gd name="connsiteY0" fmla="*/ 0 h 775739"/>
                    <a:gd name="connsiteX1" fmla="*/ 614518 w 645779"/>
                    <a:gd name="connsiteY1" fmla="*/ 0 h 775739"/>
                    <a:gd name="connsiteX2" fmla="*/ 614518 w 645779"/>
                    <a:gd name="connsiteY2" fmla="*/ 692155 h 775739"/>
                    <a:gd name="connsiteX3" fmla="*/ 0 w 645779"/>
                    <a:gd name="connsiteY3" fmla="*/ 692155 h 775739"/>
                    <a:gd name="connsiteX4" fmla="*/ 0 w 645779"/>
                    <a:gd name="connsiteY4" fmla="*/ 0 h 775739"/>
                    <a:gd name="connsiteX0" fmla="*/ 0 w 671751"/>
                    <a:gd name="connsiteY0" fmla="*/ 0 h 775739"/>
                    <a:gd name="connsiteX1" fmla="*/ 614518 w 671751"/>
                    <a:gd name="connsiteY1" fmla="*/ 0 h 775739"/>
                    <a:gd name="connsiteX2" fmla="*/ 614518 w 671751"/>
                    <a:gd name="connsiteY2" fmla="*/ 692155 h 775739"/>
                    <a:gd name="connsiteX3" fmla="*/ 0 w 671751"/>
                    <a:gd name="connsiteY3" fmla="*/ 692155 h 775739"/>
                    <a:gd name="connsiteX4" fmla="*/ 0 w 671751"/>
                    <a:gd name="connsiteY4" fmla="*/ 0 h 775739"/>
                    <a:gd name="connsiteX0" fmla="*/ 0 w 657998"/>
                    <a:gd name="connsiteY0" fmla="*/ 0 h 775739"/>
                    <a:gd name="connsiteX1" fmla="*/ 579349 w 657998"/>
                    <a:gd name="connsiteY1" fmla="*/ 23446 h 775739"/>
                    <a:gd name="connsiteX2" fmla="*/ 614518 w 657998"/>
                    <a:gd name="connsiteY2" fmla="*/ 692155 h 775739"/>
                    <a:gd name="connsiteX3" fmla="*/ 0 w 657998"/>
                    <a:gd name="connsiteY3" fmla="*/ 692155 h 775739"/>
                    <a:gd name="connsiteX4" fmla="*/ 0 w 657998"/>
                    <a:gd name="connsiteY4" fmla="*/ 0 h 775739"/>
                    <a:gd name="connsiteX0" fmla="*/ 0 w 646469"/>
                    <a:gd name="connsiteY0" fmla="*/ 0 h 775739"/>
                    <a:gd name="connsiteX1" fmla="*/ 532457 w 646469"/>
                    <a:gd name="connsiteY1" fmla="*/ 35169 h 775739"/>
                    <a:gd name="connsiteX2" fmla="*/ 614518 w 646469"/>
                    <a:gd name="connsiteY2" fmla="*/ 692155 h 775739"/>
                    <a:gd name="connsiteX3" fmla="*/ 0 w 646469"/>
                    <a:gd name="connsiteY3" fmla="*/ 692155 h 775739"/>
                    <a:gd name="connsiteX4" fmla="*/ 0 w 646469"/>
                    <a:gd name="connsiteY4" fmla="*/ 0 h 775739"/>
                    <a:gd name="connsiteX0" fmla="*/ 0 w 646469"/>
                    <a:gd name="connsiteY0" fmla="*/ 0 h 775739"/>
                    <a:gd name="connsiteX1" fmla="*/ 532457 w 646469"/>
                    <a:gd name="connsiteY1" fmla="*/ 35169 h 775739"/>
                    <a:gd name="connsiteX2" fmla="*/ 614518 w 646469"/>
                    <a:gd name="connsiteY2" fmla="*/ 692155 h 775739"/>
                    <a:gd name="connsiteX3" fmla="*/ 0 w 646469"/>
                    <a:gd name="connsiteY3" fmla="*/ 692155 h 775739"/>
                    <a:gd name="connsiteX4" fmla="*/ 0 w 646469"/>
                    <a:gd name="connsiteY4" fmla="*/ 0 h 775739"/>
                    <a:gd name="connsiteX0" fmla="*/ 70338 w 646469"/>
                    <a:gd name="connsiteY0" fmla="*/ 9583 h 761876"/>
                    <a:gd name="connsiteX1" fmla="*/ 532457 w 646469"/>
                    <a:gd name="connsiteY1" fmla="*/ 21306 h 761876"/>
                    <a:gd name="connsiteX2" fmla="*/ 614518 w 646469"/>
                    <a:gd name="connsiteY2" fmla="*/ 678292 h 761876"/>
                    <a:gd name="connsiteX3" fmla="*/ 0 w 646469"/>
                    <a:gd name="connsiteY3" fmla="*/ 678292 h 761876"/>
                    <a:gd name="connsiteX4" fmla="*/ 70338 w 646469"/>
                    <a:gd name="connsiteY4" fmla="*/ 9583 h 761876"/>
                    <a:gd name="connsiteX0" fmla="*/ 0 w 576131"/>
                    <a:gd name="connsiteY0" fmla="*/ 9583 h 761876"/>
                    <a:gd name="connsiteX1" fmla="*/ 462119 w 576131"/>
                    <a:gd name="connsiteY1" fmla="*/ 21306 h 761876"/>
                    <a:gd name="connsiteX2" fmla="*/ 544180 w 576131"/>
                    <a:gd name="connsiteY2" fmla="*/ 678292 h 761876"/>
                    <a:gd name="connsiteX3" fmla="*/ 11723 w 576131"/>
                    <a:gd name="connsiteY3" fmla="*/ 678292 h 761876"/>
                    <a:gd name="connsiteX4" fmla="*/ 0 w 576131"/>
                    <a:gd name="connsiteY4" fmla="*/ 9583 h 761876"/>
                    <a:gd name="connsiteX0" fmla="*/ 46892 w 623023"/>
                    <a:gd name="connsiteY0" fmla="*/ 9583 h 733357"/>
                    <a:gd name="connsiteX1" fmla="*/ 509011 w 623023"/>
                    <a:gd name="connsiteY1" fmla="*/ 21306 h 733357"/>
                    <a:gd name="connsiteX2" fmla="*/ 591072 w 623023"/>
                    <a:gd name="connsiteY2" fmla="*/ 678292 h 733357"/>
                    <a:gd name="connsiteX3" fmla="*/ 0 w 623023"/>
                    <a:gd name="connsiteY3" fmla="*/ 607953 h 733357"/>
                    <a:gd name="connsiteX4" fmla="*/ 46892 w 623023"/>
                    <a:gd name="connsiteY4" fmla="*/ 9583 h 733357"/>
                    <a:gd name="connsiteX0" fmla="*/ 46892 w 623023"/>
                    <a:gd name="connsiteY0" fmla="*/ 34771 h 758545"/>
                    <a:gd name="connsiteX1" fmla="*/ 509011 w 623023"/>
                    <a:gd name="connsiteY1" fmla="*/ 46494 h 758545"/>
                    <a:gd name="connsiteX2" fmla="*/ 591072 w 623023"/>
                    <a:gd name="connsiteY2" fmla="*/ 703480 h 758545"/>
                    <a:gd name="connsiteX3" fmla="*/ 0 w 623023"/>
                    <a:gd name="connsiteY3" fmla="*/ 633141 h 758545"/>
                    <a:gd name="connsiteX4" fmla="*/ 46892 w 623023"/>
                    <a:gd name="connsiteY4" fmla="*/ 34771 h 758545"/>
                    <a:gd name="connsiteX0" fmla="*/ 46892 w 623023"/>
                    <a:gd name="connsiteY0" fmla="*/ 51372 h 775146"/>
                    <a:gd name="connsiteX1" fmla="*/ 509011 w 623023"/>
                    <a:gd name="connsiteY1" fmla="*/ 63095 h 775146"/>
                    <a:gd name="connsiteX2" fmla="*/ 591072 w 623023"/>
                    <a:gd name="connsiteY2" fmla="*/ 720081 h 775146"/>
                    <a:gd name="connsiteX3" fmla="*/ 0 w 623023"/>
                    <a:gd name="connsiteY3" fmla="*/ 649742 h 775146"/>
                    <a:gd name="connsiteX4" fmla="*/ 46892 w 623023"/>
                    <a:gd name="connsiteY4" fmla="*/ 51372 h 775146"/>
                    <a:gd name="connsiteX0" fmla="*/ 91934 w 623023"/>
                    <a:gd name="connsiteY0" fmla="*/ 48979 h 777379"/>
                    <a:gd name="connsiteX1" fmla="*/ 509011 w 623023"/>
                    <a:gd name="connsiteY1" fmla="*/ 65328 h 777379"/>
                    <a:gd name="connsiteX2" fmla="*/ 591072 w 623023"/>
                    <a:gd name="connsiteY2" fmla="*/ 722314 h 777379"/>
                    <a:gd name="connsiteX3" fmla="*/ 0 w 623023"/>
                    <a:gd name="connsiteY3" fmla="*/ 651975 h 777379"/>
                    <a:gd name="connsiteX4" fmla="*/ 91934 w 623023"/>
                    <a:gd name="connsiteY4" fmla="*/ 48979 h 777379"/>
                    <a:gd name="connsiteX0" fmla="*/ 161158 w 623023"/>
                    <a:gd name="connsiteY0" fmla="*/ 61652 h 767403"/>
                    <a:gd name="connsiteX1" fmla="*/ 509011 w 623023"/>
                    <a:gd name="connsiteY1" fmla="*/ 55352 h 767403"/>
                    <a:gd name="connsiteX2" fmla="*/ 591072 w 623023"/>
                    <a:gd name="connsiteY2" fmla="*/ 712338 h 767403"/>
                    <a:gd name="connsiteX3" fmla="*/ 0 w 623023"/>
                    <a:gd name="connsiteY3" fmla="*/ 641999 h 767403"/>
                    <a:gd name="connsiteX4" fmla="*/ 161158 w 623023"/>
                    <a:gd name="connsiteY4" fmla="*/ 61652 h 767403"/>
                    <a:gd name="connsiteX0" fmla="*/ 161158 w 623023"/>
                    <a:gd name="connsiteY0" fmla="*/ 56258 h 762009"/>
                    <a:gd name="connsiteX1" fmla="*/ 509011 w 623023"/>
                    <a:gd name="connsiteY1" fmla="*/ 49958 h 762009"/>
                    <a:gd name="connsiteX2" fmla="*/ 591072 w 623023"/>
                    <a:gd name="connsiteY2" fmla="*/ 706944 h 762009"/>
                    <a:gd name="connsiteX3" fmla="*/ 0 w 623023"/>
                    <a:gd name="connsiteY3" fmla="*/ 636605 h 762009"/>
                    <a:gd name="connsiteX4" fmla="*/ 161158 w 623023"/>
                    <a:gd name="connsiteY4" fmla="*/ 56258 h 762009"/>
                    <a:gd name="connsiteX0" fmla="*/ 161158 w 623023"/>
                    <a:gd name="connsiteY0" fmla="*/ 56258 h 762009"/>
                    <a:gd name="connsiteX1" fmla="*/ 509011 w 623023"/>
                    <a:gd name="connsiteY1" fmla="*/ 49958 h 762009"/>
                    <a:gd name="connsiteX2" fmla="*/ 591072 w 623023"/>
                    <a:gd name="connsiteY2" fmla="*/ 706944 h 762009"/>
                    <a:gd name="connsiteX3" fmla="*/ 0 w 623023"/>
                    <a:gd name="connsiteY3" fmla="*/ 636605 h 762009"/>
                    <a:gd name="connsiteX4" fmla="*/ 161158 w 623023"/>
                    <a:gd name="connsiteY4" fmla="*/ 56258 h 762009"/>
                    <a:gd name="connsiteX0" fmla="*/ 161158 w 631375"/>
                    <a:gd name="connsiteY0" fmla="*/ 56258 h 762009"/>
                    <a:gd name="connsiteX1" fmla="*/ 509011 w 631375"/>
                    <a:gd name="connsiteY1" fmla="*/ 49958 h 762009"/>
                    <a:gd name="connsiteX2" fmla="*/ 591072 w 631375"/>
                    <a:gd name="connsiteY2" fmla="*/ 706944 h 762009"/>
                    <a:gd name="connsiteX3" fmla="*/ 0 w 631375"/>
                    <a:gd name="connsiteY3" fmla="*/ 636605 h 762009"/>
                    <a:gd name="connsiteX4" fmla="*/ 161158 w 631375"/>
                    <a:gd name="connsiteY4" fmla="*/ 56258 h 762009"/>
                    <a:gd name="connsiteX0" fmla="*/ 161158 w 631375"/>
                    <a:gd name="connsiteY0" fmla="*/ 56258 h 762009"/>
                    <a:gd name="connsiteX1" fmla="*/ 509011 w 631375"/>
                    <a:gd name="connsiteY1" fmla="*/ 49958 h 762009"/>
                    <a:gd name="connsiteX2" fmla="*/ 591072 w 631375"/>
                    <a:gd name="connsiteY2" fmla="*/ 706944 h 762009"/>
                    <a:gd name="connsiteX3" fmla="*/ 0 w 631375"/>
                    <a:gd name="connsiteY3" fmla="*/ 636605 h 762009"/>
                    <a:gd name="connsiteX4" fmla="*/ 161158 w 631375"/>
                    <a:gd name="connsiteY4" fmla="*/ 56258 h 762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1375" h="762009">
                      <a:moveTo>
                        <a:pt x="161158" y="56258"/>
                      </a:moveTo>
                      <a:cubicBezTo>
                        <a:pt x="343043" y="15824"/>
                        <a:pt x="319802" y="-43826"/>
                        <a:pt x="509011" y="49958"/>
                      </a:cubicBezTo>
                      <a:cubicBezTo>
                        <a:pt x="621952" y="307099"/>
                        <a:pt x="673133" y="499672"/>
                        <a:pt x="591072" y="706944"/>
                      </a:cubicBezTo>
                      <a:cubicBezTo>
                        <a:pt x="386233" y="812452"/>
                        <a:pt x="286900" y="753835"/>
                        <a:pt x="0" y="636605"/>
                      </a:cubicBezTo>
                      <a:cubicBezTo>
                        <a:pt x="58615" y="405887"/>
                        <a:pt x="10430" y="377807"/>
                        <a:pt x="161158" y="56258"/>
                      </a:cubicBezTo>
                      <a:close/>
                    </a:path>
                  </a:pathLst>
                </a:custGeom>
                <a:solidFill>
                  <a:srgbClr val="0BB9AD"/>
                </a:solidFill>
                <a:ln>
                  <a:solidFill>
                    <a:srgbClr val="0BB9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7" name="Freeform 246"/>
                <p:cNvSpPr/>
                <p:nvPr/>
              </p:nvSpPr>
              <p:spPr>
                <a:xfrm flipH="1">
                  <a:off x="7939670" y="3852378"/>
                  <a:ext cx="662284" cy="142137"/>
                </a:xfrm>
                <a:custGeom>
                  <a:avLst/>
                  <a:gdLst>
                    <a:gd name="connsiteX0" fmla="*/ 0 w 1120127"/>
                    <a:gd name="connsiteY0" fmla="*/ 80724 h 199058"/>
                    <a:gd name="connsiteX1" fmla="*/ 86061 w 1120127"/>
                    <a:gd name="connsiteY1" fmla="*/ 53830 h 199058"/>
                    <a:gd name="connsiteX2" fmla="*/ 172122 w 1120127"/>
                    <a:gd name="connsiteY2" fmla="*/ 32315 h 199058"/>
                    <a:gd name="connsiteX3" fmla="*/ 247426 w 1120127"/>
                    <a:gd name="connsiteY3" fmla="*/ 10799 h 199058"/>
                    <a:gd name="connsiteX4" fmla="*/ 290457 w 1120127"/>
                    <a:gd name="connsiteY4" fmla="*/ 26936 h 199058"/>
                    <a:gd name="connsiteX5" fmla="*/ 403412 w 1120127"/>
                    <a:gd name="connsiteY5" fmla="*/ 59209 h 199058"/>
                    <a:gd name="connsiteX6" fmla="*/ 543261 w 1120127"/>
                    <a:gd name="connsiteY6" fmla="*/ 64588 h 199058"/>
                    <a:gd name="connsiteX7" fmla="*/ 731520 w 1120127"/>
                    <a:gd name="connsiteY7" fmla="*/ 53830 h 199058"/>
                    <a:gd name="connsiteX8" fmla="*/ 817581 w 1120127"/>
                    <a:gd name="connsiteY8" fmla="*/ 21557 h 199058"/>
                    <a:gd name="connsiteX9" fmla="*/ 876748 w 1120127"/>
                    <a:gd name="connsiteY9" fmla="*/ 42 h 199058"/>
                    <a:gd name="connsiteX10" fmla="*/ 952052 w 1120127"/>
                    <a:gd name="connsiteY10" fmla="*/ 26936 h 199058"/>
                    <a:gd name="connsiteX11" fmla="*/ 1027355 w 1120127"/>
                    <a:gd name="connsiteY11" fmla="*/ 37694 h 199058"/>
                    <a:gd name="connsiteX12" fmla="*/ 1097280 w 1120127"/>
                    <a:gd name="connsiteY12" fmla="*/ 53830 h 199058"/>
                    <a:gd name="connsiteX13" fmla="*/ 1118795 w 1120127"/>
                    <a:gd name="connsiteY13" fmla="*/ 69966 h 199058"/>
                    <a:gd name="connsiteX14" fmla="*/ 1065007 w 1120127"/>
                    <a:gd name="connsiteY14" fmla="*/ 145270 h 199058"/>
                    <a:gd name="connsiteX15" fmla="*/ 995082 w 1120127"/>
                    <a:gd name="connsiteY15" fmla="*/ 177543 h 199058"/>
                    <a:gd name="connsiteX16" fmla="*/ 871370 w 1120127"/>
                    <a:gd name="connsiteY16" fmla="*/ 199058 h 199058"/>
                    <a:gd name="connsiteX17" fmla="*/ 769172 w 1120127"/>
                    <a:gd name="connsiteY17" fmla="*/ 177543 h 199058"/>
                    <a:gd name="connsiteX18" fmla="*/ 672353 w 1120127"/>
                    <a:gd name="connsiteY18" fmla="*/ 161406 h 199058"/>
                    <a:gd name="connsiteX19" fmla="*/ 570155 w 1120127"/>
                    <a:gd name="connsiteY19" fmla="*/ 123755 h 199058"/>
                    <a:gd name="connsiteX20" fmla="*/ 521746 w 1120127"/>
                    <a:gd name="connsiteY20" fmla="*/ 107618 h 199058"/>
                    <a:gd name="connsiteX21" fmla="*/ 451821 w 1120127"/>
                    <a:gd name="connsiteY21" fmla="*/ 150649 h 199058"/>
                    <a:gd name="connsiteX22" fmla="*/ 311972 w 1120127"/>
                    <a:gd name="connsiteY22" fmla="*/ 166785 h 199058"/>
                    <a:gd name="connsiteX23" fmla="*/ 199017 w 1120127"/>
                    <a:gd name="connsiteY23" fmla="*/ 188301 h 199058"/>
                    <a:gd name="connsiteX24" fmla="*/ 64546 w 1120127"/>
                    <a:gd name="connsiteY24" fmla="*/ 150649 h 199058"/>
                    <a:gd name="connsiteX25" fmla="*/ 64546 w 1120127"/>
                    <a:gd name="connsiteY25" fmla="*/ 150649 h 199058"/>
                    <a:gd name="connsiteX26" fmla="*/ 0 w 1120127"/>
                    <a:gd name="connsiteY26" fmla="*/ 80724 h 199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120127" h="199058">
                      <a:moveTo>
                        <a:pt x="0" y="80724"/>
                      </a:moveTo>
                      <a:cubicBezTo>
                        <a:pt x="28687" y="71311"/>
                        <a:pt x="57374" y="61898"/>
                        <a:pt x="86061" y="53830"/>
                      </a:cubicBezTo>
                      <a:cubicBezTo>
                        <a:pt x="114748" y="45762"/>
                        <a:pt x="145228" y="39487"/>
                        <a:pt x="172122" y="32315"/>
                      </a:cubicBezTo>
                      <a:cubicBezTo>
                        <a:pt x="199016" y="25143"/>
                        <a:pt x="227704" y="11695"/>
                        <a:pt x="247426" y="10799"/>
                      </a:cubicBezTo>
                      <a:cubicBezTo>
                        <a:pt x="267148" y="9903"/>
                        <a:pt x="264459" y="18868"/>
                        <a:pt x="290457" y="26936"/>
                      </a:cubicBezTo>
                      <a:cubicBezTo>
                        <a:pt x="316455" y="35004"/>
                        <a:pt x="361278" y="52934"/>
                        <a:pt x="403412" y="59209"/>
                      </a:cubicBezTo>
                      <a:cubicBezTo>
                        <a:pt x="445546" y="65484"/>
                        <a:pt x="488576" y="65484"/>
                        <a:pt x="543261" y="64588"/>
                      </a:cubicBezTo>
                      <a:cubicBezTo>
                        <a:pt x="597946" y="63691"/>
                        <a:pt x="685800" y="61002"/>
                        <a:pt x="731520" y="53830"/>
                      </a:cubicBezTo>
                      <a:cubicBezTo>
                        <a:pt x="777240" y="46658"/>
                        <a:pt x="817581" y="21557"/>
                        <a:pt x="817581" y="21557"/>
                      </a:cubicBezTo>
                      <a:cubicBezTo>
                        <a:pt x="841786" y="12592"/>
                        <a:pt x="854336" y="-854"/>
                        <a:pt x="876748" y="42"/>
                      </a:cubicBezTo>
                      <a:cubicBezTo>
                        <a:pt x="899160" y="938"/>
                        <a:pt x="926951" y="20661"/>
                        <a:pt x="952052" y="26936"/>
                      </a:cubicBezTo>
                      <a:cubicBezTo>
                        <a:pt x="977153" y="33211"/>
                        <a:pt x="1003150" y="33212"/>
                        <a:pt x="1027355" y="37694"/>
                      </a:cubicBezTo>
                      <a:cubicBezTo>
                        <a:pt x="1051560" y="42176"/>
                        <a:pt x="1097280" y="53830"/>
                        <a:pt x="1097280" y="53830"/>
                      </a:cubicBezTo>
                      <a:cubicBezTo>
                        <a:pt x="1112520" y="59209"/>
                        <a:pt x="1124174" y="54726"/>
                        <a:pt x="1118795" y="69966"/>
                      </a:cubicBezTo>
                      <a:cubicBezTo>
                        <a:pt x="1113416" y="85206"/>
                        <a:pt x="1085626" y="127341"/>
                        <a:pt x="1065007" y="145270"/>
                      </a:cubicBezTo>
                      <a:cubicBezTo>
                        <a:pt x="1044388" y="163200"/>
                        <a:pt x="1027355" y="168578"/>
                        <a:pt x="995082" y="177543"/>
                      </a:cubicBezTo>
                      <a:cubicBezTo>
                        <a:pt x="962809" y="186508"/>
                        <a:pt x="909022" y="199058"/>
                        <a:pt x="871370" y="199058"/>
                      </a:cubicBezTo>
                      <a:cubicBezTo>
                        <a:pt x="833718" y="199058"/>
                        <a:pt x="802342" y="183818"/>
                        <a:pt x="769172" y="177543"/>
                      </a:cubicBezTo>
                      <a:cubicBezTo>
                        <a:pt x="736003" y="171268"/>
                        <a:pt x="705523" y="170371"/>
                        <a:pt x="672353" y="161406"/>
                      </a:cubicBezTo>
                      <a:cubicBezTo>
                        <a:pt x="639184" y="152441"/>
                        <a:pt x="595256" y="132720"/>
                        <a:pt x="570155" y="123755"/>
                      </a:cubicBezTo>
                      <a:cubicBezTo>
                        <a:pt x="545054" y="114790"/>
                        <a:pt x="541468" y="103136"/>
                        <a:pt x="521746" y="107618"/>
                      </a:cubicBezTo>
                      <a:cubicBezTo>
                        <a:pt x="502024" y="112100"/>
                        <a:pt x="486783" y="140788"/>
                        <a:pt x="451821" y="150649"/>
                      </a:cubicBezTo>
                      <a:cubicBezTo>
                        <a:pt x="416859" y="160510"/>
                        <a:pt x="354106" y="160510"/>
                        <a:pt x="311972" y="166785"/>
                      </a:cubicBezTo>
                      <a:cubicBezTo>
                        <a:pt x="269838" y="173060"/>
                        <a:pt x="240255" y="190990"/>
                        <a:pt x="199017" y="188301"/>
                      </a:cubicBezTo>
                      <a:cubicBezTo>
                        <a:pt x="157779" y="185612"/>
                        <a:pt x="64546" y="150649"/>
                        <a:pt x="64546" y="150649"/>
                      </a:cubicBezTo>
                      <a:lnTo>
                        <a:pt x="64546" y="150649"/>
                      </a:lnTo>
                      <a:lnTo>
                        <a:pt x="0" y="80724"/>
                      </a:lnTo>
                      <a:close/>
                    </a:path>
                  </a:pathLst>
                </a:custGeom>
                <a:solidFill>
                  <a:srgbClr val="FEF1E9"/>
                </a:solidFill>
                <a:ln>
                  <a:solidFill>
                    <a:srgbClr val="FEF1E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8" name="Rectangle 10"/>
                <p:cNvSpPr/>
                <p:nvPr/>
              </p:nvSpPr>
              <p:spPr>
                <a:xfrm flipH="1">
                  <a:off x="7498195" y="4529351"/>
                  <a:ext cx="1597197" cy="1574972"/>
                </a:xfrm>
                <a:custGeom>
                  <a:avLst/>
                  <a:gdLst>
                    <a:gd name="connsiteX0" fmla="*/ 0 w 1908139"/>
                    <a:gd name="connsiteY0" fmla="*/ 0 h 1257088"/>
                    <a:gd name="connsiteX1" fmla="*/ 1908139 w 1908139"/>
                    <a:gd name="connsiteY1" fmla="*/ 0 h 1257088"/>
                    <a:gd name="connsiteX2" fmla="*/ 1908139 w 1908139"/>
                    <a:gd name="connsiteY2" fmla="*/ 1257088 h 1257088"/>
                    <a:gd name="connsiteX3" fmla="*/ 0 w 1908139"/>
                    <a:gd name="connsiteY3" fmla="*/ 1257088 h 1257088"/>
                    <a:gd name="connsiteX4" fmla="*/ 0 w 1908139"/>
                    <a:gd name="connsiteY4" fmla="*/ 0 h 1257088"/>
                    <a:gd name="connsiteX0" fmla="*/ 98995 w 2007134"/>
                    <a:gd name="connsiteY0" fmla="*/ 0 h 1257088"/>
                    <a:gd name="connsiteX1" fmla="*/ 2007134 w 2007134"/>
                    <a:gd name="connsiteY1" fmla="*/ 0 h 1257088"/>
                    <a:gd name="connsiteX2" fmla="*/ 2007134 w 2007134"/>
                    <a:gd name="connsiteY2" fmla="*/ 1257088 h 1257088"/>
                    <a:gd name="connsiteX3" fmla="*/ 98995 w 2007134"/>
                    <a:gd name="connsiteY3" fmla="*/ 1257088 h 1257088"/>
                    <a:gd name="connsiteX4" fmla="*/ 98995 w 2007134"/>
                    <a:gd name="connsiteY4" fmla="*/ 0 h 1257088"/>
                    <a:gd name="connsiteX0" fmla="*/ 189669 w 2097808"/>
                    <a:gd name="connsiteY0" fmla="*/ 0 h 1257088"/>
                    <a:gd name="connsiteX1" fmla="*/ 2097808 w 2097808"/>
                    <a:gd name="connsiteY1" fmla="*/ 0 h 1257088"/>
                    <a:gd name="connsiteX2" fmla="*/ 2097808 w 2097808"/>
                    <a:gd name="connsiteY2" fmla="*/ 1257088 h 1257088"/>
                    <a:gd name="connsiteX3" fmla="*/ 189669 w 2097808"/>
                    <a:gd name="connsiteY3" fmla="*/ 1257088 h 1257088"/>
                    <a:gd name="connsiteX4" fmla="*/ 189669 w 2097808"/>
                    <a:gd name="connsiteY4" fmla="*/ 0 h 1257088"/>
                    <a:gd name="connsiteX0" fmla="*/ 189669 w 2202013"/>
                    <a:gd name="connsiteY0" fmla="*/ 0 h 1257088"/>
                    <a:gd name="connsiteX1" fmla="*/ 2097808 w 2202013"/>
                    <a:gd name="connsiteY1" fmla="*/ 0 h 1257088"/>
                    <a:gd name="connsiteX2" fmla="*/ 2097808 w 2202013"/>
                    <a:gd name="connsiteY2" fmla="*/ 1257088 h 1257088"/>
                    <a:gd name="connsiteX3" fmla="*/ 189669 w 2202013"/>
                    <a:gd name="connsiteY3" fmla="*/ 1257088 h 1257088"/>
                    <a:gd name="connsiteX4" fmla="*/ 189669 w 2202013"/>
                    <a:gd name="connsiteY4" fmla="*/ 0 h 1257088"/>
                    <a:gd name="connsiteX0" fmla="*/ 189669 w 2240618"/>
                    <a:gd name="connsiteY0" fmla="*/ 0 h 1257088"/>
                    <a:gd name="connsiteX1" fmla="*/ 2097808 w 2240618"/>
                    <a:gd name="connsiteY1" fmla="*/ 0 h 1257088"/>
                    <a:gd name="connsiteX2" fmla="*/ 2097808 w 2240618"/>
                    <a:gd name="connsiteY2" fmla="*/ 1257088 h 1257088"/>
                    <a:gd name="connsiteX3" fmla="*/ 189669 w 2240618"/>
                    <a:gd name="connsiteY3" fmla="*/ 1257088 h 1257088"/>
                    <a:gd name="connsiteX4" fmla="*/ 189669 w 2240618"/>
                    <a:gd name="connsiteY4" fmla="*/ 0 h 1257088"/>
                    <a:gd name="connsiteX0" fmla="*/ 284273 w 2335222"/>
                    <a:gd name="connsiteY0" fmla="*/ 0 h 1257088"/>
                    <a:gd name="connsiteX1" fmla="*/ 2192412 w 2335222"/>
                    <a:gd name="connsiteY1" fmla="*/ 0 h 1257088"/>
                    <a:gd name="connsiteX2" fmla="*/ 2192412 w 2335222"/>
                    <a:gd name="connsiteY2" fmla="*/ 1257088 h 1257088"/>
                    <a:gd name="connsiteX3" fmla="*/ 120150 w 2335222"/>
                    <a:gd name="connsiteY3" fmla="*/ 1210195 h 1257088"/>
                    <a:gd name="connsiteX4" fmla="*/ 284273 w 2335222"/>
                    <a:gd name="connsiteY4" fmla="*/ 0 h 1257088"/>
                    <a:gd name="connsiteX0" fmla="*/ 284273 w 2423690"/>
                    <a:gd name="connsiteY0" fmla="*/ 0 h 1292257"/>
                    <a:gd name="connsiteX1" fmla="*/ 2192412 w 2423690"/>
                    <a:gd name="connsiteY1" fmla="*/ 0 h 1292257"/>
                    <a:gd name="connsiteX2" fmla="*/ 2321366 w 2423690"/>
                    <a:gd name="connsiteY2" fmla="*/ 1292257 h 1292257"/>
                    <a:gd name="connsiteX3" fmla="*/ 120150 w 2423690"/>
                    <a:gd name="connsiteY3" fmla="*/ 1210195 h 1292257"/>
                    <a:gd name="connsiteX4" fmla="*/ 284273 w 2423690"/>
                    <a:gd name="connsiteY4" fmla="*/ 0 h 1292257"/>
                    <a:gd name="connsiteX0" fmla="*/ 284273 w 2416872"/>
                    <a:gd name="connsiteY0" fmla="*/ 0 h 1292257"/>
                    <a:gd name="connsiteX1" fmla="*/ 2192412 w 2416872"/>
                    <a:gd name="connsiteY1" fmla="*/ 0 h 1292257"/>
                    <a:gd name="connsiteX2" fmla="*/ 2321366 w 2416872"/>
                    <a:gd name="connsiteY2" fmla="*/ 1292257 h 1292257"/>
                    <a:gd name="connsiteX3" fmla="*/ 120150 w 2416872"/>
                    <a:gd name="connsiteY3" fmla="*/ 1210195 h 1292257"/>
                    <a:gd name="connsiteX4" fmla="*/ 284273 w 2416872"/>
                    <a:gd name="connsiteY4" fmla="*/ 0 h 1292257"/>
                    <a:gd name="connsiteX0" fmla="*/ 284273 w 2416872"/>
                    <a:gd name="connsiteY0" fmla="*/ 0 h 1292257"/>
                    <a:gd name="connsiteX1" fmla="*/ 2192412 w 2416872"/>
                    <a:gd name="connsiteY1" fmla="*/ 0 h 1292257"/>
                    <a:gd name="connsiteX2" fmla="*/ 2321366 w 2416872"/>
                    <a:gd name="connsiteY2" fmla="*/ 1292257 h 1292257"/>
                    <a:gd name="connsiteX3" fmla="*/ 120150 w 2416872"/>
                    <a:gd name="connsiteY3" fmla="*/ 1210195 h 1292257"/>
                    <a:gd name="connsiteX4" fmla="*/ 284273 w 2416872"/>
                    <a:gd name="connsiteY4" fmla="*/ 0 h 1292257"/>
                    <a:gd name="connsiteX0" fmla="*/ 284273 w 2448522"/>
                    <a:gd name="connsiteY0" fmla="*/ 0 h 1292257"/>
                    <a:gd name="connsiteX1" fmla="*/ 2192412 w 2448522"/>
                    <a:gd name="connsiteY1" fmla="*/ 0 h 1292257"/>
                    <a:gd name="connsiteX2" fmla="*/ 2321366 w 2448522"/>
                    <a:gd name="connsiteY2" fmla="*/ 1292257 h 1292257"/>
                    <a:gd name="connsiteX3" fmla="*/ 120150 w 2448522"/>
                    <a:gd name="connsiteY3" fmla="*/ 1210195 h 1292257"/>
                    <a:gd name="connsiteX4" fmla="*/ 284273 w 2448522"/>
                    <a:gd name="connsiteY4" fmla="*/ 0 h 1292257"/>
                    <a:gd name="connsiteX0" fmla="*/ 342358 w 2506607"/>
                    <a:gd name="connsiteY0" fmla="*/ 0 h 1292257"/>
                    <a:gd name="connsiteX1" fmla="*/ 2250497 w 2506607"/>
                    <a:gd name="connsiteY1" fmla="*/ 0 h 1292257"/>
                    <a:gd name="connsiteX2" fmla="*/ 2379451 w 2506607"/>
                    <a:gd name="connsiteY2" fmla="*/ 1292257 h 1292257"/>
                    <a:gd name="connsiteX3" fmla="*/ 178235 w 2506607"/>
                    <a:gd name="connsiteY3" fmla="*/ 1210195 h 1292257"/>
                    <a:gd name="connsiteX4" fmla="*/ 342358 w 2506607"/>
                    <a:gd name="connsiteY4" fmla="*/ 0 h 1292257"/>
                    <a:gd name="connsiteX0" fmla="*/ 499363 w 2663612"/>
                    <a:gd name="connsiteY0" fmla="*/ 0 h 1292257"/>
                    <a:gd name="connsiteX1" fmla="*/ 2407502 w 2663612"/>
                    <a:gd name="connsiteY1" fmla="*/ 0 h 1292257"/>
                    <a:gd name="connsiteX2" fmla="*/ 2536456 w 2663612"/>
                    <a:gd name="connsiteY2" fmla="*/ 1292257 h 1292257"/>
                    <a:gd name="connsiteX3" fmla="*/ 100778 w 2663612"/>
                    <a:gd name="connsiteY3" fmla="*/ 1227906 h 1292257"/>
                    <a:gd name="connsiteX4" fmla="*/ 499363 w 2663612"/>
                    <a:gd name="connsiteY4" fmla="*/ 0 h 1292257"/>
                    <a:gd name="connsiteX0" fmla="*/ 499363 w 2750512"/>
                    <a:gd name="connsiteY0" fmla="*/ 0 h 1292257"/>
                    <a:gd name="connsiteX1" fmla="*/ 2407502 w 2750512"/>
                    <a:gd name="connsiteY1" fmla="*/ 0 h 1292257"/>
                    <a:gd name="connsiteX2" fmla="*/ 2653687 w 2750512"/>
                    <a:gd name="connsiteY2" fmla="*/ 1292257 h 1292257"/>
                    <a:gd name="connsiteX3" fmla="*/ 100778 w 2750512"/>
                    <a:gd name="connsiteY3" fmla="*/ 1227906 h 1292257"/>
                    <a:gd name="connsiteX4" fmla="*/ 499363 w 2750512"/>
                    <a:gd name="connsiteY4" fmla="*/ 0 h 1292257"/>
                    <a:gd name="connsiteX0" fmla="*/ 499363 w 2741668"/>
                    <a:gd name="connsiteY0" fmla="*/ 0 h 1292257"/>
                    <a:gd name="connsiteX1" fmla="*/ 2360610 w 2741668"/>
                    <a:gd name="connsiteY1" fmla="*/ 8855 h 1292257"/>
                    <a:gd name="connsiteX2" fmla="*/ 2653687 w 2741668"/>
                    <a:gd name="connsiteY2" fmla="*/ 1292257 h 1292257"/>
                    <a:gd name="connsiteX3" fmla="*/ 100778 w 2741668"/>
                    <a:gd name="connsiteY3" fmla="*/ 1227906 h 1292257"/>
                    <a:gd name="connsiteX4" fmla="*/ 499363 w 2741668"/>
                    <a:gd name="connsiteY4" fmla="*/ 0 h 1292257"/>
                    <a:gd name="connsiteX0" fmla="*/ 546222 w 2729912"/>
                    <a:gd name="connsiteY0" fmla="*/ 0 h 1292257"/>
                    <a:gd name="connsiteX1" fmla="*/ 2348854 w 2729912"/>
                    <a:gd name="connsiteY1" fmla="*/ 8855 h 1292257"/>
                    <a:gd name="connsiteX2" fmla="*/ 2641931 w 2729912"/>
                    <a:gd name="connsiteY2" fmla="*/ 1292257 h 1292257"/>
                    <a:gd name="connsiteX3" fmla="*/ 89022 w 2729912"/>
                    <a:gd name="connsiteY3" fmla="*/ 1227906 h 1292257"/>
                    <a:gd name="connsiteX4" fmla="*/ 546222 w 2729912"/>
                    <a:gd name="connsiteY4" fmla="*/ 0 h 1292257"/>
                    <a:gd name="connsiteX0" fmla="*/ 615249 w 2716877"/>
                    <a:gd name="connsiteY0" fmla="*/ 0 h 1354244"/>
                    <a:gd name="connsiteX1" fmla="*/ 2335819 w 2716877"/>
                    <a:gd name="connsiteY1" fmla="*/ 70842 h 1354244"/>
                    <a:gd name="connsiteX2" fmla="*/ 2628896 w 2716877"/>
                    <a:gd name="connsiteY2" fmla="*/ 1354244 h 1354244"/>
                    <a:gd name="connsiteX3" fmla="*/ 75987 w 2716877"/>
                    <a:gd name="connsiteY3" fmla="*/ 1289893 h 1354244"/>
                    <a:gd name="connsiteX4" fmla="*/ 615249 w 2716877"/>
                    <a:gd name="connsiteY4" fmla="*/ 0 h 1354244"/>
                    <a:gd name="connsiteX0" fmla="*/ 565577 w 2725821"/>
                    <a:gd name="connsiteY0" fmla="*/ 0 h 1318823"/>
                    <a:gd name="connsiteX1" fmla="*/ 2344763 w 2725821"/>
                    <a:gd name="connsiteY1" fmla="*/ 35421 h 1318823"/>
                    <a:gd name="connsiteX2" fmla="*/ 2637840 w 2725821"/>
                    <a:gd name="connsiteY2" fmla="*/ 1318823 h 1318823"/>
                    <a:gd name="connsiteX3" fmla="*/ 84931 w 2725821"/>
                    <a:gd name="connsiteY3" fmla="*/ 1254472 h 1318823"/>
                    <a:gd name="connsiteX4" fmla="*/ 565577 w 2725821"/>
                    <a:gd name="connsiteY4" fmla="*/ 0 h 1318823"/>
                    <a:gd name="connsiteX0" fmla="*/ 550372 w 2710616"/>
                    <a:gd name="connsiteY0" fmla="*/ 0 h 1318823"/>
                    <a:gd name="connsiteX1" fmla="*/ 2329558 w 2710616"/>
                    <a:gd name="connsiteY1" fmla="*/ 35421 h 1318823"/>
                    <a:gd name="connsiteX2" fmla="*/ 2622635 w 2710616"/>
                    <a:gd name="connsiteY2" fmla="*/ 1318823 h 1318823"/>
                    <a:gd name="connsiteX3" fmla="*/ 69726 w 2710616"/>
                    <a:gd name="connsiteY3" fmla="*/ 1254472 h 1318823"/>
                    <a:gd name="connsiteX4" fmla="*/ 550372 w 2710616"/>
                    <a:gd name="connsiteY4" fmla="*/ 0 h 1318823"/>
                    <a:gd name="connsiteX0" fmla="*/ 541110 w 2701354"/>
                    <a:gd name="connsiteY0" fmla="*/ 0 h 1318823"/>
                    <a:gd name="connsiteX1" fmla="*/ 2320296 w 2701354"/>
                    <a:gd name="connsiteY1" fmla="*/ 35421 h 1318823"/>
                    <a:gd name="connsiteX2" fmla="*/ 2613373 w 2701354"/>
                    <a:gd name="connsiteY2" fmla="*/ 1318823 h 1318823"/>
                    <a:gd name="connsiteX3" fmla="*/ 60464 w 2701354"/>
                    <a:gd name="connsiteY3" fmla="*/ 1254472 h 1318823"/>
                    <a:gd name="connsiteX4" fmla="*/ 541110 w 2701354"/>
                    <a:gd name="connsiteY4" fmla="*/ 0 h 1318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1354" h="1318823">
                      <a:moveTo>
                        <a:pt x="541110" y="0"/>
                      </a:moveTo>
                      <a:cubicBezTo>
                        <a:pt x="1177156" y="0"/>
                        <a:pt x="1660804" y="88552"/>
                        <a:pt x="2320296" y="35421"/>
                      </a:cubicBezTo>
                      <a:cubicBezTo>
                        <a:pt x="2566481" y="501595"/>
                        <a:pt x="2847835" y="923240"/>
                        <a:pt x="2613373" y="1318823"/>
                      </a:cubicBezTo>
                      <a:lnTo>
                        <a:pt x="60464" y="1254472"/>
                      </a:lnTo>
                      <a:cubicBezTo>
                        <a:pt x="-162275" y="835443"/>
                        <a:pt x="283201" y="398703"/>
                        <a:pt x="541110" y="0"/>
                      </a:cubicBezTo>
                      <a:close/>
                    </a:path>
                  </a:pathLst>
                </a:custGeom>
                <a:solidFill>
                  <a:srgbClr val="08877E"/>
                </a:solidFill>
                <a:ln>
                  <a:solidFill>
                    <a:srgbClr val="058C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9" name="Freeform 248"/>
                <p:cNvSpPr/>
                <p:nvPr/>
              </p:nvSpPr>
              <p:spPr>
                <a:xfrm flipH="1">
                  <a:off x="7592401" y="3990520"/>
                  <a:ext cx="1342478" cy="1939769"/>
                </a:xfrm>
                <a:custGeom>
                  <a:avLst/>
                  <a:gdLst>
                    <a:gd name="connsiteX0" fmla="*/ 877349 w 2525203"/>
                    <a:gd name="connsiteY0" fmla="*/ 708 h 2114637"/>
                    <a:gd name="connsiteX1" fmla="*/ 834318 w 2525203"/>
                    <a:gd name="connsiteY1" fmla="*/ 92148 h 2114637"/>
                    <a:gd name="connsiteX2" fmla="*/ 796666 w 2525203"/>
                    <a:gd name="connsiteY2" fmla="*/ 183588 h 2114637"/>
                    <a:gd name="connsiteX3" fmla="*/ 769772 w 2525203"/>
                    <a:gd name="connsiteY3" fmla="*/ 285785 h 2114637"/>
                    <a:gd name="connsiteX4" fmla="*/ 748257 w 2525203"/>
                    <a:gd name="connsiteY4" fmla="*/ 323437 h 2114637"/>
                    <a:gd name="connsiteX5" fmla="*/ 748257 w 2525203"/>
                    <a:gd name="connsiteY5" fmla="*/ 334195 h 2114637"/>
                    <a:gd name="connsiteX6" fmla="*/ 629923 w 2525203"/>
                    <a:gd name="connsiteY6" fmla="*/ 393362 h 2114637"/>
                    <a:gd name="connsiteX7" fmla="*/ 527725 w 2525203"/>
                    <a:gd name="connsiteY7" fmla="*/ 457908 h 2114637"/>
                    <a:gd name="connsiteX8" fmla="*/ 441664 w 2525203"/>
                    <a:gd name="connsiteY8" fmla="*/ 511696 h 2114637"/>
                    <a:gd name="connsiteX9" fmla="*/ 328709 w 2525203"/>
                    <a:gd name="connsiteY9" fmla="*/ 560105 h 2114637"/>
                    <a:gd name="connsiteX10" fmla="*/ 253405 w 2525203"/>
                    <a:gd name="connsiteY10" fmla="*/ 597757 h 2114637"/>
                    <a:gd name="connsiteX11" fmla="*/ 253405 w 2525203"/>
                    <a:gd name="connsiteY11" fmla="*/ 662303 h 2114637"/>
                    <a:gd name="connsiteX12" fmla="*/ 253405 w 2525203"/>
                    <a:gd name="connsiteY12" fmla="*/ 775258 h 2114637"/>
                    <a:gd name="connsiteX13" fmla="*/ 221132 w 2525203"/>
                    <a:gd name="connsiteY13" fmla="*/ 925865 h 2114637"/>
                    <a:gd name="connsiteX14" fmla="*/ 183480 w 2525203"/>
                    <a:gd name="connsiteY14" fmla="*/ 1087230 h 2114637"/>
                    <a:gd name="connsiteX15" fmla="*/ 140450 w 2525203"/>
                    <a:gd name="connsiteY15" fmla="*/ 1227079 h 2114637"/>
                    <a:gd name="connsiteX16" fmla="*/ 86662 w 2525203"/>
                    <a:gd name="connsiteY16" fmla="*/ 1383065 h 2114637"/>
                    <a:gd name="connsiteX17" fmla="*/ 54389 w 2525203"/>
                    <a:gd name="connsiteY17" fmla="*/ 1560566 h 2114637"/>
                    <a:gd name="connsiteX18" fmla="*/ 16737 w 2525203"/>
                    <a:gd name="connsiteY18" fmla="*/ 1802613 h 2114637"/>
                    <a:gd name="connsiteX19" fmla="*/ 16737 w 2525203"/>
                    <a:gd name="connsiteY19" fmla="*/ 1877917 h 2114637"/>
                    <a:gd name="connsiteX20" fmla="*/ 16737 w 2525203"/>
                    <a:gd name="connsiteY20" fmla="*/ 1947842 h 2114637"/>
                    <a:gd name="connsiteX21" fmla="*/ 11358 w 2525203"/>
                    <a:gd name="connsiteY21" fmla="*/ 2007009 h 2114637"/>
                    <a:gd name="connsiteX22" fmla="*/ 11358 w 2525203"/>
                    <a:gd name="connsiteY22" fmla="*/ 2055418 h 2114637"/>
                    <a:gd name="connsiteX23" fmla="*/ 161965 w 2525203"/>
                    <a:gd name="connsiteY23" fmla="*/ 2082312 h 2114637"/>
                    <a:gd name="connsiteX24" fmla="*/ 430906 w 2525203"/>
                    <a:gd name="connsiteY24" fmla="*/ 2098449 h 2114637"/>
                    <a:gd name="connsiteX25" fmla="*/ 791287 w 2525203"/>
                    <a:gd name="connsiteY25" fmla="*/ 2114585 h 2114637"/>
                    <a:gd name="connsiteX26" fmla="*/ 1221593 w 2525203"/>
                    <a:gd name="connsiteY26" fmla="*/ 2103828 h 2114637"/>
                    <a:gd name="connsiteX27" fmla="*/ 1469019 w 2525203"/>
                    <a:gd name="connsiteY27" fmla="*/ 2109206 h 2114637"/>
                    <a:gd name="connsiteX28" fmla="*/ 1700309 w 2525203"/>
                    <a:gd name="connsiteY28" fmla="*/ 2093070 h 2114637"/>
                    <a:gd name="connsiteX29" fmla="*/ 1888567 w 2525203"/>
                    <a:gd name="connsiteY29" fmla="*/ 2098449 h 2114637"/>
                    <a:gd name="connsiteX30" fmla="*/ 2222055 w 2525203"/>
                    <a:gd name="connsiteY30" fmla="*/ 2076933 h 2114637"/>
                    <a:gd name="connsiteX31" fmla="*/ 2485617 w 2525203"/>
                    <a:gd name="connsiteY31" fmla="*/ 2050039 h 2114637"/>
                    <a:gd name="connsiteX32" fmla="*/ 2523269 w 2525203"/>
                    <a:gd name="connsiteY32" fmla="*/ 2050039 h 2114637"/>
                    <a:gd name="connsiteX33" fmla="*/ 2517890 w 2525203"/>
                    <a:gd name="connsiteY33" fmla="*/ 1883296 h 2114637"/>
                    <a:gd name="connsiteX34" fmla="*/ 2501753 w 2525203"/>
                    <a:gd name="connsiteY34" fmla="*/ 1668143 h 2114637"/>
                    <a:gd name="connsiteX35" fmla="*/ 2469480 w 2525203"/>
                    <a:gd name="connsiteY35" fmla="*/ 1463748 h 2114637"/>
                    <a:gd name="connsiteX36" fmla="*/ 2437207 w 2525203"/>
                    <a:gd name="connsiteY36" fmla="*/ 1291625 h 2114637"/>
                    <a:gd name="connsiteX37" fmla="*/ 2378040 w 2525203"/>
                    <a:gd name="connsiteY37" fmla="*/ 1146397 h 2114637"/>
                    <a:gd name="connsiteX38" fmla="*/ 2335010 w 2525203"/>
                    <a:gd name="connsiteY38" fmla="*/ 1028063 h 2114637"/>
                    <a:gd name="connsiteX39" fmla="*/ 2302737 w 2525203"/>
                    <a:gd name="connsiteY39" fmla="*/ 936623 h 2114637"/>
                    <a:gd name="connsiteX40" fmla="*/ 2254327 w 2525203"/>
                    <a:gd name="connsiteY40" fmla="*/ 802152 h 2114637"/>
                    <a:gd name="connsiteX41" fmla="*/ 2248949 w 2525203"/>
                    <a:gd name="connsiteY41" fmla="*/ 721470 h 2114637"/>
                    <a:gd name="connsiteX42" fmla="*/ 2238191 w 2525203"/>
                    <a:gd name="connsiteY42" fmla="*/ 603136 h 2114637"/>
                    <a:gd name="connsiteX43" fmla="*/ 2232812 w 2525203"/>
                    <a:gd name="connsiteY43" fmla="*/ 554726 h 2114637"/>
                    <a:gd name="connsiteX44" fmla="*/ 2179024 w 2525203"/>
                    <a:gd name="connsiteY44" fmla="*/ 538590 h 2114637"/>
                    <a:gd name="connsiteX45" fmla="*/ 2130615 w 2525203"/>
                    <a:gd name="connsiteY45" fmla="*/ 511696 h 2114637"/>
                    <a:gd name="connsiteX46" fmla="*/ 2023038 w 2525203"/>
                    <a:gd name="connsiteY46" fmla="*/ 452529 h 2114637"/>
                    <a:gd name="connsiteX47" fmla="*/ 1904704 w 2525203"/>
                    <a:gd name="connsiteY47" fmla="*/ 387983 h 2114637"/>
                    <a:gd name="connsiteX48" fmla="*/ 1840158 w 2525203"/>
                    <a:gd name="connsiteY48" fmla="*/ 366468 h 2114637"/>
                    <a:gd name="connsiteX49" fmla="*/ 1775612 w 2525203"/>
                    <a:gd name="connsiteY49" fmla="*/ 328816 h 2114637"/>
                    <a:gd name="connsiteX50" fmla="*/ 1775612 w 2525203"/>
                    <a:gd name="connsiteY50" fmla="*/ 328816 h 2114637"/>
                    <a:gd name="connsiteX51" fmla="*/ 1748718 w 2525203"/>
                    <a:gd name="connsiteY51" fmla="*/ 253512 h 2114637"/>
                    <a:gd name="connsiteX52" fmla="*/ 1711066 w 2525203"/>
                    <a:gd name="connsiteY52" fmla="*/ 167451 h 2114637"/>
                    <a:gd name="connsiteX53" fmla="*/ 1694930 w 2525203"/>
                    <a:gd name="connsiteY53" fmla="*/ 124421 h 2114637"/>
                    <a:gd name="connsiteX54" fmla="*/ 1678793 w 2525203"/>
                    <a:gd name="connsiteY54" fmla="*/ 54496 h 2114637"/>
                    <a:gd name="connsiteX55" fmla="*/ 1668036 w 2525203"/>
                    <a:gd name="connsiteY55" fmla="*/ 6086 h 2114637"/>
                    <a:gd name="connsiteX56" fmla="*/ 1630384 w 2525203"/>
                    <a:gd name="connsiteY56" fmla="*/ 708 h 2114637"/>
                    <a:gd name="connsiteX57" fmla="*/ 1592732 w 2525203"/>
                    <a:gd name="connsiteY57" fmla="*/ 6086 h 2114637"/>
                    <a:gd name="connsiteX58" fmla="*/ 1581975 w 2525203"/>
                    <a:gd name="connsiteY58" fmla="*/ 6086 h 2114637"/>
                    <a:gd name="connsiteX59" fmla="*/ 1598111 w 2525203"/>
                    <a:gd name="connsiteY59" fmla="*/ 54496 h 2114637"/>
                    <a:gd name="connsiteX60" fmla="*/ 1619626 w 2525203"/>
                    <a:gd name="connsiteY60" fmla="*/ 97526 h 2114637"/>
                    <a:gd name="connsiteX61" fmla="*/ 1641142 w 2525203"/>
                    <a:gd name="connsiteY61" fmla="*/ 145936 h 2114637"/>
                    <a:gd name="connsiteX62" fmla="*/ 1657278 w 2525203"/>
                    <a:gd name="connsiteY62" fmla="*/ 199724 h 2114637"/>
                    <a:gd name="connsiteX63" fmla="*/ 1689551 w 2525203"/>
                    <a:gd name="connsiteY63" fmla="*/ 275028 h 2114637"/>
                    <a:gd name="connsiteX64" fmla="*/ 1705687 w 2525203"/>
                    <a:gd name="connsiteY64" fmla="*/ 328816 h 2114637"/>
                    <a:gd name="connsiteX65" fmla="*/ 1705687 w 2525203"/>
                    <a:gd name="connsiteY65" fmla="*/ 344952 h 2114637"/>
                    <a:gd name="connsiteX66" fmla="*/ 1705687 w 2525203"/>
                    <a:gd name="connsiteY66" fmla="*/ 355710 h 2114637"/>
                    <a:gd name="connsiteX67" fmla="*/ 1625005 w 2525203"/>
                    <a:gd name="connsiteY67" fmla="*/ 377225 h 2114637"/>
                    <a:gd name="connsiteX68" fmla="*/ 1533565 w 2525203"/>
                    <a:gd name="connsiteY68" fmla="*/ 393362 h 2114637"/>
                    <a:gd name="connsiteX69" fmla="*/ 1452883 w 2525203"/>
                    <a:gd name="connsiteY69" fmla="*/ 398741 h 2114637"/>
                    <a:gd name="connsiteX70" fmla="*/ 1350685 w 2525203"/>
                    <a:gd name="connsiteY70" fmla="*/ 409498 h 2114637"/>
                    <a:gd name="connsiteX71" fmla="*/ 1237730 w 2525203"/>
                    <a:gd name="connsiteY71" fmla="*/ 414877 h 2114637"/>
                    <a:gd name="connsiteX72" fmla="*/ 1135532 w 2525203"/>
                    <a:gd name="connsiteY72" fmla="*/ 404119 h 2114637"/>
                    <a:gd name="connsiteX73" fmla="*/ 1060229 w 2525203"/>
                    <a:gd name="connsiteY73" fmla="*/ 398741 h 2114637"/>
                    <a:gd name="connsiteX74" fmla="*/ 952652 w 2525203"/>
                    <a:gd name="connsiteY74" fmla="*/ 377225 h 2114637"/>
                    <a:gd name="connsiteX75" fmla="*/ 893485 w 2525203"/>
                    <a:gd name="connsiteY75" fmla="*/ 371846 h 2114637"/>
                    <a:gd name="connsiteX76" fmla="*/ 850455 w 2525203"/>
                    <a:gd name="connsiteY76" fmla="*/ 361089 h 2114637"/>
                    <a:gd name="connsiteX77" fmla="*/ 812803 w 2525203"/>
                    <a:gd name="connsiteY77" fmla="*/ 344952 h 2114637"/>
                    <a:gd name="connsiteX78" fmla="*/ 861212 w 2525203"/>
                    <a:gd name="connsiteY78" fmla="*/ 248133 h 2114637"/>
                    <a:gd name="connsiteX79" fmla="*/ 882727 w 2525203"/>
                    <a:gd name="connsiteY79" fmla="*/ 172830 h 2114637"/>
                    <a:gd name="connsiteX80" fmla="*/ 898864 w 2525203"/>
                    <a:gd name="connsiteY80" fmla="*/ 113663 h 2114637"/>
                    <a:gd name="connsiteX81" fmla="*/ 877349 w 2525203"/>
                    <a:gd name="connsiteY81" fmla="*/ 708 h 211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2525203" h="2114637">
                      <a:moveTo>
                        <a:pt x="877349" y="708"/>
                      </a:moveTo>
                      <a:cubicBezTo>
                        <a:pt x="866591" y="-2878"/>
                        <a:pt x="847765" y="61668"/>
                        <a:pt x="834318" y="92148"/>
                      </a:cubicBezTo>
                      <a:cubicBezTo>
                        <a:pt x="820871" y="122628"/>
                        <a:pt x="807424" y="151315"/>
                        <a:pt x="796666" y="183588"/>
                      </a:cubicBezTo>
                      <a:cubicBezTo>
                        <a:pt x="785908" y="215861"/>
                        <a:pt x="777840" y="262477"/>
                        <a:pt x="769772" y="285785"/>
                      </a:cubicBezTo>
                      <a:cubicBezTo>
                        <a:pt x="761704" y="309093"/>
                        <a:pt x="748257" y="323437"/>
                        <a:pt x="748257" y="323437"/>
                      </a:cubicBezTo>
                      <a:cubicBezTo>
                        <a:pt x="744671" y="331505"/>
                        <a:pt x="767979" y="322541"/>
                        <a:pt x="748257" y="334195"/>
                      </a:cubicBezTo>
                      <a:cubicBezTo>
                        <a:pt x="728535" y="345849"/>
                        <a:pt x="666678" y="372743"/>
                        <a:pt x="629923" y="393362"/>
                      </a:cubicBezTo>
                      <a:cubicBezTo>
                        <a:pt x="593168" y="413981"/>
                        <a:pt x="527725" y="457908"/>
                        <a:pt x="527725" y="457908"/>
                      </a:cubicBezTo>
                      <a:cubicBezTo>
                        <a:pt x="496348" y="477630"/>
                        <a:pt x="474833" y="494663"/>
                        <a:pt x="441664" y="511696"/>
                      </a:cubicBezTo>
                      <a:cubicBezTo>
                        <a:pt x="408495" y="528729"/>
                        <a:pt x="360085" y="545762"/>
                        <a:pt x="328709" y="560105"/>
                      </a:cubicBezTo>
                      <a:cubicBezTo>
                        <a:pt x="297333" y="574448"/>
                        <a:pt x="265956" y="580724"/>
                        <a:pt x="253405" y="597757"/>
                      </a:cubicBezTo>
                      <a:cubicBezTo>
                        <a:pt x="240854" y="614790"/>
                        <a:pt x="253405" y="662303"/>
                        <a:pt x="253405" y="662303"/>
                      </a:cubicBezTo>
                      <a:cubicBezTo>
                        <a:pt x="253405" y="691886"/>
                        <a:pt x="258784" y="731331"/>
                        <a:pt x="253405" y="775258"/>
                      </a:cubicBezTo>
                      <a:cubicBezTo>
                        <a:pt x="248026" y="819185"/>
                        <a:pt x="232786" y="873870"/>
                        <a:pt x="221132" y="925865"/>
                      </a:cubicBezTo>
                      <a:cubicBezTo>
                        <a:pt x="209478" y="977860"/>
                        <a:pt x="196927" y="1037028"/>
                        <a:pt x="183480" y="1087230"/>
                      </a:cubicBezTo>
                      <a:cubicBezTo>
                        <a:pt x="170033" y="1137432"/>
                        <a:pt x="156586" y="1177773"/>
                        <a:pt x="140450" y="1227079"/>
                      </a:cubicBezTo>
                      <a:cubicBezTo>
                        <a:pt x="124314" y="1276385"/>
                        <a:pt x="101006" y="1327484"/>
                        <a:pt x="86662" y="1383065"/>
                      </a:cubicBezTo>
                      <a:cubicBezTo>
                        <a:pt x="72318" y="1438646"/>
                        <a:pt x="66043" y="1490641"/>
                        <a:pt x="54389" y="1560566"/>
                      </a:cubicBezTo>
                      <a:cubicBezTo>
                        <a:pt x="42735" y="1630491"/>
                        <a:pt x="23012" y="1749721"/>
                        <a:pt x="16737" y="1802613"/>
                      </a:cubicBezTo>
                      <a:cubicBezTo>
                        <a:pt x="10462" y="1855505"/>
                        <a:pt x="16737" y="1877917"/>
                        <a:pt x="16737" y="1877917"/>
                      </a:cubicBezTo>
                      <a:cubicBezTo>
                        <a:pt x="16737" y="1902122"/>
                        <a:pt x="17633" y="1926327"/>
                        <a:pt x="16737" y="1947842"/>
                      </a:cubicBezTo>
                      <a:cubicBezTo>
                        <a:pt x="15840" y="1969357"/>
                        <a:pt x="12255" y="1989080"/>
                        <a:pt x="11358" y="2007009"/>
                      </a:cubicBezTo>
                      <a:cubicBezTo>
                        <a:pt x="10461" y="2024938"/>
                        <a:pt x="-13743" y="2042868"/>
                        <a:pt x="11358" y="2055418"/>
                      </a:cubicBezTo>
                      <a:cubicBezTo>
                        <a:pt x="36459" y="2067968"/>
                        <a:pt x="92040" y="2075140"/>
                        <a:pt x="161965" y="2082312"/>
                      </a:cubicBezTo>
                      <a:cubicBezTo>
                        <a:pt x="231890" y="2089484"/>
                        <a:pt x="430906" y="2098449"/>
                        <a:pt x="430906" y="2098449"/>
                      </a:cubicBezTo>
                      <a:cubicBezTo>
                        <a:pt x="535793" y="2103828"/>
                        <a:pt x="659506" y="2113689"/>
                        <a:pt x="791287" y="2114585"/>
                      </a:cubicBezTo>
                      <a:cubicBezTo>
                        <a:pt x="923068" y="2115481"/>
                        <a:pt x="1108638" y="2104724"/>
                        <a:pt x="1221593" y="2103828"/>
                      </a:cubicBezTo>
                      <a:cubicBezTo>
                        <a:pt x="1334548" y="2102932"/>
                        <a:pt x="1389233" y="2110999"/>
                        <a:pt x="1469019" y="2109206"/>
                      </a:cubicBezTo>
                      <a:cubicBezTo>
                        <a:pt x="1548805" y="2107413"/>
                        <a:pt x="1630384" y="2094863"/>
                        <a:pt x="1700309" y="2093070"/>
                      </a:cubicBezTo>
                      <a:cubicBezTo>
                        <a:pt x="1770234" y="2091277"/>
                        <a:pt x="1801609" y="2101138"/>
                        <a:pt x="1888567" y="2098449"/>
                      </a:cubicBezTo>
                      <a:cubicBezTo>
                        <a:pt x="1975525" y="2095760"/>
                        <a:pt x="2122547" y="2085001"/>
                        <a:pt x="2222055" y="2076933"/>
                      </a:cubicBezTo>
                      <a:cubicBezTo>
                        <a:pt x="2321563" y="2068865"/>
                        <a:pt x="2435415" y="2054521"/>
                        <a:pt x="2485617" y="2050039"/>
                      </a:cubicBezTo>
                      <a:cubicBezTo>
                        <a:pt x="2535819" y="2045557"/>
                        <a:pt x="2517890" y="2077830"/>
                        <a:pt x="2523269" y="2050039"/>
                      </a:cubicBezTo>
                      <a:cubicBezTo>
                        <a:pt x="2528648" y="2022249"/>
                        <a:pt x="2521476" y="1946945"/>
                        <a:pt x="2517890" y="1883296"/>
                      </a:cubicBezTo>
                      <a:cubicBezTo>
                        <a:pt x="2514304" y="1819647"/>
                        <a:pt x="2509821" y="1738067"/>
                        <a:pt x="2501753" y="1668143"/>
                      </a:cubicBezTo>
                      <a:cubicBezTo>
                        <a:pt x="2493685" y="1598219"/>
                        <a:pt x="2480238" y="1526501"/>
                        <a:pt x="2469480" y="1463748"/>
                      </a:cubicBezTo>
                      <a:cubicBezTo>
                        <a:pt x="2458722" y="1400995"/>
                        <a:pt x="2452447" y="1344517"/>
                        <a:pt x="2437207" y="1291625"/>
                      </a:cubicBezTo>
                      <a:cubicBezTo>
                        <a:pt x="2421967" y="1238733"/>
                        <a:pt x="2395073" y="1190324"/>
                        <a:pt x="2378040" y="1146397"/>
                      </a:cubicBezTo>
                      <a:cubicBezTo>
                        <a:pt x="2361007" y="1102470"/>
                        <a:pt x="2347561" y="1063025"/>
                        <a:pt x="2335010" y="1028063"/>
                      </a:cubicBezTo>
                      <a:cubicBezTo>
                        <a:pt x="2322460" y="993101"/>
                        <a:pt x="2316184" y="974275"/>
                        <a:pt x="2302737" y="936623"/>
                      </a:cubicBezTo>
                      <a:cubicBezTo>
                        <a:pt x="2289290" y="898971"/>
                        <a:pt x="2263292" y="838011"/>
                        <a:pt x="2254327" y="802152"/>
                      </a:cubicBezTo>
                      <a:cubicBezTo>
                        <a:pt x="2245362" y="766293"/>
                        <a:pt x="2251638" y="754639"/>
                        <a:pt x="2248949" y="721470"/>
                      </a:cubicBezTo>
                      <a:cubicBezTo>
                        <a:pt x="2246260" y="688301"/>
                        <a:pt x="2240880" y="630927"/>
                        <a:pt x="2238191" y="603136"/>
                      </a:cubicBezTo>
                      <a:cubicBezTo>
                        <a:pt x="2235502" y="575345"/>
                        <a:pt x="2242673" y="565484"/>
                        <a:pt x="2232812" y="554726"/>
                      </a:cubicBezTo>
                      <a:cubicBezTo>
                        <a:pt x="2222951" y="543968"/>
                        <a:pt x="2196057" y="545762"/>
                        <a:pt x="2179024" y="538590"/>
                      </a:cubicBezTo>
                      <a:cubicBezTo>
                        <a:pt x="2161991" y="531418"/>
                        <a:pt x="2130615" y="511696"/>
                        <a:pt x="2130615" y="511696"/>
                      </a:cubicBezTo>
                      <a:lnTo>
                        <a:pt x="2023038" y="452529"/>
                      </a:lnTo>
                      <a:cubicBezTo>
                        <a:pt x="1985386" y="431910"/>
                        <a:pt x="1935184" y="402327"/>
                        <a:pt x="1904704" y="387983"/>
                      </a:cubicBezTo>
                      <a:cubicBezTo>
                        <a:pt x="1874224" y="373640"/>
                        <a:pt x="1861673" y="376329"/>
                        <a:pt x="1840158" y="366468"/>
                      </a:cubicBezTo>
                      <a:cubicBezTo>
                        <a:pt x="1818643" y="356607"/>
                        <a:pt x="1775612" y="328816"/>
                        <a:pt x="1775612" y="328816"/>
                      </a:cubicBezTo>
                      <a:lnTo>
                        <a:pt x="1775612" y="328816"/>
                      </a:lnTo>
                      <a:cubicBezTo>
                        <a:pt x="1771130" y="316265"/>
                        <a:pt x="1759476" y="280406"/>
                        <a:pt x="1748718" y="253512"/>
                      </a:cubicBezTo>
                      <a:cubicBezTo>
                        <a:pt x="1737960" y="226618"/>
                        <a:pt x="1720031" y="188966"/>
                        <a:pt x="1711066" y="167451"/>
                      </a:cubicBezTo>
                      <a:cubicBezTo>
                        <a:pt x="1702101" y="145936"/>
                        <a:pt x="1700309" y="143247"/>
                        <a:pt x="1694930" y="124421"/>
                      </a:cubicBezTo>
                      <a:cubicBezTo>
                        <a:pt x="1689551" y="105595"/>
                        <a:pt x="1683275" y="74218"/>
                        <a:pt x="1678793" y="54496"/>
                      </a:cubicBezTo>
                      <a:cubicBezTo>
                        <a:pt x="1674311" y="34774"/>
                        <a:pt x="1676104" y="15051"/>
                        <a:pt x="1668036" y="6086"/>
                      </a:cubicBezTo>
                      <a:cubicBezTo>
                        <a:pt x="1659968" y="-2879"/>
                        <a:pt x="1642935" y="708"/>
                        <a:pt x="1630384" y="708"/>
                      </a:cubicBezTo>
                      <a:cubicBezTo>
                        <a:pt x="1617833" y="708"/>
                        <a:pt x="1592732" y="6086"/>
                        <a:pt x="1592732" y="6086"/>
                      </a:cubicBezTo>
                      <a:cubicBezTo>
                        <a:pt x="1584664" y="6982"/>
                        <a:pt x="1581079" y="-1982"/>
                        <a:pt x="1581975" y="6086"/>
                      </a:cubicBezTo>
                      <a:cubicBezTo>
                        <a:pt x="1582871" y="14154"/>
                        <a:pt x="1591836" y="39256"/>
                        <a:pt x="1598111" y="54496"/>
                      </a:cubicBezTo>
                      <a:cubicBezTo>
                        <a:pt x="1604386" y="69736"/>
                        <a:pt x="1612454" y="82286"/>
                        <a:pt x="1619626" y="97526"/>
                      </a:cubicBezTo>
                      <a:cubicBezTo>
                        <a:pt x="1626798" y="112766"/>
                        <a:pt x="1634867" y="128903"/>
                        <a:pt x="1641142" y="145936"/>
                      </a:cubicBezTo>
                      <a:cubicBezTo>
                        <a:pt x="1647417" y="162969"/>
                        <a:pt x="1649210" y="178209"/>
                        <a:pt x="1657278" y="199724"/>
                      </a:cubicBezTo>
                      <a:cubicBezTo>
                        <a:pt x="1665346" y="221239"/>
                        <a:pt x="1681483" y="253513"/>
                        <a:pt x="1689551" y="275028"/>
                      </a:cubicBezTo>
                      <a:cubicBezTo>
                        <a:pt x="1697619" y="296543"/>
                        <a:pt x="1705687" y="328816"/>
                        <a:pt x="1705687" y="328816"/>
                      </a:cubicBezTo>
                      <a:cubicBezTo>
                        <a:pt x="1708376" y="340470"/>
                        <a:pt x="1705687" y="344952"/>
                        <a:pt x="1705687" y="344952"/>
                      </a:cubicBezTo>
                      <a:cubicBezTo>
                        <a:pt x="1705687" y="349434"/>
                        <a:pt x="1719134" y="350331"/>
                        <a:pt x="1705687" y="355710"/>
                      </a:cubicBezTo>
                      <a:cubicBezTo>
                        <a:pt x="1692240" y="361089"/>
                        <a:pt x="1653692" y="370950"/>
                        <a:pt x="1625005" y="377225"/>
                      </a:cubicBezTo>
                      <a:cubicBezTo>
                        <a:pt x="1596318" y="383500"/>
                        <a:pt x="1562252" y="389776"/>
                        <a:pt x="1533565" y="393362"/>
                      </a:cubicBezTo>
                      <a:cubicBezTo>
                        <a:pt x="1504878" y="396948"/>
                        <a:pt x="1483363" y="396052"/>
                        <a:pt x="1452883" y="398741"/>
                      </a:cubicBezTo>
                      <a:cubicBezTo>
                        <a:pt x="1422403" y="401430"/>
                        <a:pt x="1386544" y="406809"/>
                        <a:pt x="1350685" y="409498"/>
                      </a:cubicBezTo>
                      <a:cubicBezTo>
                        <a:pt x="1314826" y="412187"/>
                        <a:pt x="1273589" y="415773"/>
                        <a:pt x="1237730" y="414877"/>
                      </a:cubicBezTo>
                      <a:cubicBezTo>
                        <a:pt x="1201871" y="413981"/>
                        <a:pt x="1165115" y="406808"/>
                        <a:pt x="1135532" y="404119"/>
                      </a:cubicBezTo>
                      <a:cubicBezTo>
                        <a:pt x="1105949" y="401430"/>
                        <a:pt x="1090709" y="403223"/>
                        <a:pt x="1060229" y="398741"/>
                      </a:cubicBezTo>
                      <a:cubicBezTo>
                        <a:pt x="1029749" y="394259"/>
                        <a:pt x="980443" y="381707"/>
                        <a:pt x="952652" y="377225"/>
                      </a:cubicBezTo>
                      <a:cubicBezTo>
                        <a:pt x="924861" y="372743"/>
                        <a:pt x="910518" y="374535"/>
                        <a:pt x="893485" y="371846"/>
                      </a:cubicBezTo>
                      <a:cubicBezTo>
                        <a:pt x="876452" y="369157"/>
                        <a:pt x="863902" y="365571"/>
                        <a:pt x="850455" y="361089"/>
                      </a:cubicBezTo>
                      <a:cubicBezTo>
                        <a:pt x="837008" y="356607"/>
                        <a:pt x="811010" y="363778"/>
                        <a:pt x="812803" y="344952"/>
                      </a:cubicBezTo>
                      <a:cubicBezTo>
                        <a:pt x="814596" y="326126"/>
                        <a:pt x="849558" y="276820"/>
                        <a:pt x="861212" y="248133"/>
                      </a:cubicBezTo>
                      <a:cubicBezTo>
                        <a:pt x="872866" y="219446"/>
                        <a:pt x="876452" y="195242"/>
                        <a:pt x="882727" y="172830"/>
                      </a:cubicBezTo>
                      <a:cubicBezTo>
                        <a:pt x="889002" y="150418"/>
                        <a:pt x="893485" y="136971"/>
                        <a:pt x="898864" y="113663"/>
                      </a:cubicBezTo>
                      <a:cubicBezTo>
                        <a:pt x="904243" y="90355"/>
                        <a:pt x="888107" y="4294"/>
                        <a:pt x="877349" y="708"/>
                      </a:cubicBezTo>
                      <a:close/>
                    </a:path>
                  </a:pathLst>
                </a:custGeom>
                <a:solidFill>
                  <a:srgbClr val="FEF1E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0" name="Rectangle 12"/>
                <p:cNvSpPr/>
                <p:nvPr/>
              </p:nvSpPr>
              <p:spPr>
                <a:xfrm rot="1925422" flipH="1">
                  <a:off x="7475270" y="4270524"/>
                  <a:ext cx="301579" cy="104540"/>
                </a:xfrm>
                <a:custGeom>
                  <a:avLst/>
                  <a:gdLst>
                    <a:gd name="connsiteX0" fmla="*/ 0 w 655897"/>
                    <a:gd name="connsiteY0" fmla="*/ 0 h 163862"/>
                    <a:gd name="connsiteX1" fmla="*/ 655897 w 655897"/>
                    <a:gd name="connsiteY1" fmla="*/ 0 h 163862"/>
                    <a:gd name="connsiteX2" fmla="*/ 655897 w 655897"/>
                    <a:gd name="connsiteY2" fmla="*/ 163862 h 163862"/>
                    <a:gd name="connsiteX3" fmla="*/ 0 w 655897"/>
                    <a:gd name="connsiteY3" fmla="*/ 163862 h 163862"/>
                    <a:gd name="connsiteX4" fmla="*/ 0 w 655897"/>
                    <a:gd name="connsiteY4" fmla="*/ 0 h 163862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5897" h="171270">
                      <a:moveTo>
                        <a:pt x="0" y="0"/>
                      </a:moveTo>
                      <a:cubicBezTo>
                        <a:pt x="218632" y="0"/>
                        <a:pt x="376330" y="30974"/>
                        <a:pt x="655897" y="0"/>
                      </a:cubicBezTo>
                      <a:lnTo>
                        <a:pt x="623577" y="171270"/>
                      </a:lnTo>
                      <a:cubicBezTo>
                        <a:pt x="385923" y="150118"/>
                        <a:pt x="204154" y="150171"/>
                        <a:pt x="0" y="163862"/>
                      </a:cubicBezTo>
                      <a:cubicBezTo>
                        <a:pt x="0" y="109241"/>
                        <a:pt x="9932" y="60849"/>
                        <a:pt x="0" y="0"/>
                      </a:cubicBezTo>
                      <a:close/>
                    </a:path>
                  </a:pathLst>
                </a:custGeom>
                <a:solidFill>
                  <a:srgbClr val="FEF1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1" name="Freeform 250"/>
                <p:cNvSpPr/>
                <p:nvPr/>
              </p:nvSpPr>
              <p:spPr>
                <a:xfrm flipH="1">
                  <a:off x="7389739" y="4336559"/>
                  <a:ext cx="1102112" cy="789663"/>
                </a:xfrm>
                <a:custGeom>
                  <a:avLst/>
                  <a:gdLst>
                    <a:gd name="connsiteX0" fmla="*/ 3631 w 2083756"/>
                    <a:gd name="connsiteY0" fmla="*/ 246383 h 1004864"/>
                    <a:gd name="connsiteX1" fmla="*/ 191200 w 2083756"/>
                    <a:gd name="connsiteY1" fmla="*/ 398783 h 1004864"/>
                    <a:gd name="connsiteX2" fmla="*/ 331877 w 2083756"/>
                    <a:gd name="connsiteY2" fmla="*/ 504291 h 1004864"/>
                    <a:gd name="connsiteX3" fmla="*/ 496000 w 2083756"/>
                    <a:gd name="connsiteY3" fmla="*/ 598076 h 1004864"/>
                    <a:gd name="connsiteX4" fmla="*/ 636677 w 2083756"/>
                    <a:gd name="connsiteY4" fmla="*/ 668414 h 1004864"/>
                    <a:gd name="connsiteX5" fmla="*/ 824246 w 2083756"/>
                    <a:gd name="connsiteY5" fmla="*/ 715306 h 1004864"/>
                    <a:gd name="connsiteX6" fmla="*/ 1000092 w 2083756"/>
                    <a:gd name="connsiteY6" fmla="*/ 738753 h 1004864"/>
                    <a:gd name="connsiteX7" fmla="*/ 1281446 w 2083756"/>
                    <a:gd name="connsiteY7" fmla="*/ 773922 h 1004864"/>
                    <a:gd name="connsiteX8" fmla="*/ 1539354 w 2083756"/>
                    <a:gd name="connsiteY8" fmla="*/ 820814 h 1004864"/>
                    <a:gd name="connsiteX9" fmla="*/ 1668308 w 2083756"/>
                    <a:gd name="connsiteY9" fmla="*/ 891153 h 1004864"/>
                    <a:gd name="connsiteX10" fmla="*/ 1808985 w 2083756"/>
                    <a:gd name="connsiteY10" fmla="*/ 949768 h 1004864"/>
                    <a:gd name="connsiteX11" fmla="*/ 1926216 w 2083756"/>
                    <a:gd name="connsiteY11" fmla="*/ 996660 h 1004864"/>
                    <a:gd name="connsiteX12" fmla="*/ 2043446 w 2083756"/>
                    <a:gd name="connsiteY12" fmla="*/ 996660 h 1004864"/>
                    <a:gd name="connsiteX13" fmla="*/ 2078616 w 2083756"/>
                    <a:gd name="connsiteY13" fmla="*/ 914599 h 1004864"/>
                    <a:gd name="connsiteX14" fmla="*/ 2066892 w 2083756"/>
                    <a:gd name="connsiteY14" fmla="*/ 773922 h 1004864"/>
                    <a:gd name="connsiteX15" fmla="*/ 1926216 w 2083756"/>
                    <a:gd name="connsiteY15" fmla="*/ 738753 h 1004864"/>
                    <a:gd name="connsiteX16" fmla="*/ 1820708 w 2083756"/>
                    <a:gd name="connsiteY16" fmla="*/ 738753 h 1004864"/>
                    <a:gd name="connsiteX17" fmla="*/ 1879323 w 2083756"/>
                    <a:gd name="connsiteY17" fmla="*/ 703583 h 1004864"/>
                    <a:gd name="connsiteX18" fmla="*/ 1973108 w 2083756"/>
                    <a:gd name="connsiteY18" fmla="*/ 691860 h 1004864"/>
                    <a:gd name="connsiteX19" fmla="*/ 2031723 w 2083756"/>
                    <a:gd name="connsiteY19" fmla="*/ 680137 h 1004864"/>
                    <a:gd name="connsiteX20" fmla="*/ 2066892 w 2083756"/>
                    <a:gd name="connsiteY20" fmla="*/ 680137 h 1004864"/>
                    <a:gd name="connsiteX21" fmla="*/ 2078616 w 2083756"/>
                    <a:gd name="connsiteY21" fmla="*/ 633245 h 1004864"/>
                    <a:gd name="connsiteX22" fmla="*/ 2055169 w 2083756"/>
                    <a:gd name="connsiteY22" fmla="*/ 609799 h 1004864"/>
                    <a:gd name="connsiteX23" fmla="*/ 2031723 w 2083756"/>
                    <a:gd name="connsiteY23" fmla="*/ 609799 h 1004864"/>
                    <a:gd name="connsiteX24" fmla="*/ 2031723 w 2083756"/>
                    <a:gd name="connsiteY24" fmla="*/ 609799 h 1004864"/>
                    <a:gd name="connsiteX25" fmla="*/ 1949662 w 2083756"/>
                    <a:gd name="connsiteY25" fmla="*/ 621522 h 1004864"/>
                    <a:gd name="connsiteX26" fmla="*/ 1855877 w 2083756"/>
                    <a:gd name="connsiteY26" fmla="*/ 621522 h 1004864"/>
                    <a:gd name="connsiteX27" fmla="*/ 1750369 w 2083756"/>
                    <a:gd name="connsiteY27" fmla="*/ 621522 h 1004864"/>
                    <a:gd name="connsiteX28" fmla="*/ 1691754 w 2083756"/>
                    <a:gd name="connsiteY28" fmla="*/ 621522 h 1004864"/>
                    <a:gd name="connsiteX29" fmla="*/ 1609692 w 2083756"/>
                    <a:gd name="connsiteY29" fmla="*/ 621522 h 1004864"/>
                    <a:gd name="connsiteX30" fmla="*/ 1492462 w 2083756"/>
                    <a:gd name="connsiteY30" fmla="*/ 621522 h 1004864"/>
                    <a:gd name="connsiteX31" fmla="*/ 1445569 w 2083756"/>
                    <a:gd name="connsiteY31" fmla="*/ 609799 h 1004864"/>
                    <a:gd name="connsiteX32" fmla="*/ 1351785 w 2083756"/>
                    <a:gd name="connsiteY32" fmla="*/ 586353 h 1004864"/>
                    <a:gd name="connsiteX33" fmla="*/ 1164216 w 2083756"/>
                    <a:gd name="connsiteY33" fmla="*/ 527737 h 1004864"/>
                    <a:gd name="connsiteX34" fmla="*/ 1046985 w 2083756"/>
                    <a:gd name="connsiteY34" fmla="*/ 504291 h 1004864"/>
                    <a:gd name="connsiteX35" fmla="*/ 871139 w 2083756"/>
                    <a:gd name="connsiteY35" fmla="*/ 480845 h 1004864"/>
                    <a:gd name="connsiteX36" fmla="*/ 730462 w 2083756"/>
                    <a:gd name="connsiteY36" fmla="*/ 422229 h 1004864"/>
                    <a:gd name="connsiteX37" fmla="*/ 648400 w 2083756"/>
                    <a:gd name="connsiteY37" fmla="*/ 351891 h 1004864"/>
                    <a:gd name="connsiteX38" fmla="*/ 554616 w 2083756"/>
                    <a:gd name="connsiteY38" fmla="*/ 281553 h 1004864"/>
                    <a:gd name="connsiteX39" fmla="*/ 507723 w 2083756"/>
                    <a:gd name="connsiteY39" fmla="*/ 246383 h 1004864"/>
                    <a:gd name="connsiteX40" fmla="*/ 460831 w 2083756"/>
                    <a:gd name="connsiteY40" fmla="*/ 176045 h 1004864"/>
                    <a:gd name="connsiteX41" fmla="*/ 460831 w 2083756"/>
                    <a:gd name="connsiteY41" fmla="*/ 176045 h 1004864"/>
                    <a:gd name="connsiteX42" fmla="*/ 367046 w 2083756"/>
                    <a:gd name="connsiteY42" fmla="*/ 117429 h 1004864"/>
                    <a:gd name="connsiteX43" fmla="*/ 308431 w 2083756"/>
                    <a:gd name="connsiteY43" fmla="*/ 70537 h 1004864"/>
                    <a:gd name="connsiteX44" fmla="*/ 249816 w 2083756"/>
                    <a:gd name="connsiteY44" fmla="*/ 199 h 1004864"/>
                    <a:gd name="connsiteX45" fmla="*/ 167754 w 2083756"/>
                    <a:gd name="connsiteY45" fmla="*/ 93983 h 1004864"/>
                    <a:gd name="connsiteX46" fmla="*/ 73969 w 2083756"/>
                    <a:gd name="connsiteY46" fmla="*/ 140876 h 1004864"/>
                    <a:gd name="connsiteX47" fmla="*/ 3631 w 2083756"/>
                    <a:gd name="connsiteY47" fmla="*/ 246383 h 1004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2083756" h="1004864">
                      <a:moveTo>
                        <a:pt x="3631" y="246383"/>
                      </a:moveTo>
                      <a:cubicBezTo>
                        <a:pt x="23169" y="289367"/>
                        <a:pt x="136492" y="355798"/>
                        <a:pt x="191200" y="398783"/>
                      </a:cubicBezTo>
                      <a:cubicBezTo>
                        <a:pt x="245908" y="441768"/>
                        <a:pt x="281077" y="471076"/>
                        <a:pt x="331877" y="504291"/>
                      </a:cubicBezTo>
                      <a:cubicBezTo>
                        <a:pt x="382677" y="537506"/>
                        <a:pt x="445200" y="570722"/>
                        <a:pt x="496000" y="598076"/>
                      </a:cubicBezTo>
                      <a:cubicBezTo>
                        <a:pt x="546800" y="625430"/>
                        <a:pt x="581969" y="648876"/>
                        <a:pt x="636677" y="668414"/>
                      </a:cubicBezTo>
                      <a:cubicBezTo>
                        <a:pt x="691385" y="687952"/>
                        <a:pt x="763677" y="703583"/>
                        <a:pt x="824246" y="715306"/>
                      </a:cubicBezTo>
                      <a:cubicBezTo>
                        <a:pt x="884815" y="727029"/>
                        <a:pt x="1000092" y="738753"/>
                        <a:pt x="1000092" y="738753"/>
                      </a:cubicBezTo>
                      <a:cubicBezTo>
                        <a:pt x="1076292" y="748522"/>
                        <a:pt x="1191569" y="760245"/>
                        <a:pt x="1281446" y="773922"/>
                      </a:cubicBezTo>
                      <a:cubicBezTo>
                        <a:pt x="1371323" y="787599"/>
                        <a:pt x="1474877" y="801276"/>
                        <a:pt x="1539354" y="820814"/>
                      </a:cubicBezTo>
                      <a:cubicBezTo>
                        <a:pt x="1603831" y="840353"/>
                        <a:pt x="1623370" y="869661"/>
                        <a:pt x="1668308" y="891153"/>
                      </a:cubicBezTo>
                      <a:cubicBezTo>
                        <a:pt x="1713247" y="912645"/>
                        <a:pt x="1808985" y="949768"/>
                        <a:pt x="1808985" y="949768"/>
                      </a:cubicBezTo>
                      <a:cubicBezTo>
                        <a:pt x="1851969" y="967352"/>
                        <a:pt x="1887139" y="988845"/>
                        <a:pt x="1926216" y="996660"/>
                      </a:cubicBezTo>
                      <a:cubicBezTo>
                        <a:pt x="1965293" y="1004475"/>
                        <a:pt x="2018046" y="1010337"/>
                        <a:pt x="2043446" y="996660"/>
                      </a:cubicBezTo>
                      <a:cubicBezTo>
                        <a:pt x="2068846" y="982983"/>
                        <a:pt x="2074708" y="951722"/>
                        <a:pt x="2078616" y="914599"/>
                      </a:cubicBezTo>
                      <a:cubicBezTo>
                        <a:pt x="2082524" y="877476"/>
                        <a:pt x="2092292" y="803230"/>
                        <a:pt x="2066892" y="773922"/>
                      </a:cubicBezTo>
                      <a:cubicBezTo>
                        <a:pt x="2041492" y="744614"/>
                        <a:pt x="1967247" y="744614"/>
                        <a:pt x="1926216" y="738753"/>
                      </a:cubicBezTo>
                      <a:cubicBezTo>
                        <a:pt x="1885185" y="732892"/>
                        <a:pt x="1828524" y="744615"/>
                        <a:pt x="1820708" y="738753"/>
                      </a:cubicBezTo>
                      <a:cubicBezTo>
                        <a:pt x="1812892" y="732891"/>
                        <a:pt x="1853923" y="711399"/>
                        <a:pt x="1879323" y="703583"/>
                      </a:cubicBezTo>
                      <a:cubicBezTo>
                        <a:pt x="1904723" y="695767"/>
                        <a:pt x="1947708" y="695768"/>
                        <a:pt x="1973108" y="691860"/>
                      </a:cubicBezTo>
                      <a:cubicBezTo>
                        <a:pt x="1998508" y="687952"/>
                        <a:pt x="2031723" y="680137"/>
                        <a:pt x="2031723" y="680137"/>
                      </a:cubicBezTo>
                      <a:cubicBezTo>
                        <a:pt x="2047354" y="678183"/>
                        <a:pt x="2066892" y="680137"/>
                        <a:pt x="2066892" y="680137"/>
                      </a:cubicBezTo>
                      <a:cubicBezTo>
                        <a:pt x="2074707" y="672322"/>
                        <a:pt x="2078616" y="633245"/>
                        <a:pt x="2078616" y="633245"/>
                      </a:cubicBezTo>
                      <a:cubicBezTo>
                        <a:pt x="2076662" y="621522"/>
                        <a:pt x="2055169" y="609799"/>
                        <a:pt x="2055169" y="609799"/>
                      </a:cubicBezTo>
                      <a:cubicBezTo>
                        <a:pt x="2047354" y="605891"/>
                        <a:pt x="2031723" y="609799"/>
                        <a:pt x="2031723" y="609799"/>
                      </a:cubicBezTo>
                      <a:lnTo>
                        <a:pt x="2031723" y="609799"/>
                      </a:lnTo>
                      <a:cubicBezTo>
                        <a:pt x="2018046" y="611753"/>
                        <a:pt x="1978970" y="619568"/>
                        <a:pt x="1949662" y="621522"/>
                      </a:cubicBezTo>
                      <a:cubicBezTo>
                        <a:pt x="1920354" y="623476"/>
                        <a:pt x="1855877" y="621522"/>
                        <a:pt x="1855877" y="621522"/>
                      </a:cubicBezTo>
                      <a:lnTo>
                        <a:pt x="1750369" y="621522"/>
                      </a:lnTo>
                      <a:lnTo>
                        <a:pt x="1691754" y="621522"/>
                      </a:lnTo>
                      <a:lnTo>
                        <a:pt x="1609692" y="621522"/>
                      </a:lnTo>
                      <a:lnTo>
                        <a:pt x="1492462" y="621522"/>
                      </a:lnTo>
                      <a:cubicBezTo>
                        <a:pt x="1465108" y="619568"/>
                        <a:pt x="1445569" y="609799"/>
                        <a:pt x="1445569" y="609799"/>
                      </a:cubicBezTo>
                      <a:cubicBezTo>
                        <a:pt x="1422123" y="603938"/>
                        <a:pt x="1398677" y="600030"/>
                        <a:pt x="1351785" y="586353"/>
                      </a:cubicBezTo>
                      <a:cubicBezTo>
                        <a:pt x="1304893" y="572676"/>
                        <a:pt x="1215016" y="541414"/>
                        <a:pt x="1164216" y="527737"/>
                      </a:cubicBezTo>
                      <a:cubicBezTo>
                        <a:pt x="1113416" y="514060"/>
                        <a:pt x="1095831" y="512106"/>
                        <a:pt x="1046985" y="504291"/>
                      </a:cubicBezTo>
                      <a:cubicBezTo>
                        <a:pt x="998139" y="496476"/>
                        <a:pt x="923893" y="494522"/>
                        <a:pt x="871139" y="480845"/>
                      </a:cubicBezTo>
                      <a:cubicBezTo>
                        <a:pt x="818385" y="467168"/>
                        <a:pt x="767585" y="443721"/>
                        <a:pt x="730462" y="422229"/>
                      </a:cubicBezTo>
                      <a:cubicBezTo>
                        <a:pt x="693339" y="400737"/>
                        <a:pt x="677708" y="375337"/>
                        <a:pt x="648400" y="351891"/>
                      </a:cubicBezTo>
                      <a:cubicBezTo>
                        <a:pt x="619092" y="328445"/>
                        <a:pt x="554616" y="281553"/>
                        <a:pt x="554616" y="281553"/>
                      </a:cubicBezTo>
                      <a:cubicBezTo>
                        <a:pt x="531170" y="263968"/>
                        <a:pt x="523354" y="263968"/>
                        <a:pt x="507723" y="246383"/>
                      </a:cubicBezTo>
                      <a:cubicBezTo>
                        <a:pt x="492092" y="228798"/>
                        <a:pt x="460831" y="176045"/>
                        <a:pt x="460831" y="176045"/>
                      </a:cubicBezTo>
                      <a:lnTo>
                        <a:pt x="460831" y="176045"/>
                      </a:lnTo>
                      <a:cubicBezTo>
                        <a:pt x="445200" y="166276"/>
                        <a:pt x="392446" y="135014"/>
                        <a:pt x="367046" y="117429"/>
                      </a:cubicBezTo>
                      <a:cubicBezTo>
                        <a:pt x="341646" y="99844"/>
                        <a:pt x="327969" y="90075"/>
                        <a:pt x="308431" y="70537"/>
                      </a:cubicBezTo>
                      <a:cubicBezTo>
                        <a:pt x="288893" y="50999"/>
                        <a:pt x="273262" y="-3709"/>
                        <a:pt x="249816" y="199"/>
                      </a:cubicBezTo>
                      <a:cubicBezTo>
                        <a:pt x="226370" y="4107"/>
                        <a:pt x="197062" y="70537"/>
                        <a:pt x="167754" y="93983"/>
                      </a:cubicBezTo>
                      <a:cubicBezTo>
                        <a:pt x="138446" y="117429"/>
                        <a:pt x="99369" y="123291"/>
                        <a:pt x="73969" y="140876"/>
                      </a:cubicBezTo>
                      <a:cubicBezTo>
                        <a:pt x="48569" y="158461"/>
                        <a:pt x="-15907" y="203399"/>
                        <a:pt x="3631" y="246383"/>
                      </a:cubicBezTo>
                      <a:close/>
                    </a:path>
                  </a:pathLst>
                </a:custGeom>
                <a:solidFill>
                  <a:srgbClr val="FAC2AA"/>
                </a:solidFill>
                <a:ln>
                  <a:solidFill>
                    <a:srgbClr val="FBC1A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2" name="Freeform 251"/>
                <p:cNvSpPr/>
                <p:nvPr/>
              </p:nvSpPr>
              <p:spPr>
                <a:xfrm rot="21147377" flipH="1">
                  <a:off x="8205693" y="3935585"/>
                  <a:ext cx="615579" cy="574484"/>
                </a:xfrm>
                <a:custGeom>
                  <a:avLst/>
                  <a:gdLst>
                    <a:gd name="connsiteX0" fmla="*/ 236198 w 939582"/>
                    <a:gd name="connsiteY0" fmla="*/ 0 h 1145289"/>
                    <a:gd name="connsiteX1" fmla="*/ 154136 w 939582"/>
                    <a:gd name="connsiteY1" fmla="*/ 58615 h 1145289"/>
                    <a:gd name="connsiteX2" fmla="*/ 83798 w 939582"/>
                    <a:gd name="connsiteY2" fmla="*/ 128954 h 1145289"/>
                    <a:gd name="connsiteX3" fmla="*/ 25182 w 939582"/>
                    <a:gd name="connsiteY3" fmla="*/ 211015 h 1145289"/>
                    <a:gd name="connsiteX4" fmla="*/ 1736 w 939582"/>
                    <a:gd name="connsiteY4" fmla="*/ 316523 h 1145289"/>
                    <a:gd name="connsiteX5" fmla="*/ 1736 w 939582"/>
                    <a:gd name="connsiteY5" fmla="*/ 316523 h 1145289"/>
                    <a:gd name="connsiteX6" fmla="*/ 1736 w 939582"/>
                    <a:gd name="connsiteY6" fmla="*/ 410307 h 1145289"/>
                    <a:gd name="connsiteX7" fmla="*/ 25182 w 939582"/>
                    <a:gd name="connsiteY7" fmla="*/ 515815 h 1145289"/>
                    <a:gd name="connsiteX8" fmla="*/ 36906 w 939582"/>
                    <a:gd name="connsiteY8" fmla="*/ 597877 h 1145289"/>
                    <a:gd name="connsiteX9" fmla="*/ 118967 w 939582"/>
                    <a:gd name="connsiteY9" fmla="*/ 679938 h 1145289"/>
                    <a:gd name="connsiteX10" fmla="*/ 165859 w 939582"/>
                    <a:gd name="connsiteY10" fmla="*/ 750277 h 1145289"/>
                    <a:gd name="connsiteX11" fmla="*/ 212752 w 939582"/>
                    <a:gd name="connsiteY11" fmla="*/ 855784 h 1145289"/>
                    <a:gd name="connsiteX12" fmla="*/ 247921 w 939582"/>
                    <a:gd name="connsiteY12" fmla="*/ 926123 h 1145289"/>
                    <a:gd name="connsiteX13" fmla="*/ 318259 w 939582"/>
                    <a:gd name="connsiteY13" fmla="*/ 996461 h 1145289"/>
                    <a:gd name="connsiteX14" fmla="*/ 376875 w 939582"/>
                    <a:gd name="connsiteY14" fmla="*/ 1055077 h 1145289"/>
                    <a:gd name="connsiteX15" fmla="*/ 435490 w 939582"/>
                    <a:gd name="connsiteY15" fmla="*/ 1113692 h 1145289"/>
                    <a:gd name="connsiteX16" fmla="*/ 470659 w 939582"/>
                    <a:gd name="connsiteY16" fmla="*/ 1137138 h 1145289"/>
                    <a:gd name="connsiteX17" fmla="*/ 599613 w 939582"/>
                    <a:gd name="connsiteY17" fmla="*/ 973015 h 1145289"/>
                    <a:gd name="connsiteX18" fmla="*/ 681675 w 939582"/>
                    <a:gd name="connsiteY18" fmla="*/ 914400 h 1145289"/>
                    <a:gd name="connsiteX19" fmla="*/ 798906 w 939582"/>
                    <a:gd name="connsiteY19" fmla="*/ 785446 h 1145289"/>
                    <a:gd name="connsiteX20" fmla="*/ 880967 w 939582"/>
                    <a:gd name="connsiteY20" fmla="*/ 726831 h 1145289"/>
                    <a:gd name="connsiteX21" fmla="*/ 927859 w 939582"/>
                    <a:gd name="connsiteY21" fmla="*/ 703384 h 1145289"/>
                    <a:gd name="connsiteX22" fmla="*/ 939582 w 939582"/>
                    <a:gd name="connsiteY22" fmla="*/ 691661 h 1145289"/>
                    <a:gd name="connsiteX23" fmla="*/ 939582 w 939582"/>
                    <a:gd name="connsiteY23" fmla="*/ 691661 h 1145289"/>
                    <a:gd name="connsiteX24" fmla="*/ 880967 w 939582"/>
                    <a:gd name="connsiteY24" fmla="*/ 633046 h 1145289"/>
                    <a:gd name="connsiteX25" fmla="*/ 810629 w 939582"/>
                    <a:gd name="connsiteY25" fmla="*/ 562707 h 1145289"/>
                    <a:gd name="connsiteX26" fmla="*/ 775459 w 939582"/>
                    <a:gd name="connsiteY26" fmla="*/ 492369 h 1145289"/>
                    <a:gd name="connsiteX27" fmla="*/ 728567 w 939582"/>
                    <a:gd name="connsiteY27" fmla="*/ 457200 h 1145289"/>
                    <a:gd name="connsiteX28" fmla="*/ 669952 w 939582"/>
                    <a:gd name="connsiteY28" fmla="*/ 386861 h 1145289"/>
                    <a:gd name="connsiteX29" fmla="*/ 599613 w 939582"/>
                    <a:gd name="connsiteY29" fmla="*/ 293077 h 1145289"/>
                    <a:gd name="connsiteX30" fmla="*/ 540998 w 939582"/>
                    <a:gd name="connsiteY30" fmla="*/ 234461 h 1145289"/>
                    <a:gd name="connsiteX31" fmla="*/ 482382 w 939582"/>
                    <a:gd name="connsiteY31" fmla="*/ 164123 h 1145289"/>
                    <a:gd name="connsiteX32" fmla="*/ 400321 w 939582"/>
                    <a:gd name="connsiteY32" fmla="*/ 105507 h 1145289"/>
                    <a:gd name="connsiteX33" fmla="*/ 318259 w 939582"/>
                    <a:gd name="connsiteY33" fmla="*/ 58615 h 1145289"/>
                    <a:gd name="connsiteX34" fmla="*/ 236198 w 939582"/>
                    <a:gd name="connsiteY34" fmla="*/ 0 h 1145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939582" h="1145289">
                      <a:moveTo>
                        <a:pt x="236198" y="0"/>
                      </a:moveTo>
                      <a:cubicBezTo>
                        <a:pt x="208844" y="0"/>
                        <a:pt x="179536" y="37123"/>
                        <a:pt x="154136" y="58615"/>
                      </a:cubicBezTo>
                      <a:cubicBezTo>
                        <a:pt x="128736" y="80107"/>
                        <a:pt x="105290" y="103554"/>
                        <a:pt x="83798" y="128954"/>
                      </a:cubicBezTo>
                      <a:cubicBezTo>
                        <a:pt x="62306" y="154354"/>
                        <a:pt x="38859" y="179754"/>
                        <a:pt x="25182" y="211015"/>
                      </a:cubicBezTo>
                      <a:cubicBezTo>
                        <a:pt x="11505" y="242276"/>
                        <a:pt x="1736" y="316523"/>
                        <a:pt x="1736" y="316523"/>
                      </a:cubicBezTo>
                      <a:lnTo>
                        <a:pt x="1736" y="316523"/>
                      </a:lnTo>
                      <a:cubicBezTo>
                        <a:pt x="1736" y="332154"/>
                        <a:pt x="-2172" y="377092"/>
                        <a:pt x="1736" y="410307"/>
                      </a:cubicBezTo>
                      <a:cubicBezTo>
                        <a:pt x="5644" y="443522"/>
                        <a:pt x="19320" y="484553"/>
                        <a:pt x="25182" y="515815"/>
                      </a:cubicBezTo>
                      <a:cubicBezTo>
                        <a:pt x="31044" y="547077"/>
                        <a:pt x="21275" y="570523"/>
                        <a:pt x="36906" y="597877"/>
                      </a:cubicBezTo>
                      <a:cubicBezTo>
                        <a:pt x="52537" y="625231"/>
                        <a:pt x="97475" y="654538"/>
                        <a:pt x="118967" y="679938"/>
                      </a:cubicBezTo>
                      <a:cubicBezTo>
                        <a:pt x="140459" y="705338"/>
                        <a:pt x="150228" y="720969"/>
                        <a:pt x="165859" y="750277"/>
                      </a:cubicBezTo>
                      <a:cubicBezTo>
                        <a:pt x="181490" y="779585"/>
                        <a:pt x="199075" y="826476"/>
                        <a:pt x="212752" y="855784"/>
                      </a:cubicBezTo>
                      <a:cubicBezTo>
                        <a:pt x="226429" y="885092"/>
                        <a:pt x="230336" y="902677"/>
                        <a:pt x="247921" y="926123"/>
                      </a:cubicBezTo>
                      <a:cubicBezTo>
                        <a:pt x="265506" y="949569"/>
                        <a:pt x="318259" y="996461"/>
                        <a:pt x="318259" y="996461"/>
                      </a:cubicBezTo>
                      <a:lnTo>
                        <a:pt x="376875" y="1055077"/>
                      </a:lnTo>
                      <a:lnTo>
                        <a:pt x="435490" y="1113692"/>
                      </a:lnTo>
                      <a:cubicBezTo>
                        <a:pt x="451121" y="1127369"/>
                        <a:pt x="443305" y="1160584"/>
                        <a:pt x="470659" y="1137138"/>
                      </a:cubicBezTo>
                      <a:cubicBezTo>
                        <a:pt x="498013" y="1113692"/>
                        <a:pt x="564444" y="1010138"/>
                        <a:pt x="599613" y="973015"/>
                      </a:cubicBezTo>
                      <a:cubicBezTo>
                        <a:pt x="634782" y="935892"/>
                        <a:pt x="648460" y="945662"/>
                        <a:pt x="681675" y="914400"/>
                      </a:cubicBezTo>
                      <a:cubicBezTo>
                        <a:pt x="714891" y="883139"/>
                        <a:pt x="765691" y="816708"/>
                        <a:pt x="798906" y="785446"/>
                      </a:cubicBezTo>
                      <a:cubicBezTo>
                        <a:pt x="832121" y="754185"/>
                        <a:pt x="880967" y="726831"/>
                        <a:pt x="880967" y="726831"/>
                      </a:cubicBezTo>
                      <a:cubicBezTo>
                        <a:pt x="902459" y="713154"/>
                        <a:pt x="927859" y="703384"/>
                        <a:pt x="927859" y="703384"/>
                      </a:cubicBezTo>
                      <a:cubicBezTo>
                        <a:pt x="937628" y="697522"/>
                        <a:pt x="939582" y="691661"/>
                        <a:pt x="939582" y="691661"/>
                      </a:cubicBezTo>
                      <a:lnTo>
                        <a:pt x="939582" y="691661"/>
                      </a:lnTo>
                      <a:lnTo>
                        <a:pt x="880967" y="633046"/>
                      </a:lnTo>
                      <a:cubicBezTo>
                        <a:pt x="859475" y="611554"/>
                        <a:pt x="828214" y="586153"/>
                        <a:pt x="810629" y="562707"/>
                      </a:cubicBezTo>
                      <a:cubicBezTo>
                        <a:pt x="793044" y="539261"/>
                        <a:pt x="775459" y="492369"/>
                        <a:pt x="775459" y="492369"/>
                      </a:cubicBezTo>
                      <a:cubicBezTo>
                        <a:pt x="761782" y="474785"/>
                        <a:pt x="746151" y="474785"/>
                        <a:pt x="728567" y="457200"/>
                      </a:cubicBezTo>
                      <a:cubicBezTo>
                        <a:pt x="710983" y="439615"/>
                        <a:pt x="691444" y="414215"/>
                        <a:pt x="669952" y="386861"/>
                      </a:cubicBezTo>
                      <a:cubicBezTo>
                        <a:pt x="648460" y="359507"/>
                        <a:pt x="621105" y="318477"/>
                        <a:pt x="599613" y="293077"/>
                      </a:cubicBezTo>
                      <a:cubicBezTo>
                        <a:pt x="578121" y="267677"/>
                        <a:pt x="560537" y="255953"/>
                        <a:pt x="540998" y="234461"/>
                      </a:cubicBezTo>
                      <a:cubicBezTo>
                        <a:pt x="521460" y="212969"/>
                        <a:pt x="505828" y="185615"/>
                        <a:pt x="482382" y="164123"/>
                      </a:cubicBezTo>
                      <a:cubicBezTo>
                        <a:pt x="458936" y="142631"/>
                        <a:pt x="427675" y="123092"/>
                        <a:pt x="400321" y="105507"/>
                      </a:cubicBezTo>
                      <a:cubicBezTo>
                        <a:pt x="372967" y="87922"/>
                        <a:pt x="345613" y="70338"/>
                        <a:pt x="318259" y="58615"/>
                      </a:cubicBezTo>
                      <a:cubicBezTo>
                        <a:pt x="290905" y="46892"/>
                        <a:pt x="263552" y="0"/>
                        <a:pt x="236198" y="0"/>
                      </a:cubicBezTo>
                      <a:close/>
                    </a:path>
                  </a:pathLst>
                </a:custGeom>
                <a:solidFill>
                  <a:srgbClr val="0BB9AD"/>
                </a:solidFill>
                <a:ln>
                  <a:solidFill>
                    <a:srgbClr val="0BB9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3" name="Rectangle 12"/>
                <p:cNvSpPr/>
                <p:nvPr/>
              </p:nvSpPr>
              <p:spPr>
                <a:xfrm rot="1925422" flipH="1">
                  <a:off x="8196665" y="4363960"/>
                  <a:ext cx="391628" cy="101415"/>
                </a:xfrm>
                <a:custGeom>
                  <a:avLst/>
                  <a:gdLst>
                    <a:gd name="connsiteX0" fmla="*/ 0 w 655897"/>
                    <a:gd name="connsiteY0" fmla="*/ 0 h 163862"/>
                    <a:gd name="connsiteX1" fmla="*/ 655897 w 655897"/>
                    <a:gd name="connsiteY1" fmla="*/ 0 h 163862"/>
                    <a:gd name="connsiteX2" fmla="*/ 655897 w 655897"/>
                    <a:gd name="connsiteY2" fmla="*/ 163862 h 163862"/>
                    <a:gd name="connsiteX3" fmla="*/ 0 w 655897"/>
                    <a:gd name="connsiteY3" fmla="*/ 163862 h 163862"/>
                    <a:gd name="connsiteX4" fmla="*/ 0 w 655897"/>
                    <a:gd name="connsiteY4" fmla="*/ 0 h 163862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5897" h="171270">
                      <a:moveTo>
                        <a:pt x="0" y="0"/>
                      </a:moveTo>
                      <a:cubicBezTo>
                        <a:pt x="218632" y="0"/>
                        <a:pt x="376330" y="30974"/>
                        <a:pt x="655897" y="0"/>
                      </a:cubicBezTo>
                      <a:lnTo>
                        <a:pt x="623577" y="171270"/>
                      </a:lnTo>
                      <a:cubicBezTo>
                        <a:pt x="385923" y="150118"/>
                        <a:pt x="204154" y="150171"/>
                        <a:pt x="0" y="163862"/>
                      </a:cubicBezTo>
                      <a:cubicBezTo>
                        <a:pt x="0" y="109241"/>
                        <a:pt x="9932" y="60849"/>
                        <a:pt x="0" y="0"/>
                      </a:cubicBezTo>
                      <a:close/>
                    </a:path>
                  </a:pathLst>
                </a:custGeom>
                <a:solidFill>
                  <a:srgbClr val="FEF1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29" name="Group 228"/>
            <p:cNvGrpSpPr/>
            <p:nvPr/>
          </p:nvGrpSpPr>
          <p:grpSpPr>
            <a:xfrm>
              <a:off x="9103695" y="1467576"/>
              <a:ext cx="2131770" cy="2974432"/>
              <a:chOff x="6241750" y="2201082"/>
              <a:chExt cx="2131770" cy="2974432"/>
            </a:xfrm>
          </p:grpSpPr>
          <p:grpSp>
            <p:nvGrpSpPr>
              <p:cNvPr id="230" name="Group 229"/>
              <p:cNvGrpSpPr/>
              <p:nvPr/>
            </p:nvGrpSpPr>
            <p:grpSpPr>
              <a:xfrm>
                <a:off x="6241750" y="2201082"/>
                <a:ext cx="2131770" cy="2974432"/>
                <a:chOff x="6249813" y="2178780"/>
                <a:chExt cx="2131770" cy="2974432"/>
              </a:xfrm>
            </p:grpSpPr>
            <p:pic>
              <p:nvPicPr>
                <p:cNvPr id="234" name="Picture 233"/>
                <p:cNvPicPr>
                  <a:picLocks noChangeAspect="1"/>
                </p:cNvPicPr>
                <p:nvPr/>
              </p:nvPicPr>
              <p:blipFill>
                <a:blip r:embed="rId17">
                  <a:extLst>
                    <a:ext uri="{BEBA8EAE-BF5A-486C-A8C5-ECC9F3942E4B}">
                      <a14:imgProps xmlns:a14="http://schemas.microsoft.com/office/drawing/2010/main">
                        <a14:imgLayer r:embed="rId18">
                          <a14:imgEffect>
                            <a14:backgroundRemoval t="0" b="99773" l="9752" r="89783">
                              <a14:foregroundMark x1="40557" y1="23810" x2="47059" y2="29705"/>
                              <a14:foregroundMark x1="59907" y1="20748" x2="61300" y2="32200"/>
                            </a14:backgroundRemoval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6249813" y="2178780"/>
                  <a:ext cx="2131770" cy="2974432"/>
                </a:xfrm>
                <a:prstGeom prst="rect">
                  <a:avLst/>
                </a:prstGeom>
              </p:spPr>
            </p:pic>
            <p:sp>
              <p:nvSpPr>
                <p:cNvPr id="235" name="Freeform 234"/>
                <p:cNvSpPr/>
                <p:nvPr/>
              </p:nvSpPr>
              <p:spPr>
                <a:xfrm rot="4009908" flipH="1">
                  <a:off x="6984365" y="3265546"/>
                  <a:ext cx="416997" cy="889409"/>
                </a:xfrm>
                <a:custGeom>
                  <a:avLst/>
                  <a:gdLst>
                    <a:gd name="connsiteX0" fmla="*/ 708754 w 834528"/>
                    <a:gd name="connsiteY0" fmla="*/ 724 h 1414267"/>
                    <a:gd name="connsiteX1" fmla="*/ 628744 w 834528"/>
                    <a:gd name="connsiteY1" fmla="*/ 118834 h 1414267"/>
                    <a:gd name="connsiteX2" fmla="*/ 552544 w 834528"/>
                    <a:gd name="connsiteY2" fmla="*/ 255994 h 1414267"/>
                    <a:gd name="connsiteX3" fmla="*/ 480154 w 834528"/>
                    <a:gd name="connsiteY3" fmla="*/ 374104 h 1414267"/>
                    <a:gd name="connsiteX4" fmla="*/ 411574 w 834528"/>
                    <a:gd name="connsiteY4" fmla="*/ 545554 h 1414267"/>
                    <a:gd name="connsiteX5" fmla="*/ 411574 w 834528"/>
                    <a:gd name="connsiteY5" fmla="*/ 545554 h 1414267"/>
                    <a:gd name="connsiteX6" fmla="*/ 350614 w 834528"/>
                    <a:gd name="connsiteY6" fmla="*/ 625564 h 1414267"/>
                    <a:gd name="connsiteX7" fmla="*/ 297274 w 834528"/>
                    <a:gd name="connsiteY7" fmla="*/ 736054 h 1414267"/>
                    <a:gd name="connsiteX8" fmla="*/ 293464 w 834528"/>
                    <a:gd name="connsiteY8" fmla="*/ 831304 h 1414267"/>
                    <a:gd name="connsiteX9" fmla="*/ 255364 w 834528"/>
                    <a:gd name="connsiteY9" fmla="*/ 941794 h 1414267"/>
                    <a:gd name="connsiteX10" fmla="*/ 255364 w 834528"/>
                    <a:gd name="connsiteY10" fmla="*/ 949414 h 1414267"/>
                    <a:gd name="connsiteX11" fmla="*/ 175354 w 834528"/>
                    <a:gd name="connsiteY11" fmla="*/ 960844 h 1414267"/>
                    <a:gd name="connsiteX12" fmla="*/ 80104 w 834528"/>
                    <a:gd name="connsiteY12" fmla="*/ 991324 h 1414267"/>
                    <a:gd name="connsiteX13" fmla="*/ 11524 w 834528"/>
                    <a:gd name="connsiteY13" fmla="*/ 1075144 h 1414267"/>
                    <a:gd name="connsiteX14" fmla="*/ 94 w 834528"/>
                    <a:gd name="connsiteY14" fmla="*/ 1158964 h 1414267"/>
                    <a:gd name="connsiteX15" fmla="*/ 15334 w 834528"/>
                    <a:gd name="connsiteY15" fmla="*/ 1170394 h 1414267"/>
                    <a:gd name="connsiteX16" fmla="*/ 64864 w 834528"/>
                    <a:gd name="connsiteY16" fmla="*/ 1136104 h 1414267"/>
                    <a:gd name="connsiteX17" fmla="*/ 87724 w 834528"/>
                    <a:gd name="connsiteY17" fmla="*/ 1117054 h 1414267"/>
                    <a:gd name="connsiteX18" fmla="*/ 38194 w 834528"/>
                    <a:gd name="connsiteY18" fmla="*/ 1162774 h 1414267"/>
                    <a:gd name="connsiteX19" fmla="*/ 3904 w 834528"/>
                    <a:gd name="connsiteY19" fmla="*/ 1208494 h 1414267"/>
                    <a:gd name="connsiteX20" fmla="*/ 3904 w 834528"/>
                    <a:gd name="connsiteY20" fmla="*/ 1258024 h 1414267"/>
                    <a:gd name="connsiteX21" fmla="*/ 30574 w 834528"/>
                    <a:gd name="connsiteY21" fmla="*/ 1288504 h 1414267"/>
                    <a:gd name="connsiteX22" fmla="*/ 61054 w 834528"/>
                    <a:gd name="connsiteY22" fmla="*/ 1242784 h 1414267"/>
                    <a:gd name="connsiteX23" fmla="*/ 133444 w 834528"/>
                    <a:gd name="connsiteY23" fmla="*/ 1200874 h 1414267"/>
                    <a:gd name="connsiteX24" fmla="*/ 99154 w 834528"/>
                    <a:gd name="connsiteY24" fmla="*/ 1242784 h 1414267"/>
                    <a:gd name="connsiteX25" fmla="*/ 99154 w 834528"/>
                    <a:gd name="connsiteY25" fmla="*/ 1242784 h 1414267"/>
                    <a:gd name="connsiteX26" fmla="*/ 61054 w 834528"/>
                    <a:gd name="connsiteY26" fmla="*/ 1277074 h 1414267"/>
                    <a:gd name="connsiteX27" fmla="*/ 49624 w 834528"/>
                    <a:gd name="connsiteY27" fmla="*/ 1322794 h 1414267"/>
                    <a:gd name="connsiteX28" fmla="*/ 45814 w 834528"/>
                    <a:gd name="connsiteY28" fmla="*/ 1383754 h 1414267"/>
                    <a:gd name="connsiteX29" fmla="*/ 64864 w 834528"/>
                    <a:gd name="connsiteY29" fmla="*/ 1414234 h 1414267"/>
                    <a:gd name="connsiteX30" fmla="*/ 95344 w 834528"/>
                    <a:gd name="connsiteY30" fmla="*/ 1387564 h 1414267"/>
                    <a:gd name="connsiteX31" fmla="*/ 125824 w 834528"/>
                    <a:gd name="connsiteY31" fmla="*/ 1299934 h 1414267"/>
                    <a:gd name="connsiteX32" fmla="*/ 125824 w 834528"/>
                    <a:gd name="connsiteY32" fmla="*/ 1299934 h 1414267"/>
                    <a:gd name="connsiteX33" fmla="*/ 156304 w 834528"/>
                    <a:gd name="connsiteY33" fmla="*/ 1265644 h 1414267"/>
                    <a:gd name="connsiteX34" fmla="*/ 213454 w 834528"/>
                    <a:gd name="connsiteY34" fmla="*/ 1235164 h 1414267"/>
                    <a:gd name="connsiteX35" fmla="*/ 224884 w 834528"/>
                    <a:gd name="connsiteY35" fmla="*/ 1235164 h 1414267"/>
                    <a:gd name="connsiteX36" fmla="*/ 209644 w 834528"/>
                    <a:gd name="connsiteY36" fmla="*/ 1284694 h 1414267"/>
                    <a:gd name="connsiteX37" fmla="*/ 209644 w 834528"/>
                    <a:gd name="connsiteY37" fmla="*/ 1318984 h 1414267"/>
                    <a:gd name="connsiteX38" fmla="*/ 221074 w 834528"/>
                    <a:gd name="connsiteY38" fmla="*/ 1349464 h 1414267"/>
                    <a:gd name="connsiteX39" fmla="*/ 236314 w 834528"/>
                    <a:gd name="connsiteY39" fmla="*/ 1383754 h 1414267"/>
                    <a:gd name="connsiteX40" fmla="*/ 274414 w 834528"/>
                    <a:gd name="connsiteY40" fmla="*/ 1387564 h 1414267"/>
                    <a:gd name="connsiteX41" fmla="*/ 293464 w 834528"/>
                    <a:gd name="connsiteY41" fmla="*/ 1387564 h 1414267"/>
                    <a:gd name="connsiteX42" fmla="*/ 293464 w 834528"/>
                    <a:gd name="connsiteY42" fmla="*/ 1364704 h 1414267"/>
                    <a:gd name="connsiteX43" fmla="*/ 293464 w 834528"/>
                    <a:gd name="connsiteY43" fmla="*/ 1330414 h 1414267"/>
                    <a:gd name="connsiteX44" fmla="*/ 282034 w 834528"/>
                    <a:gd name="connsiteY44" fmla="*/ 1303744 h 1414267"/>
                    <a:gd name="connsiteX45" fmla="*/ 297274 w 834528"/>
                    <a:gd name="connsiteY45" fmla="*/ 1273264 h 1414267"/>
                    <a:gd name="connsiteX46" fmla="*/ 312514 w 834528"/>
                    <a:gd name="connsiteY46" fmla="*/ 1250404 h 1414267"/>
                    <a:gd name="connsiteX47" fmla="*/ 335374 w 834528"/>
                    <a:gd name="connsiteY47" fmla="*/ 1208494 h 1414267"/>
                    <a:gd name="connsiteX48" fmla="*/ 335374 w 834528"/>
                    <a:gd name="connsiteY48" fmla="*/ 1174204 h 1414267"/>
                    <a:gd name="connsiteX49" fmla="*/ 339184 w 834528"/>
                    <a:gd name="connsiteY49" fmla="*/ 1082764 h 1414267"/>
                    <a:gd name="connsiteX50" fmla="*/ 339184 w 834528"/>
                    <a:gd name="connsiteY50" fmla="*/ 1082764 h 1414267"/>
                    <a:gd name="connsiteX51" fmla="*/ 339184 w 834528"/>
                    <a:gd name="connsiteY51" fmla="*/ 1071334 h 1414267"/>
                    <a:gd name="connsiteX52" fmla="*/ 411574 w 834528"/>
                    <a:gd name="connsiteY52" fmla="*/ 1002754 h 1414267"/>
                    <a:gd name="connsiteX53" fmla="*/ 487774 w 834528"/>
                    <a:gd name="connsiteY53" fmla="*/ 899884 h 1414267"/>
                    <a:gd name="connsiteX54" fmla="*/ 552544 w 834528"/>
                    <a:gd name="connsiteY54" fmla="*/ 781774 h 1414267"/>
                    <a:gd name="connsiteX55" fmla="*/ 590644 w 834528"/>
                    <a:gd name="connsiteY55" fmla="*/ 694144 h 1414267"/>
                    <a:gd name="connsiteX56" fmla="*/ 609694 w 834528"/>
                    <a:gd name="connsiteY56" fmla="*/ 617944 h 1414267"/>
                    <a:gd name="connsiteX57" fmla="*/ 613504 w 834528"/>
                    <a:gd name="connsiteY57" fmla="*/ 576034 h 1414267"/>
                    <a:gd name="connsiteX58" fmla="*/ 632554 w 834528"/>
                    <a:gd name="connsiteY58" fmla="*/ 537934 h 1414267"/>
                    <a:gd name="connsiteX59" fmla="*/ 663034 w 834528"/>
                    <a:gd name="connsiteY59" fmla="*/ 507454 h 1414267"/>
                    <a:gd name="connsiteX60" fmla="*/ 682084 w 834528"/>
                    <a:gd name="connsiteY60" fmla="*/ 492214 h 1414267"/>
                    <a:gd name="connsiteX61" fmla="*/ 708754 w 834528"/>
                    <a:gd name="connsiteY61" fmla="*/ 454114 h 1414267"/>
                    <a:gd name="connsiteX62" fmla="*/ 754474 w 834528"/>
                    <a:gd name="connsiteY62" fmla="*/ 393154 h 1414267"/>
                    <a:gd name="connsiteX63" fmla="*/ 788764 w 834528"/>
                    <a:gd name="connsiteY63" fmla="*/ 339814 h 1414267"/>
                    <a:gd name="connsiteX64" fmla="*/ 811624 w 834528"/>
                    <a:gd name="connsiteY64" fmla="*/ 271234 h 1414267"/>
                    <a:gd name="connsiteX65" fmla="*/ 823054 w 834528"/>
                    <a:gd name="connsiteY65" fmla="*/ 221704 h 1414267"/>
                    <a:gd name="connsiteX66" fmla="*/ 826864 w 834528"/>
                    <a:gd name="connsiteY66" fmla="*/ 183604 h 1414267"/>
                    <a:gd name="connsiteX67" fmla="*/ 834484 w 834528"/>
                    <a:gd name="connsiteY67" fmla="*/ 141694 h 1414267"/>
                    <a:gd name="connsiteX68" fmla="*/ 823054 w 834528"/>
                    <a:gd name="connsiteY68" fmla="*/ 95974 h 1414267"/>
                    <a:gd name="connsiteX69" fmla="*/ 784954 w 834528"/>
                    <a:gd name="connsiteY69" fmla="*/ 69304 h 1414267"/>
                    <a:gd name="connsiteX70" fmla="*/ 708754 w 834528"/>
                    <a:gd name="connsiteY70" fmla="*/ 724 h 1414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834528" h="1414267">
                      <a:moveTo>
                        <a:pt x="708754" y="724"/>
                      </a:moveTo>
                      <a:cubicBezTo>
                        <a:pt x="682719" y="8979"/>
                        <a:pt x="654779" y="76289"/>
                        <a:pt x="628744" y="118834"/>
                      </a:cubicBezTo>
                      <a:cubicBezTo>
                        <a:pt x="602709" y="161379"/>
                        <a:pt x="577309" y="213449"/>
                        <a:pt x="552544" y="255994"/>
                      </a:cubicBezTo>
                      <a:cubicBezTo>
                        <a:pt x="527779" y="298539"/>
                        <a:pt x="503649" y="325844"/>
                        <a:pt x="480154" y="374104"/>
                      </a:cubicBezTo>
                      <a:cubicBezTo>
                        <a:pt x="456659" y="422364"/>
                        <a:pt x="411574" y="545554"/>
                        <a:pt x="411574" y="545554"/>
                      </a:cubicBezTo>
                      <a:lnTo>
                        <a:pt x="411574" y="545554"/>
                      </a:lnTo>
                      <a:cubicBezTo>
                        <a:pt x="401414" y="558889"/>
                        <a:pt x="369664" y="593814"/>
                        <a:pt x="350614" y="625564"/>
                      </a:cubicBezTo>
                      <a:cubicBezTo>
                        <a:pt x="331564" y="657314"/>
                        <a:pt x="306799" y="701764"/>
                        <a:pt x="297274" y="736054"/>
                      </a:cubicBezTo>
                      <a:cubicBezTo>
                        <a:pt x="287749" y="770344"/>
                        <a:pt x="300449" y="797014"/>
                        <a:pt x="293464" y="831304"/>
                      </a:cubicBezTo>
                      <a:cubicBezTo>
                        <a:pt x="286479" y="865594"/>
                        <a:pt x="255364" y="941794"/>
                        <a:pt x="255364" y="941794"/>
                      </a:cubicBezTo>
                      <a:cubicBezTo>
                        <a:pt x="249014" y="961479"/>
                        <a:pt x="268699" y="946239"/>
                        <a:pt x="255364" y="949414"/>
                      </a:cubicBezTo>
                      <a:cubicBezTo>
                        <a:pt x="242029" y="952589"/>
                        <a:pt x="204564" y="953859"/>
                        <a:pt x="175354" y="960844"/>
                      </a:cubicBezTo>
                      <a:cubicBezTo>
                        <a:pt x="146144" y="967829"/>
                        <a:pt x="107409" y="972274"/>
                        <a:pt x="80104" y="991324"/>
                      </a:cubicBezTo>
                      <a:cubicBezTo>
                        <a:pt x="52799" y="1010374"/>
                        <a:pt x="24859" y="1047204"/>
                        <a:pt x="11524" y="1075144"/>
                      </a:cubicBezTo>
                      <a:cubicBezTo>
                        <a:pt x="-1811" y="1103084"/>
                        <a:pt x="94" y="1158964"/>
                        <a:pt x="94" y="1158964"/>
                      </a:cubicBezTo>
                      <a:cubicBezTo>
                        <a:pt x="729" y="1174839"/>
                        <a:pt x="4539" y="1174204"/>
                        <a:pt x="15334" y="1170394"/>
                      </a:cubicBezTo>
                      <a:cubicBezTo>
                        <a:pt x="26129" y="1166584"/>
                        <a:pt x="52799" y="1144994"/>
                        <a:pt x="64864" y="1136104"/>
                      </a:cubicBezTo>
                      <a:cubicBezTo>
                        <a:pt x="76929" y="1127214"/>
                        <a:pt x="92169" y="1112609"/>
                        <a:pt x="87724" y="1117054"/>
                      </a:cubicBezTo>
                      <a:cubicBezTo>
                        <a:pt x="83279" y="1121499"/>
                        <a:pt x="52164" y="1147534"/>
                        <a:pt x="38194" y="1162774"/>
                      </a:cubicBezTo>
                      <a:cubicBezTo>
                        <a:pt x="24224" y="1178014"/>
                        <a:pt x="9619" y="1192619"/>
                        <a:pt x="3904" y="1208494"/>
                      </a:cubicBezTo>
                      <a:cubicBezTo>
                        <a:pt x="-1811" y="1224369"/>
                        <a:pt x="-541" y="1244689"/>
                        <a:pt x="3904" y="1258024"/>
                      </a:cubicBezTo>
                      <a:cubicBezTo>
                        <a:pt x="8349" y="1271359"/>
                        <a:pt x="21049" y="1291044"/>
                        <a:pt x="30574" y="1288504"/>
                      </a:cubicBezTo>
                      <a:cubicBezTo>
                        <a:pt x="40099" y="1285964"/>
                        <a:pt x="43909" y="1257389"/>
                        <a:pt x="61054" y="1242784"/>
                      </a:cubicBezTo>
                      <a:cubicBezTo>
                        <a:pt x="78199" y="1228179"/>
                        <a:pt x="127094" y="1200874"/>
                        <a:pt x="133444" y="1200874"/>
                      </a:cubicBezTo>
                      <a:cubicBezTo>
                        <a:pt x="139794" y="1200874"/>
                        <a:pt x="99154" y="1242784"/>
                        <a:pt x="99154" y="1242784"/>
                      </a:cubicBezTo>
                      <a:lnTo>
                        <a:pt x="99154" y="1242784"/>
                      </a:lnTo>
                      <a:cubicBezTo>
                        <a:pt x="92804" y="1248499"/>
                        <a:pt x="69309" y="1263739"/>
                        <a:pt x="61054" y="1277074"/>
                      </a:cubicBezTo>
                      <a:cubicBezTo>
                        <a:pt x="52799" y="1290409"/>
                        <a:pt x="52164" y="1305014"/>
                        <a:pt x="49624" y="1322794"/>
                      </a:cubicBezTo>
                      <a:cubicBezTo>
                        <a:pt x="47084" y="1340574"/>
                        <a:pt x="43274" y="1368514"/>
                        <a:pt x="45814" y="1383754"/>
                      </a:cubicBezTo>
                      <a:cubicBezTo>
                        <a:pt x="48354" y="1398994"/>
                        <a:pt x="56609" y="1413599"/>
                        <a:pt x="64864" y="1414234"/>
                      </a:cubicBezTo>
                      <a:cubicBezTo>
                        <a:pt x="73119" y="1414869"/>
                        <a:pt x="85184" y="1406614"/>
                        <a:pt x="95344" y="1387564"/>
                      </a:cubicBezTo>
                      <a:cubicBezTo>
                        <a:pt x="105504" y="1368514"/>
                        <a:pt x="125824" y="1299934"/>
                        <a:pt x="125824" y="1299934"/>
                      </a:cubicBezTo>
                      <a:lnTo>
                        <a:pt x="125824" y="1299934"/>
                      </a:lnTo>
                      <a:cubicBezTo>
                        <a:pt x="130904" y="1294219"/>
                        <a:pt x="141699" y="1276439"/>
                        <a:pt x="156304" y="1265644"/>
                      </a:cubicBezTo>
                      <a:cubicBezTo>
                        <a:pt x="170909" y="1254849"/>
                        <a:pt x="213454" y="1235164"/>
                        <a:pt x="213454" y="1235164"/>
                      </a:cubicBezTo>
                      <a:cubicBezTo>
                        <a:pt x="224884" y="1230084"/>
                        <a:pt x="225519" y="1226909"/>
                        <a:pt x="224884" y="1235164"/>
                      </a:cubicBezTo>
                      <a:cubicBezTo>
                        <a:pt x="224249" y="1243419"/>
                        <a:pt x="212184" y="1270724"/>
                        <a:pt x="209644" y="1284694"/>
                      </a:cubicBezTo>
                      <a:cubicBezTo>
                        <a:pt x="207104" y="1298664"/>
                        <a:pt x="207739" y="1308189"/>
                        <a:pt x="209644" y="1318984"/>
                      </a:cubicBezTo>
                      <a:cubicBezTo>
                        <a:pt x="211549" y="1329779"/>
                        <a:pt x="216629" y="1338669"/>
                        <a:pt x="221074" y="1349464"/>
                      </a:cubicBezTo>
                      <a:cubicBezTo>
                        <a:pt x="225519" y="1360259"/>
                        <a:pt x="227424" y="1377404"/>
                        <a:pt x="236314" y="1383754"/>
                      </a:cubicBezTo>
                      <a:cubicBezTo>
                        <a:pt x="245204" y="1390104"/>
                        <a:pt x="264889" y="1386929"/>
                        <a:pt x="274414" y="1387564"/>
                      </a:cubicBezTo>
                      <a:cubicBezTo>
                        <a:pt x="283939" y="1388199"/>
                        <a:pt x="290289" y="1391374"/>
                        <a:pt x="293464" y="1387564"/>
                      </a:cubicBezTo>
                      <a:cubicBezTo>
                        <a:pt x="296639" y="1383754"/>
                        <a:pt x="293464" y="1364704"/>
                        <a:pt x="293464" y="1364704"/>
                      </a:cubicBezTo>
                      <a:cubicBezTo>
                        <a:pt x="293464" y="1355179"/>
                        <a:pt x="295369" y="1340574"/>
                        <a:pt x="293464" y="1330414"/>
                      </a:cubicBezTo>
                      <a:cubicBezTo>
                        <a:pt x="291559" y="1320254"/>
                        <a:pt x="281399" y="1313269"/>
                        <a:pt x="282034" y="1303744"/>
                      </a:cubicBezTo>
                      <a:cubicBezTo>
                        <a:pt x="282669" y="1294219"/>
                        <a:pt x="292194" y="1282154"/>
                        <a:pt x="297274" y="1273264"/>
                      </a:cubicBezTo>
                      <a:cubicBezTo>
                        <a:pt x="302354" y="1264374"/>
                        <a:pt x="306164" y="1261199"/>
                        <a:pt x="312514" y="1250404"/>
                      </a:cubicBezTo>
                      <a:cubicBezTo>
                        <a:pt x="318864" y="1239609"/>
                        <a:pt x="331564" y="1221194"/>
                        <a:pt x="335374" y="1208494"/>
                      </a:cubicBezTo>
                      <a:cubicBezTo>
                        <a:pt x="339184" y="1195794"/>
                        <a:pt x="334739" y="1195159"/>
                        <a:pt x="335374" y="1174204"/>
                      </a:cubicBezTo>
                      <a:cubicBezTo>
                        <a:pt x="336009" y="1153249"/>
                        <a:pt x="339184" y="1082764"/>
                        <a:pt x="339184" y="1082764"/>
                      </a:cubicBezTo>
                      <a:lnTo>
                        <a:pt x="339184" y="1082764"/>
                      </a:lnTo>
                      <a:cubicBezTo>
                        <a:pt x="339184" y="1080859"/>
                        <a:pt x="327119" y="1084669"/>
                        <a:pt x="339184" y="1071334"/>
                      </a:cubicBezTo>
                      <a:cubicBezTo>
                        <a:pt x="351249" y="1057999"/>
                        <a:pt x="386809" y="1031329"/>
                        <a:pt x="411574" y="1002754"/>
                      </a:cubicBezTo>
                      <a:cubicBezTo>
                        <a:pt x="436339" y="974179"/>
                        <a:pt x="464279" y="936714"/>
                        <a:pt x="487774" y="899884"/>
                      </a:cubicBezTo>
                      <a:cubicBezTo>
                        <a:pt x="511269" y="863054"/>
                        <a:pt x="535399" y="816064"/>
                        <a:pt x="552544" y="781774"/>
                      </a:cubicBezTo>
                      <a:cubicBezTo>
                        <a:pt x="569689" y="747484"/>
                        <a:pt x="581119" y="721449"/>
                        <a:pt x="590644" y="694144"/>
                      </a:cubicBezTo>
                      <a:cubicBezTo>
                        <a:pt x="600169" y="666839"/>
                        <a:pt x="605884" y="637629"/>
                        <a:pt x="609694" y="617944"/>
                      </a:cubicBezTo>
                      <a:cubicBezTo>
                        <a:pt x="613504" y="598259"/>
                        <a:pt x="609694" y="589369"/>
                        <a:pt x="613504" y="576034"/>
                      </a:cubicBezTo>
                      <a:cubicBezTo>
                        <a:pt x="617314" y="562699"/>
                        <a:pt x="624299" y="549364"/>
                        <a:pt x="632554" y="537934"/>
                      </a:cubicBezTo>
                      <a:cubicBezTo>
                        <a:pt x="640809" y="526504"/>
                        <a:pt x="654779" y="515074"/>
                        <a:pt x="663034" y="507454"/>
                      </a:cubicBezTo>
                      <a:cubicBezTo>
                        <a:pt x="671289" y="499834"/>
                        <a:pt x="674464" y="501104"/>
                        <a:pt x="682084" y="492214"/>
                      </a:cubicBezTo>
                      <a:cubicBezTo>
                        <a:pt x="689704" y="483324"/>
                        <a:pt x="696689" y="470624"/>
                        <a:pt x="708754" y="454114"/>
                      </a:cubicBezTo>
                      <a:cubicBezTo>
                        <a:pt x="720819" y="437604"/>
                        <a:pt x="741139" y="412204"/>
                        <a:pt x="754474" y="393154"/>
                      </a:cubicBezTo>
                      <a:cubicBezTo>
                        <a:pt x="767809" y="374104"/>
                        <a:pt x="779239" y="360134"/>
                        <a:pt x="788764" y="339814"/>
                      </a:cubicBezTo>
                      <a:cubicBezTo>
                        <a:pt x="798289" y="319494"/>
                        <a:pt x="805909" y="290919"/>
                        <a:pt x="811624" y="271234"/>
                      </a:cubicBezTo>
                      <a:cubicBezTo>
                        <a:pt x="817339" y="251549"/>
                        <a:pt x="820514" y="236309"/>
                        <a:pt x="823054" y="221704"/>
                      </a:cubicBezTo>
                      <a:cubicBezTo>
                        <a:pt x="825594" y="207099"/>
                        <a:pt x="824959" y="196939"/>
                        <a:pt x="826864" y="183604"/>
                      </a:cubicBezTo>
                      <a:cubicBezTo>
                        <a:pt x="828769" y="170269"/>
                        <a:pt x="835119" y="156299"/>
                        <a:pt x="834484" y="141694"/>
                      </a:cubicBezTo>
                      <a:cubicBezTo>
                        <a:pt x="833849" y="127089"/>
                        <a:pt x="831309" y="108039"/>
                        <a:pt x="823054" y="95974"/>
                      </a:cubicBezTo>
                      <a:cubicBezTo>
                        <a:pt x="814799" y="83909"/>
                        <a:pt x="798924" y="81369"/>
                        <a:pt x="784954" y="69304"/>
                      </a:cubicBezTo>
                      <a:cubicBezTo>
                        <a:pt x="770984" y="57239"/>
                        <a:pt x="734789" y="-7531"/>
                        <a:pt x="708754" y="724"/>
                      </a:cubicBezTo>
                      <a:close/>
                    </a:path>
                  </a:pathLst>
                </a:custGeom>
                <a:solidFill>
                  <a:srgbClr val="FFD0A1"/>
                </a:solidFill>
                <a:ln>
                  <a:solidFill>
                    <a:srgbClr val="C27C3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36" name="Picture 235"/>
                <p:cNvPicPr>
                  <a:picLocks noChangeAspect="1"/>
                </p:cNvPicPr>
                <p:nvPr/>
              </p:nvPicPr>
              <p:blipFill>
                <a:blip r:embed="rId19">
                  <a:extLst>
                    <a:ext uri="{BEBA8EAE-BF5A-486C-A8C5-ECC9F3942E4B}">
                      <a14:imgProps xmlns:a14="http://schemas.microsoft.com/office/drawing/2010/main">
                        <a14:imgLayer r:embed="rId20">
                          <a14:imgEffect>
                            <a14:backgroundRemoval t="0" b="99048" l="0" r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20284058">
                  <a:off x="6783253" y="3467305"/>
                  <a:ext cx="607169" cy="192726"/>
                </a:xfrm>
                <a:prstGeom prst="rect">
                  <a:avLst/>
                </a:prstGeom>
              </p:spPr>
            </p:pic>
          </p:grpSp>
          <p:grpSp>
            <p:nvGrpSpPr>
              <p:cNvPr id="231" name="Group 230"/>
              <p:cNvGrpSpPr/>
              <p:nvPr/>
            </p:nvGrpSpPr>
            <p:grpSpPr>
              <a:xfrm flipH="1">
                <a:off x="7146479" y="3336750"/>
                <a:ext cx="382254" cy="169540"/>
                <a:chOff x="9462773" y="2875957"/>
                <a:chExt cx="787640" cy="341839"/>
              </a:xfrm>
            </p:grpSpPr>
            <p:sp>
              <p:nvSpPr>
                <p:cNvPr id="232" name="Freeform 231"/>
                <p:cNvSpPr/>
                <p:nvPr/>
              </p:nvSpPr>
              <p:spPr>
                <a:xfrm>
                  <a:off x="9462773" y="2875957"/>
                  <a:ext cx="445494" cy="341839"/>
                </a:xfrm>
                <a:custGeom>
                  <a:avLst/>
                  <a:gdLst>
                    <a:gd name="connsiteX0" fmla="*/ 225976 w 445494"/>
                    <a:gd name="connsiteY0" fmla="*/ 7315 h 367335"/>
                    <a:gd name="connsiteX1" fmla="*/ 201657 w 445494"/>
                    <a:gd name="connsiteY1" fmla="*/ 65681 h 367335"/>
                    <a:gd name="connsiteX2" fmla="*/ 230840 w 445494"/>
                    <a:gd name="connsiteY2" fmla="*/ 94864 h 367335"/>
                    <a:gd name="connsiteX3" fmla="*/ 289206 w 445494"/>
                    <a:gd name="connsiteY3" fmla="*/ 128911 h 367335"/>
                    <a:gd name="connsiteX4" fmla="*/ 332980 w 445494"/>
                    <a:gd name="connsiteY4" fmla="*/ 162958 h 367335"/>
                    <a:gd name="connsiteX5" fmla="*/ 391346 w 445494"/>
                    <a:gd name="connsiteY5" fmla="*/ 197004 h 367335"/>
                    <a:gd name="connsiteX6" fmla="*/ 415665 w 445494"/>
                    <a:gd name="connsiteY6" fmla="*/ 216460 h 367335"/>
                    <a:gd name="connsiteX7" fmla="*/ 425393 w 445494"/>
                    <a:gd name="connsiteY7" fmla="*/ 221323 h 367335"/>
                    <a:gd name="connsiteX8" fmla="*/ 444848 w 445494"/>
                    <a:gd name="connsiteY8" fmla="*/ 240779 h 367335"/>
                    <a:gd name="connsiteX9" fmla="*/ 435121 w 445494"/>
                    <a:gd name="connsiteY9" fmla="*/ 299145 h 367335"/>
                    <a:gd name="connsiteX10" fmla="*/ 381618 w 445494"/>
                    <a:gd name="connsiteY10" fmla="*/ 342919 h 367335"/>
                    <a:gd name="connsiteX11" fmla="*/ 269750 w 445494"/>
                    <a:gd name="connsiteY11" fmla="*/ 367238 h 367335"/>
                    <a:gd name="connsiteX12" fmla="*/ 206521 w 445494"/>
                    <a:gd name="connsiteY12" fmla="*/ 347783 h 367335"/>
                    <a:gd name="connsiteX13" fmla="*/ 80061 w 445494"/>
                    <a:gd name="connsiteY13" fmla="*/ 269962 h 367335"/>
                    <a:gd name="connsiteX14" fmla="*/ 80061 w 445494"/>
                    <a:gd name="connsiteY14" fmla="*/ 269962 h 367335"/>
                    <a:gd name="connsiteX15" fmla="*/ 7104 w 445494"/>
                    <a:gd name="connsiteY15" fmla="*/ 133775 h 367335"/>
                    <a:gd name="connsiteX16" fmla="*/ 2240 w 445494"/>
                    <a:gd name="connsiteY16" fmla="*/ 104592 h 367335"/>
                    <a:gd name="connsiteX17" fmla="*/ 2240 w 445494"/>
                    <a:gd name="connsiteY17" fmla="*/ 80272 h 367335"/>
                    <a:gd name="connsiteX18" fmla="*/ 11967 w 445494"/>
                    <a:gd name="connsiteY18" fmla="*/ 65681 h 367335"/>
                    <a:gd name="connsiteX19" fmla="*/ 55742 w 445494"/>
                    <a:gd name="connsiteY19" fmla="*/ 46226 h 367335"/>
                    <a:gd name="connsiteX20" fmla="*/ 94652 w 445494"/>
                    <a:gd name="connsiteY20" fmla="*/ 26770 h 367335"/>
                    <a:gd name="connsiteX21" fmla="*/ 123835 w 445494"/>
                    <a:gd name="connsiteY21" fmla="*/ 7315 h 367335"/>
                    <a:gd name="connsiteX22" fmla="*/ 153018 w 445494"/>
                    <a:gd name="connsiteY22" fmla="*/ 2451 h 367335"/>
                    <a:gd name="connsiteX23" fmla="*/ 225976 w 445494"/>
                    <a:gd name="connsiteY23" fmla="*/ 7315 h 367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45494" h="367335">
                      <a:moveTo>
                        <a:pt x="225976" y="7315"/>
                      </a:moveTo>
                      <a:cubicBezTo>
                        <a:pt x="234083" y="17853"/>
                        <a:pt x="200846" y="51090"/>
                        <a:pt x="201657" y="65681"/>
                      </a:cubicBezTo>
                      <a:cubicBezTo>
                        <a:pt x="202468" y="80272"/>
                        <a:pt x="216249" y="84326"/>
                        <a:pt x="230840" y="94864"/>
                      </a:cubicBezTo>
                      <a:cubicBezTo>
                        <a:pt x="245431" y="105402"/>
                        <a:pt x="272183" y="117562"/>
                        <a:pt x="289206" y="128911"/>
                      </a:cubicBezTo>
                      <a:cubicBezTo>
                        <a:pt x="306229" y="140260"/>
                        <a:pt x="315957" y="151609"/>
                        <a:pt x="332980" y="162958"/>
                      </a:cubicBezTo>
                      <a:cubicBezTo>
                        <a:pt x="350003" y="174307"/>
                        <a:pt x="377565" y="188087"/>
                        <a:pt x="391346" y="197004"/>
                      </a:cubicBezTo>
                      <a:cubicBezTo>
                        <a:pt x="405127" y="205921"/>
                        <a:pt x="415665" y="216460"/>
                        <a:pt x="415665" y="216460"/>
                      </a:cubicBezTo>
                      <a:cubicBezTo>
                        <a:pt x="421339" y="220513"/>
                        <a:pt x="425393" y="221323"/>
                        <a:pt x="425393" y="221323"/>
                      </a:cubicBezTo>
                      <a:cubicBezTo>
                        <a:pt x="430257" y="225376"/>
                        <a:pt x="443227" y="227809"/>
                        <a:pt x="444848" y="240779"/>
                      </a:cubicBezTo>
                      <a:cubicBezTo>
                        <a:pt x="446469" y="253749"/>
                        <a:pt x="445659" y="282122"/>
                        <a:pt x="435121" y="299145"/>
                      </a:cubicBezTo>
                      <a:cubicBezTo>
                        <a:pt x="424583" y="316168"/>
                        <a:pt x="409180" y="331570"/>
                        <a:pt x="381618" y="342919"/>
                      </a:cubicBezTo>
                      <a:cubicBezTo>
                        <a:pt x="354056" y="354268"/>
                        <a:pt x="298933" y="366427"/>
                        <a:pt x="269750" y="367238"/>
                      </a:cubicBezTo>
                      <a:cubicBezTo>
                        <a:pt x="240567" y="368049"/>
                        <a:pt x="238136" y="363996"/>
                        <a:pt x="206521" y="347783"/>
                      </a:cubicBezTo>
                      <a:cubicBezTo>
                        <a:pt x="174906" y="331570"/>
                        <a:pt x="80061" y="269962"/>
                        <a:pt x="80061" y="269962"/>
                      </a:cubicBezTo>
                      <a:lnTo>
                        <a:pt x="80061" y="269962"/>
                      </a:lnTo>
                      <a:cubicBezTo>
                        <a:pt x="67901" y="247264"/>
                        <a:pt x="20074" y="161337"/>
                        <a:pt x="7104" y="133775"/>
                      </a:cubicBezTo>
                      <a:cubicBezTo>
                        <a:pt x="-5866" y="106213"/>
                        <a:pt x="3051" y="113509"/>
                        <a:pt x="2240" y="104592"/>
                      </a:cubicBezTo>
                      <a:cubicBezTo>
                        <a:pt x="1429" y="95675"/>
                        <a:pt x="2240" y="80272"/>
                        <a:pt x="2240" y="80272"/>
                      </a:cubicBezTo>
                      <a:cubicBezTo>
                        <a:pt x="3861" y="73787"/>
                        <a:pt x="3050" y="71355"/>
                        <a:pt x="11967" y="65681"/>
                      </a:cubicBezTo>
                      <a:cubicBezTo>
                        <a:pt x="20884" y="60007"/>
                        <a:pt x="41961" y="52711"/>
                        <a:pt x="55742" y="46226"/>
                      </a:cubicBezTo>
                      <a:cubicBezTo>
                        <a:pt x="69523" y="39741"/>
                        <a:pt x="83303" y="33255"/>
                        <a:pt x="94652" y="26770"/>
                      </a:cubicBezTo>
                      <a:cubicBezTo>
                        <a:pt x="106001" y="20285"/>
                        <a:pt x="114107" y="11368"/>
                        <a:pt x="123835" y="7315"/>
                      </a:cubicBezTo>
                      <a:cubicBezTo>
                        <a:pt x="133563" y="3262"/>
                        <a:pt x="143290" y="4883"/>
                        <a:pt x="153018" y="2451"/>
                      </a:cubicBezTo>
                      <a:cubicBezTo>
                        <a:pt x="162746" y="19"/>
                        <a:pt x="217869" y="-3223"/>
                        <a:pt x="225976" y="7315"/>
                      </a:cubicBezTo>
                      <a:close/>
                    </a:path>
                  </a:pathLst>
                </a:custGeom>
                <a:solidFill>
                  <a:srgbClr val="F5B800"/>
                </a:solidFill>
                <a:ln>
                  <a:solidFill>
                    <a:srgbClr val="BE8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3" name="Freeform 232"/>
                <p:cNvSpPr/>
                <p:nvPr/>
              </p:nvSpPr>
              <p:spPr>
                <a:xfrm>
                  <a:off x="9918348" y="2901452"/>
                  <a:ext cx="332065" cy="316344"/>
                </a:xfrm>
                <a:custGeom>
                  <a:avLst/>
                  <a:gdLst>
                    <a:gd name="connsiteX0" fmla="*/ 175098 w 332065"/>
                    <a:gd name="connsiteY0" fmla="*/ 151 h 316344"/>
                    <a:gd name="connsiteX1" fmla="*/ 194553 w 332065"/>
                    <a:gd name="connsiteY1" fmla="*/ 48789 h 316344"/>
                    <a:gd name="connsiteX2" fmla="*/ 77821 w 332065"/>
                    <a:gd name="connsiteY2" fmla="*/ 141202 h 316344"/>
                    <a:gd name="connsiteX3" fmla="*/ 77821 w 332065"/>
                    <a:gd name="connsiteY3" fmla="*/ 141202 h 316344"/>
                    <a:gd name="connsiteX4" fmla="*/ 77821 w 332065"/>
                    <a:gd name="connsiteY4" fmla="*/ 141202 h 316344"/>
                    <a:gd name="connsiteX5" fmla="*/ 29183 w 332065"/>
                    <a:gd name="connsiteY5" fmla="*/ 170385 h 316344"/>
                    <a:gd name="connsiteX6" fmla="*/ 9728 w 332065"/>
                    <a:gd name="connsiteY6" fmla="*/ 189840 h 316344"/>
                    <a:gd name="connsiteX7" fmla="*/ 0 w 332065"/>
                    <a:gd name="connsiteY7" fmla="*/ 209296 h 316344"/>
                    <a:gd name="connsiteX8" fmla="*/ 9728 w 332065"/>
                    <a:gd name="connsiteY8" fmla="*/ 262798 h 316344"/>
                    <a:gd name="connsiteX9" fmla="*/ 9728 w 332065"/>
                    <a:gd name="connsiteY9" fmla="*/ 262798 h 316344"/>
                    <a:gd name="connsiteX10" fmla="*/ 29183 w 332065"/>
                    <a:gd name="connsiteY10" fmla="*/ 291981 h 316344"/>
                    <a:gd name="connsiteX11" fmla="*/ 77821 w 332065"/>
                    <a:gd name="connsiteY11" fmla="*/ 316300 h 316344"/>
                    <a:gd name="connsiteX12" fmla="*/ 194553 w 332065"/>
                    <a:gd name="connsiteY12" fmla="*/ 296845 h 316344"/>
                    <a:gd name="connsiteX13" fmla="*/ 257783 w 332065"/>
                    <a:gd name="connsiteY13" fmla="*/ 257934 h 316344"/>
                    <a:gd name="connsiteX14" fmla="*/ 301557 w 332065"/>
                    <a:gd name="connsiteY14" fmla="*/ 233615 h 316344"/>
                    <a:gd name="connsiteX15" fmla="*/ 321013 w 332065"/>
                    <a:gd name="connsiteY15" fmla="*/ 219023 h 316344"/>
                    <a:gd name="connsiteX16" fmla="*/ 330740 w 332065"/>
                    <a:gd name="connsiteY16" fmla="*/ 180113 h 316344"/>
                    <a:gd name="connsiteX17" fmla="*/ 291830 w 332065"/>
                    <a:gd name="connsiteY17" fmla="*/ 121747 h 316344"/>
                    <a:gd name="connsiteX18" fmla="*/ 272374 w 332065"/>
                    <a:gd name="connsiteY18" fmla="*/ 73108 h 316344"/>
                    <a:gd name="connsiteX19" fmla="*/ 248055 w 332065"/>
                    <a:gd name="connsiteY19" fmla="*/ 34198 h 316344"/>
                    <a:gd name="connsiteX20" fmla="*/ 175098 w 332065"/>
                    <a:gd name="connsiteY20" fmla="*/ 151 h 31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32065" h="316344">
                      <a:moveTo>
                        <a:pt x="175098" y="151"/>
                      </a:moveTo>
                      <a:cubicBezTo>
                        <a:pt x="166181" y="2583"/>
                        <a:pt x="210766" y="25281"/>
                        <a:pt x="194553" y="48789"/>
                      </a:cubicBezTo>
                      <a:cubicBezTo>
                        <a:pt x="178340" y="72298"/>
                        <a:pt x="77821" y="141202"/>
                        <a:pt x="77821" y="141202"/>
                      </a:cubicBezTo>
                      <a:lnTo>
                        <a:pt x="77821" y="141202"/>
                      </a:lnTo>
                      <a:lnTo>
                        <a:pt x="77821" y="141202"/>
                      </a:lnTo>
                      <a:lnTo>
                        <a:pt x="29183" y="170385"/>
                      </a:lnTo>
                      <a:cubicBezTo>
                        <a:pt x="17834" y="178491"/>
                        <a:pt x="9728" y="189840"/>
                        <a:pt x="9728" y="189840"/>
                      </a:cubicBezTo>
                      <a:cubicBezTo>
                        <a:pt x="4864" y="196325"/>
                        <a:pt x="0" y="197136"/>
                        <a:pt x="0" y="209296"/>
                      </a:cubicBezTo>
                      <a:cubicBezTo>
                        <a:pt x="0" y="221456"/>
                        <a:pt x="9728" y="262798"/>
                        <a:pt x="9728" y="262798"/>
                      </a:cubicBezTo>
                      <a:lnTo>
                        <a:pt x="9728" y="262798"/>
                      </a:lnTo>
                      <a:cubicBezTo>
                        <a:pt x="12970" y="267662"/>
                        <a:pt x="17834" y="283064"/>
                        <a:pt x="29183" y="291981"/>
                      </a:cubicBezTo>
                      <a:cubicBezTo>
                        <a:pt x="40532" y="300898"/>
                        <a:pt x="50259" y="315489"/>
                        <a:pt x="77821" y="316300"/>
                      </a:cubicBezTo>
                      <a:cubicBezTo>
                        <a:pt x="105383" y="317111"/>
                        <a:pt x="164559" y="306573"/>
                        <a:pt x="194553" y="296845"/>
                      </a:cubicBezTo>
                      <a:cubicBezTo>
                        <a:pt x="224547" y="287117"/>
                        <a:pt x="239949" y="268472"/>
                        <a:pt x="257783" y="257934"/>
                      </a:cubicBezTo>
                      <a:cubicBezTo>
                        <a:pt x="275617" y="247396"/>
                        <a:pt x="301557" y="233615"/>
                        <a:pt x="301557" y="233615"/>
                      </a:cubicBezTo>
                      <a:cubicBezTo>
                        <a:pt x="312095" y="227130"/>
                        <a:pt x="316149" y="227940"/>
                        <a:pt x="321013" y="219023"/>
                      </a:cubicBezTo>
                      <a:cubicBezTo>
                        <a:pt x="325877" y="210106"/>
                        <a:pt x="335604" y="196326"/>
                        <a:pt x="330740" y="180113"/>
                      </a:cubicBezTo>
                      <a:cubicBezTo>
                        <a:pt x="325876" y="163900"/>
                        <a:pt x="301558" y="139581"/>
                        <a:pt x="291830" y="121747"/>
                      </a:cubicBezTo>
                      <a:cubicBezTo>
                        <a:pt x="282102" y="103913"/>
                        <a:pt x="279670" y="87700"/>
                        <a:pt x="272374" y="73108"/>
                      </a:cubicBezTo>
                      <a:cubicBezTo>
                        <a:pt x="265078" y="58516"/>
                        <a:pt x="261025" y="43115"/>
                        <a:pt x="248055" y="34198"/>
                      </a:cubicBezTo>
                      <a:cubicBezTo>
                        <a:pt x="235085" y="25281"/>
                        <a:pt x="184015" y="-2281"/>
                        <a:pt x="175098" y="151"/>
                      </a:cubicBezTo>
                      <a:close/>
                    </a:path>
                  </a:pathLst>
                </a:custGeom>
                <a:solidFill>
                  <a:srgbClr val="F5B800"/>
                </a:solidFill>
                <a:ln>
                  <a:solidFill>
                    <a:srgbClr val="B989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pic>
        <p:nvPicPr>
          <p:cNvPr id="294" name="Picture 293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449138">
            <a:off x="-214672" y="1458322"/>
            <a:ext cx="5076394" cy="679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791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97" fill="hold"/>
                                        <p:tgtEl>
                                          <p:spTgt spid="2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6" presetClass="path" presetSubtype="0" repeatCount="7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83 -0.01828 L 0.12981 -0.056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-189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indefinite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32" presetClass="emph" presetSubtype="0" repeatCount="indefinite" fill="hold" nodeType="withEffect">
                                  <p:stCondLst>
                                    <p:cond delay="1460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Group 224"/>
          <p:cNvGrpSpPr/>
          <p:nvPr/>
        </p:nvGrpSpPr>
        <p:grpSpPr>
          <a:xfrm>
            <a:off x="-65323" y="3658875"/>
            <a:ext cx="11626860" cy="3381574"/>
            <a:chOff x="-65323" y="5625738"/>
            <a:chExt cx="9017601" cy="1303023"/>
          </a:xfrm>
        </p:grpSpPr>
        <p:sp>
          <p:nvSpPr>
            <p:cNvPr id="34" name="Freeform 33"/>
            <p:cNvSpPr/>
            <p:nvPr/>
          </p:nvSpPr>
          <p:spPr>
            <a:xfrm flipH="1">
              <a:off x="-29127" y="5884210"/>
              <a:ext cx="8402803" cy="1044551"/>
            </a:xfrm>
            <a:custGeom>
              <a:avLst/>
              <a:gdLst>
                <a:gd name="connsiteX0" fmla="*/ 0 w 8402803"/>
                <a:gd name="connsiteY0" fmla="*/ 1018426 h 1044551"/>
                <a:gd name="connsiteX1" fmla="*/ 457200 w 8402803"/>
                <a:gd name="connsiteY1" fmla="*/ 900860 h 1044551"/>
                <a:gd name="connsiteX2" fmla="*/ 979714 w 8402803"/>
                <a:gd name="connsiteY2" fmla="*/ 783294 h 1044551"/>
                <a:gd name="connsiteX3" fmla="*/ 1371600 w 8402803"/>
                <a:gd name="connsiteY3" fmla="*/ 704917 h 1044551"/>
                <a:gd name="connsiteX4" fmla="*/ 1972492 w 8402803"/>
                <a:gd name="connsiteY4" fmla="*/ 600414 h 1044551"/>
                <a:gd name="connsiteX5" fmla="*/ 2547257 w 8402803"/>
                <a:gd name="connsiteY5" fmla="*/ 469786 h 1044551"/>
                <a:gd name="connsiteX6" fmla="*/ 3148149 w 8402803"/>
                <a:gd name="connsiteY6" fmla="*/ 430597 h 1044551"/>
                <a:gd name="connsiteX7" fmla="*/ 3918857 w 8402803"/>
                <a:gd name="connsiteY7" fmla="*/ 299969 h 1044551"/>
                <a:gd name="connsiteX8" fmla="*/ 4467497 w 8402803"/>
                <a:gd name="connsiteY8" fmla="*/ 247717 h 1044551"/>
                <a:gd name="connsiteX9" fmla="*/ 5146766 w 8402803"/>
                <a:gd name="connsiteY9" fmla="*/ 169340 h 1044551"/>
                <a:gd name="connsiteX10" fmla="*/ 5812972 w 8402803"/>
                <a:gd name="connsiteY10" fmla="*/ 117089 h 1044551"/>
                <a:gd name="connsiteX11" fmla="*/ 6270172 w 8402803"/>
                <a:gd name="connsiteY11" fmla="*/ 77900 h 1044551"/>
                <a:gd name="connsiteX12" fmla="*/ 6753497 w 8402803"/>
                <a:gd name="connsiteY12" fmla="*/ 64837 h 1044551"/>
                <a:gd name="connsiteX13" fmla="*/ 7158446 w 8402803"/>
                <a:gd name="connsiteY13" fmla="*/ 38711 h 1044551"/>
                <a:gd name="connsiteX14" fmla="*/ 7537269 w 8402803"/>
                <a:gd name="connsiteY14" fmla="*/ 51774 h 1044551"/>
                <a:gd name="connsiteX15" fmla="*/ 7929154 w 8402803"/>
                <a:gd name="connsiteY15" fmla="*/ 38711 h 1044551"/>
                <a:gd name="connsiteX16" fmla="*/ 8347166 w 8402803"/>
                <a:gd name="connsiteY16" fmla="*/ 25649 h 1044551"/>
                <a:gd name="connsiteX17" fmla="*/ 8386354 w 8402803"/>
                <a:gd name="connsiteY17" fmla="*/ 25649 h 1044551"/>
                <a:gd name="connsiteX18" fmla="*/ 8386354 w 8402803"/>
                <a:gd name="connsiteY18" fmla="*/ 365283 h 1044551"/>
                <a:gd name="connsiteX19" fmla="*/ 8386354 w 8402803"/>
                <a:gd name="connsiteY19" fmla="*/ 731043 h 1044551"/>
                <a:gd name="connsiteX20" fmla="*/ 8386354 w 8402803"/>
                <a:gd name="connsiteY20" fmla="*/ 992300 h 1044551"/>
                <a:gd name="connsiteX21" fmla="*/ 8164286 w 8402803"/>
                <a:gd name="connsiteY21" fmla="*/ 1031489 h 1044551"/>
                <a:gd name="connsiteX22" fmla="*/ 7641772 w 8402803"/>
                <a:gd name="connsiteY22" fmla="*/ 1018426 h 1044551"/>
                <a:gd name="connsiteX23" fmla="*/ 7080069 w 8402803"/>
                <a:gd name="connsiteY23" fmla="*/ 1018426 h 1044551"/>
                <a:gd name="connsiteX24" fmla="*/ 6453052 w 8402803"/>
                <a:gd name="connsiteY24" fmla="*/ 1018426 h 1044551"/>
                <a:gd name="connsiteX25" fmla="*/ 5852160 w 8402803"/>
                <a:gd name="connsiteY25" fmla="*/ 1018426 h 1044551"/>
                <a:gd name="connsiteX26" fmla="*/ 4728754 w 8402803"/>
                <a:gd name="connsiteY26" fmla="*/ 1005363 h 1044551"/>
                <a:gd name="connsiteX27" fmla="*/ 3958046 w 8402803"/>
                <a:gd name="connsiteY27" fmla="*/ 1005363 h 1044551"/>
                <a:gd name="connsiteX28" fmla="*/ 3304903 w 8402803"/>
                <a:gd name="connsiteY28" fmla="*/ 979237 h 1044551"/>
                <a:gd name="connsiteX29" fmla="*/ 2481943 w 8402803"/>
                <a:gd name="connsiteY29" fmla="*/ 992300 h 1044551"/>
                <a:gd name="connsiteX30" fmla="*/ 1750423 w 8402803"/>
                <a:gd name="connsiteY30" fmla="*/ 1018426 h 1044551"/>
                <a:gd name="connsiteX31" fmla="*/ 1149532 w 8402803"/>
                <a:gd name="connsiteY31" fmla="*/ 1005363 h 1044551"/>
                <a:gd name="connsiteX32" fmla="*/ 457200 w 8402803"/>
                <a:gd name="connsiteY32" fmla="*/ 1044551 h 1044551"/>
                <a:gd name="connsiteX33" fmla="*/ 0 w 8402803"/>
                <a:gd name="connsiteY33" fmla="*/ 1018426 h 1044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402803" h="1044551">
                  <a:moveTo>
                    <a:pt x="0" y="1018426"/>
                  </a:moveTo>
                  <a:cubicBezTo>
                    <a:pt x="0" y="994478"/>
                    <a:pt x="293914" y="940049"/>
                    <a:pt x="457200" y="900860"/>
                  </a:cubicBezTo>
                  <a:cubicBezTo>
                    <a:pt x="620486" y="861671"/>
                    <a:pt x="827314" y="815951"/>
                    <a:pt x="979714" y="783294"/>
                  </a:cubicBezTo>
                  <a:cubicBezTo>
                    <a:pt x="1132114" y="750637"/>
                    <a:pt x="1206137" y="735397"/>
                    <a:pt x="1371600" y="704917"/>
                  </a:cubicBezTo>
                  <a:cubicBezTo>
                    <a:pt x="1537063" y="674437"/>
                    <a:pt x="1776549" y="639602"/>
                    <a:pt x="1972492" y="600414"/>
                  </a:cubicBezTo>
                  <a:cubicBezTo>
                    <a:pt x="2168435" y="561226"/>
                    <a:pt x="2351314" y="498089"/>
                    <a:pt x="2547257" y="469786"/>
                  </a:cubicBezTo>
                  <a:cubicBezTo>
                    <a:pt x="2743200" y="441483"/>
                    <a:pt x="2919549" y="458900"/>
                    <a:pt x="3148149" y="430597"/>
                  </a:cubicBezTo>
                  <a:cubicBezTo>
                    <a:pt x="3376749" y="402294"/>
                    <a:pt x="3698966" y="330449"/>
                    <a:pt x="3918857" y="299969"/>
                  </a:cubicBezTo>
                  <a:cubicBezTo>
                    <a:pt x="4138748" y="269489"/>
                    <a:pt x="4467497" y="247717"/>
                    <a:pt x="4467497" y="247717"/>
                  </a:cubicBezTo>
                  <a:lnTo>
                    <a:pt x="5146766" y="169340"/>
                  </a:lnTo>
                  <a:cubicBezTo>
                    <a:pt x="5371012" y="147569"/>
                    <a:pt x="5812972" y="117089"/>
                    <a:pt x="5812972" y="117089"/>
                  </a:cubicBezTo>
                  <a:cubicBezTo>
                    <a:pt x="6000206" y="101849"/>
                    <a:pt x="6113418" y="86609"/>
                    <a:pt x="6270172" y="77900"/>
                  </a:cubicBezTo>
                  <a:cubicBezTo>
                    <a:pt x="6426926" y="69191"/>
                    <a:pt x="6605451" y="71368"/>
                    <a:pt x="6753497" y="64837"/>
                  </a:cubicBezTo>
                  <a:cubicBezTo>
                    <a:pt x="6901543" y="58306"/>
                    <a:pt x="7027817" y="40888"/>
                    <a:pt x="7158446" y="38711"/>
                  </a:cubicBezTo>
                  <a:cubicBezTo>
                    <a:pt x="7289075" y="36534"/>
                    <a:pt x="7408818" y="51774"/>
                    <a:pt x="7537269" y="51774"/>
                  </a:cubicBezTo>
                  <a:cubicBezTo>
                    <a:pt x="7665720" y="51774"/>
                    <a:pt x="7929154" y="38711"/>
                    <a:pt x="7929154" y="38711"/>
                  </a:cubicBezTo>
                  <a:lnTo>
                    <a:pt x="8347166" y="25649"/>
                  </a:lnTo>
                  <a:cubicBezTo>
                    <a:pt x="8423366" y="23472"/>
                    <a:pt x="8379823" y="-30957"/>
                    <a:pt x="8386354" y="25649"/>
                  </a:cubicBezTo>
                  <a:cubicBezTo>
                    <a:pt x="8392885" y="82255"/>
                    <a:pt x="8386354" y="365283"/>
                    <a:pt x="8386354" y="365283"/>
                  </a:cubicBezTo>
                  <a:lnTo>
                    <a:pt x="8386354" y="731043"/>
                  </a:lnTo>
                  <a:cubicBezTo>
                    <a:pt x="8386354" y="835546"/>
                    <a:pt x="8423365" y="942226"/>
                    <a:pt x="8386354" y="992300"/>
                  </a:cubicBezTo>
                  <a:cubicBezTo>
                    <a:pt x="8349343" y="1042374"/>
                    <a:pt x="8288383" y="1027135"/>
                    <a:pt x="8164286" y="1031489"/>
                  </a:cubicBezTo>
                  <a:cubicBezTo>
                    <a:pt x="8040189" y="1035843"/>
                    <a:pt x="7822475" y="1020603"/>
                    <a:pt x="7641772" y="1018426"/>
                  </a:cubicBezTo>
                  <a:cubicBezTo>
                    <a:pt x="7461069" y="1016249"/>
                    <a:pt x="7080069" y="1018426"/>
                    <a:pt x="7080069" y="1018426"/>
                  </a:cubicBezTo>
                  <a:lnTo>
                    <a:pt x="6453052" y="1018426"/>
                  </a:lnTo>
                  <a:lnTo>
                    <a:pt x="5852160" y="1018426"/>
                  </a:lnTo>
                  <a:lnTo>
                    <a:pt x="4728754" y="1005363"/>
                  </a:lnTo>
                  <a:lnTo>
                    <a:pt x="3958046" y="1005363"/>
                  </a:lnTo>
                  <a:cubicBezTo>
                    <a:pt x="3720738" y="1001009"/>
                    <a:pt x="3304903" y="979237"/>
                    <a:pt x="3304903" y="979237"/>
                  </a:cubicBezTo>
                  <a:lnTo>
                    <a:pt x="2481943" y="992300"/>
                  </a:lnTo>
                  <a:cubicBezTo>
                    <a:pt x="2222863" y="998832"/>
                    <a:pt x="1972491" y="1016249"/>
                    <a:pt x="1750423" y="1018426"/>
                  </a:cubicBezTo>
                  <a:cubicBezTo>
                    <a:pt x="1528355" y="1020603"/>
                    <a:pt x="1365069" y="1001009"/>
                    <a:pt x="1149532" y="1005363"/>
                  </a:cubicBezTo>
                  <a:cubicBezTo>
                    <a:pt x="933995" y="1009717"/>
                    <a:pt x="650966" y="1044551"/>
                    <a:pt x="457200" y="1044551"/>
                  </a:cubicBezTo>
                  <a:cubicBezTo>
                    <a:pt x="263434" y="1044551"/>
                    <a:pt x="0" y="1042374"/>
                    <a:pt x="0" y="1018426"/>
                  </a:cubicBezTo>
                  <a:close/>
                </a:path>
              </a:pathLst>
            </a:custGeom>
            <a:solidFill>
              <a:srgbClr val="5B1F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 flipH="1">
              <a:off x="-65323" y="5625738"/>
              <a:ext cx="9017601" cy="1297577"/>
            </a:xfrm>
            <a:custGeom>
              <a:avLst/>
              <a:gdLst>
                <a:gd name="connsiteX0" fmla="*/ 0 w 9017601"/>
                <a:gd name="connsiteY0" fmla="*/ 1258389 h 1297577"/>
                <a:gd name="connsiteX1" fmla="*/ 78377 w 9017601"/>
                <a:gd name="connsiteY1" fmla="*/ 1127760 h 1297577"/>
                <a:gd name="connsiteX2" fmla="*/ 300445 w 9017601"/>
                <a:gd name="connsiteY2" fmla="*/ 971006 h 1297577"/>
                <a:gd name="connsiteX3" fmla="*/ 431074 w 9017601"/>
                <a:gd name="connsiteY3" fmla="*/ 892629 h 1297577"/>
                <a:gd name="connsiteX4" fmla="*/ 574765 w 9017601"/>
                <a:gd name="connsiteY4" fmla="*/ 866503 h 1297577"/>
                <a:gd name="connsiteX5" fmla="*/ 744582 w 9017601"/>
                <a:gd name="connsiteY5" fmla="*/ 840377 h 1297577"/>
                <a:gd name="connsiteX6" fmla="*/ 927462 w 9017601"/>
                <a:gd name="connsiteY6" fmla="*/ 853440 h 1297577"/>
                <a:gd name="connsiteX7" fmla="*/ 1071154 w 9017601"/>
                <a:gd name="connsiteY7" fmla="*/ 892629 h 1297577"/>
                <a:gd name="connsiteX8" fmla="*/ 1280160 w 9017601"/>
                <a:gd name="connsiteY8" fmla="*/ 918754 h 1297577"/>
                <a:gd name="connsiteX9" fmla="*/ 1410788 w 9017601"/>
                <a:gd name="connsiteY9" fmla="*/ 918754 h 1297577"/>
                <a:gd name="connsiteX10" fmla="*/ 1593668 w 9017601"/>
                <a:gd name="connsiteY10" fmla="*/ 853440 h 1297577"/>
                <a:gd name="connsiteX11" fmla="*/ 1698171 w 9017601"/>
                <a:gd name="connsiteY11" fmla="*/ 748937 h 1297577"/>
                <a:gd name="connsiteX12" fmla="*/ 1854925 w 9017601"/>
                <a:gd name="connsiteY12" fmla="*/ 670560 h 1297577"/>
                <a:gd name="connsiteX13" fmla="*/ 1998617 w 9017601"/>
                <a:gd name="connsiteY13" fmla="*/ 670560 h 1297577"/>
                <a:gd name="connsiteX14" fmla="*/ 2155371 w 9017601"/>
                <a:gd name="connsiteY14" fmla="*/ 657497 h 1297577"/>
                <a:gd name="connsiteX15" fmla="*/ 2299062 w 9017601"/>
                <a:gd name="connsiteY15" fmla="*/ 709749 h 1297577"/>
                <a:gd name="connsiteX16" fmla="*/ 2390502 w 9017601"/>
                <a:gd name="connsiteY16" fmla="*/ 775063 h 1297577"/>
                <a:gd name="connsiteX17" fmla="*/ 2547257 w 9017601"/>
                <a:gd name="connsiteY17" fmla="*/ 814252 h 1297577"/>
                <a:gd name="connsiteX18" fmla="*/ 2651760 w 9017601"/>
                <a:gd name="connsiteY18" fmla="*/ 814252 h 1297577"/>
                <a:gd name="connsiteX19" fmla="*/ 2743200 w 9017601"/>
                <a:gd name="connsiteY19" fmla="*/ 788126 h 1297577"/>
                <a:gd name="connsiteX20" fmla="*/ 2860765 w 9017601"/>
                <a:gd name="connsiteY20" fmla="*/ 722812 h 1297577"/>
                <a:gd name="connsiteX21" fmla="*/ 2965268 w 9017601"/>
                <a:gd name="connsiteY21" fmla="*/ 644434 h 1297577"/>
                <a:gd name="connsiteX22" fmla="*/ 3017520 w 9017601"/>
                <a:gd name="connsiteY22" fmla="*/ 566057 h 1297577"/>
                <a:gd name="connsiteX23" fmla="*/ 3135085 w 9017601"/>
                <a:gd name="connsiteY23" fmla="*/ 513806 h 1297577"/>
                <a:gd name="connsiteX24" fmla="*/ 3252651 w 9017601"/>
                <a:gd name="connsiteY24" fmla="*/ 474617 h 1297577"/>
                <a:gd name="connsiteX25" fmla="*/ 3435531 w 9017601"/>
                <a:gd name="connsiteY25" fmla="*/ 461554 h 1297577"/>
                <a:gd name="connsiteX26" fmla="*/ 3592285 w 9017601"/>
                <a:gd name="connsiteY26" fmla="*/ 461554 h 1297577"/>
                <a:gd name="connsiteX27" fmla="*/ 3762102 w 9017601"/>
                <a:gd name="connsiteY27" fmla="*/ 461554 h 1297577"/>
                <a:gd name="connsiteX28" fmla="*/ 3892731 w 9017601"/>
                <a:gd name="connsiteY28" fmla="*/ 500743 h 1297577"/>
                <a:gd name="connsiteX29" fmla="*/ 4023360 w 9017601"/>
                <a:gd name="connsiteY29" fmla="*/ 539932 h 1297577"/>
                <a:gd name="connsiteX30" fmla="*/ 4114800 w 9017601"/>
                <a:gd name="connsiteY30" fmla="*/ 500743 h 1297577"/>
                <a:gd name="connsiteX31" fmla="*/ 4219302 w 9017601"/>
                <a:gd name="connsiteY31" fmla="*/ 383177 h 1297577"/>
                <a:gd name="connsiteX32" fmla="*/ 4389120 w 9017601"/>
                <a:gd name="connsiteY32" fmla="*/ 343989 h 1297577"/>
                <a:gd name="connsiteX33" fmla="*/ 4493622 w 9017601"/>
                <a:gd name="connsiteY33" fmla="*/ 357052 h 1297577"/>
                <a:gd name="connsiteX34" fmla="*/ 4624251 w 9017601"/>
                <a:gd name="connsiteY34" fmla="*/ 422366 h 1297577"/>
                <a:gd name="connsiteX35" fmla="*/ 4754880 w 9017601"/>
                <a:gd name="connsiteY35" fmla="*/ 474617 h 1297577"/>
                <a:gd name="connsiteX36" fmla="*/ 4846320 w 9017601"/>
                <a:gd name="connsiteY36" fmla="*/ 513806 h 1297577"/>
                <a:gd name="connsiteX37" fmla="*/ 4976948 w 9017601"/>
                <a:gd name="connsiteY37" fmla="*/ 526869 h 1297577"/>
                <a:gd name="connsiteX38" fmla="*/ 5120640 w 9017601"/>
                <a:gd name="connsiteY38" fmla="*/ 422366 h 1297577"/>
                <a:gd name="connsiteX39" fmla="*/ 5251268 w 9017601"/>
                <a:gd name="connsiteY39" fmla="*/ 343989 h 1297577"/>
                <a:gd name="connsiteX40" fmla="*/ 5394960 w 9017601"/>
                <a:gd name="connsiteY40" fmla="*/ 304800 h 1297577"/>
                <a:gd name="connsiteX41" fmla="*/ 5473337 w 9017601"/>
                <a:gd name="connsiteY41" fmla="*/ 291737 h 1297577"/>
                <a:gd name="connsiteX42" fmla="*/ 5577840 w 9017601"/>
                <a:gd name="connsiteY42" fmla="*/ 330926 h 1297577"/>
                <a:gd name="connsiteX43" fmla="*/ 5669280 w 9017601"/>
                <a:gd name="connsiteY43" fmla="*/ 370114 h 1297577"/>
                <a:gd name="connsiteX44" fmla="*/ 5812971 w 9017601"/>
                <a:gd name="connsiteY44" fmla="*/ 396240 h 1297577"/>
                <a:gd name="connsiteX45" fmla="*/ 5930537 w 9017601"/>
                <a:gd name="connsiteY45" fmla="*/ 409303 h 1297577"/>
                <a:gd name="connsiteX46" fmla="*/ 6008914 w 9017601"/>
                <a:gd name="connsiteY46" fmla="*/ 357052 h 1297577"/>
                <a:gd name="connsiteX47" fmla="*/ 6126480 w 9017601"/>
                <a:gd name="connsiteY47" fmla="*/ 265612 h 1297577"/>
                <a:gd name="connsiteX48" fmla="*/ 6230982 w 9017601"/>
                <a:gd name="connsiteY48" fmla="*/ 200297 h 1297577"/>
                <a:gd name="connsiteX49" fmla="*/ 6322422 w 9017601"/>
                <a:gd name="connsiteY49" fmla="*/ 174172 h 1297577"/>
                <a:gd name="connsiteX50" fmla="*/ 6531428 w 9017601"/>
                <a:gd name="connsiteY50" fmla="*/ 148046 h 1297577"/>
                <a:gd name="connsiteX51" fmla="*/ 6531428 w 9017601"/>
                <a:gd name="connsiteY51" fmla="*/ 148046 h 1297577"/>
                <a:gd name="connsiteX52" fmla="*/ 6622868 w 9017601"/>
                <a:gd name="connsiteY52" fmla="*/ 187234 h 1297577"/>
                <a:gd name="connsiteX53" fmla="*/ 6662057 w 9017601"/>
                <a:gd name="connsiteY53" fmla="*/ 200297 h 1297577"/>
                <a:gd name="connsiteX54" fmla="*/ 6740434 w 9017601"/>
                <a:gd name="connsiteY54" fmla="*/ 148046 h 1297577"/>
                <a:gd name="connsiteX55" fmla="*/ 6831874 w 9017601"/>
                <a:gd name="connsiteY55" fmla="*/ 121920 h 1297577"/>
                <a:gd name="connsiteX56" fmla="*/ 6910251 w 9017601"/>
                <a:gd name="connsiteY56" fmla="*/ 82732 h 1297577"/>
                <a:gd name="connsiteX57" fmla="*/ 7027817 w 9017601"/>
                <a:gd name="connsiteY57" fmla="*/ 82732 h 1297577"/>
                <a:gd name="connsiteX58" fmla="*/ 7132320 w 9017601"/>
                <a:gd name="connsiteY58" fmla="*/ 121920 h 1297577"/>
                <a:gd name="connsiteX59" fmla="*/ 7249885 w 9017601"/>
                <a:gd name="connsiteY59" fmla="*/ 213360 h 1297577"/>
                <a:gd name="connsiteX60" fmla="*/ 7537268 w 9017601"/>
                <a:gd name="connsiteY60" fmla="*/ 226423 h 1297577"/>
                <a:gd name="connsiteX61" fmla="*/ 7680960 w 9017601"/>
                <a:gd name="connsiteY61" fmla="*/ 200297 h 1297577"/>
                <a:gd name="connsiteX62" fmla="*/ 7785462 w 9017601"/>
                <a:gd name="connsiteY62" fmla="*/ 161109 h 1297577"/>
                <a:gd name="connsiteX63" fmla="*/ 7889965 w 9017601"/>
                <a:gd name="connsiteY63" fmla="*/ 134983 h 1297577"/>
                <a:gd name="connsiteX64" fmla="*/ 8059782 w 9017601"/>
                <a:gd name="connsiteY64" fmla="*/ 82732 h 1297577"/>
                <a:gd name="connsiteX65" fmla="*/ 8216537 w 9017601"/>
                <a:gd name="connsiteY65" fmla="*/ 82732 h 1297577"/>
                <a:gd name="connsiteX66" fmla="*/ 8360228 w 9017601"/>
                <a:gd name="connsiteY66" fmla="*/ 82732 h 1297577"/>
                <a:gd name="connsiteX67" fmla="*/ 8477794 w 9017601"/>
                <a:gd name="connsiteY67" fmla="*/ 121920 h 1297577"/>
                <a:gd name="connsiteX68" fmla="*/ 8569234 w 9017601"/>
                <a:gd name="connsiteY68" fmla="*/ 69669 h 1297577"/>
                <a:gd name="connsiteX69" fmla="*/ 8739051 w 9017601"/>
                <a:gd name="connsiteY69" fmla="*/ 17417 h 1297577"/>
                <a:gd name="connsiteX70" fmla="*/ 8869680 w 9017601"/>
                <a:gd name="connsiteY70" fmla="*/ 17417 h 1297577"/>
                <a:gd name="connsiteX71" fmla="*/ 9000308 w 9017601"/>
                <a:gd name="connsiteY71" fmla="*/ 17417 h 1297577"/>
                <a:gd name="connsiteX72" fmla="*/ 9013371 w 9017601"/>
                <a:gd name="connsiteY72" fmla="*/ 252549 h 1297577"/>
                <a:gd name="connsiteX73" fmla="*/ 8974182 w 9017601"/>
                <a:gd name="connsiteY73" fmla="*/ 357052 h 1297577"/>
                <a:gd name="connsiteX74" fmla="*/ 8765177 w 9017601"/>
                <a:gd name="connsiteY74" fmla="*/ 343989 h 1297577"/>
                <a:gd name="connsiteX75" fmla="*/ 8477794 w 9017601"/>
                <a:gd name="connsiteY75" fmla="*/ 343989 h 1297577"/>
                <a:gd name="connsiteX76" fmla="*/ 8203474 w 9017601"/>
                <a:gd name="connsiteY76" fmla="*/ 330926 h 1297577"/>
                <a:gd name="connsiteX77" fmla="*/ 7916091 w 9017601"/>
                <a:gd name="connsiteY77" fmla="*/ 317863 h 1297577"/>
                <a:gd name="connsiteX78" fmla="*/ 7654834 w 9017601"/>
                <a:gd name="connsiteY78" fmla="*/ 317863 h 1297577"/>
                <a:gd name="connsiteX79" fmla="*/ 7302137 w 9017601"/>
                <a:gd name="connsiteY79" fmla="*/ 330926 h 1297577"/>
                <a:gd name="connsiteX80" fmla="*/ 7027817 w 9017601"/>
                <a:gd name="connsiteY80" fmla="*/ 370114 h 1297577"/>
                <a:gd name="connsiteX81" fmla="*/ 6675120 w 9017601"/>
                <a:gd name="connsiteY81" fmla="*/ 383177 h 1297577"/>
                <a:gd name="connsiteX82" fmla="*/ 6387737 w 9017601"/>
                <a:gd name="connsiteY82" fmla="*/ 396240 h 1297577"/>
                <a:gd name="connsiteX83" fmla="*/ 6152605 w 9017601"/>
                <a:gd name="connsiteY83" fmla="*/ 435429 h 1297577"/>
                <a:gd name="connsiteX84" fmla="*/ 5956662 w 9017601"/>
                <a:gd name="connsiteY84" fmla="*/ 448492 h 1297577"/>
                <a:gd name="connsiteX85" fmla="*/ 5669280 w 9017601"/>
                <a:gd name="connsiteY85" fmla="*/ 461554 h 1297577"/>
                <a:gd name="connsiteX86" fmla="*/ 5394960 w 9017601"/>
                <a:gd name="connsiteY86" fmla="*/ 513806 h 1297577"/>
                <a:gd name="connsiteX87" fmla="*/ 5107577 w 9017601"/>
                <a:gd name="connsiteY87" fmla="*/ 539932 h 1297577"/>
                <a:gd name="connsiteX88" fmla="*/ 4781005 w 9017601"/>
                <a:gd name="connsiteY88" fmla="*/ 592183 h 1297577"/>
                <a:gd name="connsiteX89" fmla="*/ 4545874 w 9017601"/>
                <a:gd name="connsiteY89" fmla="*/ 631372 h 1297577"/>
                <a:gd name="connsiteX90" fmla="*/ 4349931 w 9017601"/>
                <a:gd name="connsiteY90" fmla="*/ 670560 h 1297577"/>
                <a:gd name="connsiteX91" fmla="*/ 4023360 w 9017601"/>
                <a:gd name="connsiteY91" fmla="*/ 696686 h 1297577"/>
                <a:gd name="connsiteX92" fmla="*/ 3670662 w 9017601"/>
                <a:gd name="connsiteY92" fmla="*/ 722812 h 1297577"/>
                <a:gd name="connsiteX93" fmla="*/ 3357154 w 9017601"/>
                <a:gd name="connsiteY93" fmla="*/ 788126 h 1297577"/>
                <a:gd name="connsiteX94" fmla="*/ 3017520 w 9017601"/>
                <a:gd name="connsiteY94" fmla="*/ 853440 h 1297577"/>
                <a:gd name="connsiteX95" fmla="*/ 2704011 w 9017601"/>
                <a:gd name="connsiteY95" fmla="*/ 918754 h 1297577"/>
                <a:gd name="connsiteX96" fmla="*/ 2416628 w 9017601"/>
                <a:gd name="connsiteY96" fmla="*/ 971006 h 1297577"/>
                <a:gd name="connsiteX97" fmla="*/ 2116182 w 9017601"/>
                <a:gd name="connsiteY97" fmla="*/ 1036320 h 1297577"/>
                <a:gd name="connsiteX98" fmla="*/ 1867988 w 9017601"/>
                <a:gd name="connsiteY98" fmla="*/ 1101634 h 1297577"/>
                <a:gd name="connsiteX99" fmla="*/ 1632857 w 9017601"/>
                <a:gd name="connsiteY99" fmla="*/ 1140823 h 1297577"/>
                <a:gd name="connsiteX100" fmla="*/ 1463040 w 9017601"/>
                <a:gd name="connsiteY100" fmla="*/ 1219200 h 1297577"/>
                <a:gd name="connsiteX101" fmla="*/ 1332411 w 9017601"/>
                <a:gd name="connsiteY101" fmla="*/ 1284514 h 1297577"/>
                <a:gd name="connsiteX102" fmla="*/ 1058091 w 9017601"/>
                <a:gd name="connsiteY102" fmla="*/ 1297577 h 1297577"/>
                <a:gd name="connsiteX103" fmla="*/ 770708 w 9017601"/>
                <a:gd name="connsiteY103" fmla="*/ 1284514 h 1297577"/>
                <a:gd name="connsiteX104" fmla="*/ 509451 w 9017601"/>
                <a:gd name="connsiteY104" fmla="*/ 1284514 h 1297577"/>
                <a:gd name="connsiteX105" fmla="*/ 65314 w 9017601"/>
                <a:gd name="connsiteY105" fmla="*/ 1297577 h 1297577"/>
                <a:gd name="connsiteX106" fmla="*/ 65314 w 9017601"/>
                <a:gd name="connsiteY106" fmla="*/ 1297577 h 1297577"/>
                <a:gd name="connsiteX107" fmla="*/ 0 w 9017601"/>
                <a:gd name="connsiteY107" fmla="*/ 1258389 h 1297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9017601" h="1297577">
                  <a:moveTo>
                    <a:pt x="0" y="1258389"/>
                  </a:moveTo>
                  <a:cubicBezTo>
                    <a:pt x="14151" y="1217023"/>
                    <a:pt x="28303" y="1175657"/>
                    <a:pt x="78377" y="1127760"/>
                  </a:cubicBezTo>
                  <a:cubicBezTo>
                    <a:pt x="128451" y="1079863"/>
                    <a:pt x="241662" y="1010194"/>
                    <a:pt x="300445" y="971006"/>
                  </a:cubicBezTo>
                  <a:cubicBezTo>
                    <a:pt x="359228" y="931818"/>
                    <a:pt x="385354" y="910046"/>
                    <a:pt x="431074" y="892629"/>
                  </a:cubicBezTo>
                  <a:cubicBezTo>
                    <a:pt x="476794" y="875212"/>
                    <a:pt x="522514" y="875212"/>
                    <a:pt x="574765" y="866503"/>
                  </a:cubicBezTo>
                  <a:cubicBezTo>
                    <a:pt x="627016" y="857794"/>
                    <a:pt x="685799" y="842554"/>
                    <a:pt x="744582" y="840377"/>
                  </a:cubicBezTo>
                  <a:cubicBezTo>
                    <a:pt x="803365" y="838200"/>
                    <a:pt x="873033" y="844731"/>
                    <a:pt x="927462" y="853440"/>
                  </a:cubicBezTo>
                  <a:cubicBezTo>
                    <a:pt x="981891" y="862149"/>
                    <a:pt x="1012371" y="881743"/>
                    <a:pt x="1071154" y="892629"/>
                  </a:cubicBezTo>
                  <a:cubicBezTo>
                    <a:pt x="1129937" y="903515"/>
                    <a:pt x="1223554" y="914400"/>
                    <a:pt x="1280160" y="918754"/>
                  </a:cubicBezTo>
                  <a:cubicBezTo>
                    <a:pt x="1336766" y="923108"/>
                    <a:pt x="1358537" y="929640"/>
                    <a:pt x="1410788" y="918754"/>
                  </a:cubicBezTo>
                  <a:cubicBezTo>
                    <a:pt x="1463039" y="907868"/>
                    <a:pt x="1545771" y="881743"/>
                    <a:pt x="1593668" y="853440"/>
                  </a:cubicBezTo>
                  <a:cubicBezTo>
                    <a:pt x="1641565" y="825137"/>
                    <a:pt x="1654628" y="779417"/>
                    <a:pt x="1698171" y="748937"/>
                  </a:cubicBezTo>
                  <a:cubicBezTo>
                    <a:pt x="1741714" y="718457"/>
                    <a:pt x="1804851" y="683623"/>
                    <a:pt x="1854925" y="670560"/>
                  </a:cubicBezTo>
                  <a:cubicBezTo>
                    <a:pt x="1904999" y="657497"/>
                    <a:pt x="1948543" y="672737"/>
                    <a:pt x="1998617" y="670560"/>
                  </a:cubicBezTo>
                  <a:cubicBezTo>
                    <a:pt x="2048691" y="668383"/>
                    <a:pt x="2105297" y="650965"/>
                    <a:pt x="2155371" y="657497"/>
                  </a:cubicBezTo>
                  <a:cubicBezTo>
                    <a:pt x="2205445" y="664029"/>
                    <a:pt x="2259874" y="690155"/>
                    <a:pt x="2299062" y="709749"/>
                  </a:cubicBezTo>
                  <a:cubicBezTo>
                    <a:pt x="2338250" y="729343"/>
                    <a:pt x="2349136" y="757646"/>
                    <a:pt x="2390502" y="775063"/>
                  </a:cubicBezTo>
                  <a:cubicBezTo>
                    <a:pt x="2431868" y="792480"/>
                    <a:pt x="2503714" y="807721"/>
                    <a:pt x="2547257" y="814252"/>
                  </a:cubicBezTo>
                  <a:cubicBezTo>
                    <a:pt x="2590800" y="820783"/>
                    <a:pt x="2619103" y="818606"/>
                    <a:pt x="2651760" y="814252"/>
                  </a:cubicBezTo>
                  <a:cubicBezTo>
                    <a:pt x="2684417" y="809898"/>
                    <a:pt x="2708366" y="803366"/>
                    <a:pt x="2743200" y="788126"/>
                  </a:cubicBezTo>
                  <a:cubicBezTo>
                    <a:pt x="2778034" y="772886"/>
                    <a:pt x="2823754" y="746761"/>
                    <a:pt x="2860765" y="722812"/>
                  </a:cubicBezTo>
                  <a:cubicBezTo>
                    <a:pt x="2897776" y="698863"/>
                    <a:pt x="2939142" y="670560"/>
                    <a:pt x="2965268" y="644434"/>
                  </a:cubicBezTo>
                  <a:cubicBezTo>
                    <a:pt x="2991394" y="618308"/>
                    <a:pt x="2989217" y="587828"/>
                    <a:pt x="3017520" y="566057"/>
                  </a:cubicBezTo>
                  <a:cubicBezTo>
                    <a:pt x="3045823" y="544286"/>
                    <a:pt x="3095897" y="529046"/>
                    <a:pt x="3135085" y="513806"/>
                  </a:cubicBezTo>
                  <a:cubicBezTo>
                    <a:pt x="3174274" y="498566"/>
                    <a:pt x="3202577" y="483326"/>
                    <a:pt x="3252651" y="474617"/>
                  </a:cubicBezTo>
                  <a:cubicBezTo>
                    <a:pt x="3302725" y="465908"/>
                    <a:pt x="3378925" y="463731"/>
                    <a:pt x="3435531" y="461554"/>
                  </a:cubicBezTo>
                  <a:cubicBezTo>
                    <a:pt x="3492137" y="459377"/>
                    <a:pt x="3592285" y="461554"/>
                    <a:pt x="3592285" y="461554"/>
                  </a:cubicBezTo>
                  <a:cubicBezTo>
                    <a:pt x="3646713" y="461554"/>
                    <a:pt x="3712028" y="455022"/>
                    <a:pt x="3762102" y="461554"/>
                  </a:cubicBezTo>
                  <a:cubicBezTo>
                    <a:pt x="3812176" y="468086"/>
                    <a:pt x="3892731" y="500743"/>
                    <a:pt x="3892731" y="500743"/>
                  </a:cubicBezTo>
                  <a:cubicBezTo>
                    <a:pt x="3936274" y="513806"/>
                    <a:pt x="3986349" y="539932"/>
                    <a:pt x="4023360" y="539932"/>
                  </a:cubicBezTo>
                  <a:cubicBezTo>
                    <a:pt x="4060371" y="539932"/>
                    <a:pt x="4082143" y="526869"/>
                    <a:pt x="4114800" y="500743"/>
                  </a:cubicBezTo>
                  <a:cubicBezTo>
                    <a:pt x="4147457" y="474617"/>
                    <a:pt x="4173582" y="409303"/>
                    <a:pt x="4219302" y="383177"/>
                  </a:cubicBezTo>
                  <a:cubicBezTo>
                    <a:pt x="4265022" y="357051"/>
                    <a:pt x="4343400" y="348343"/>
                    <a:pt x="4389120" y="343989"/>
                  </a:cubicBezTo>
                  <a:cubicBezTo>
                    <a:pt x="4434840" y="339635"/>
                    <a:pt x="4454434" y="343989"/>
                    <a:pt x="4493622" y="357052"/>
                  </a:cubicBezTo>
                  <a:cubicBezTo>
                    <a:pt x="4532810" y="370115"/>
                    <a:pt x="4580708" y="402772"/>
                    <a:pt x="4624251" y="422366"/>
                  </a:cubicBezTo>
                  <a:cubicBezTo>
                    <a:pt x="4667794" y="441960"/>
                    <a:pt x="4717869" y="459377"/>
                    <a:pt x="4754880" y="474617"/>
                  </a:cubicBezTo>
                  <a:cubicBezTo>
                    <a:pt x="4791891" y="489857"/>
                    <a:pt x="4809309" y="505097"/>
                    <a:pt x="4846320" y="513806"/>
                  </a:cubicBezTo>
                  <a:cubicBezTo>
                    <a:pt x="4883331" y="522515"/>
                    <a:pt x="4931228" y="542109"/>
                    <a:pt x="4976948" y="526869"/>
                  </a:cubicBezTo>
                  <a:cubicBezTo>
                    <a:pt x="5022668" y="511629"/>
                    <a:pt x="5074920" y="452846"/>
                    <a:pt x="5120640" y="422366"/>
                  </a:cubicBezTo>
                  <a:cubicBezTo>
                    <a:pt x="5166360" y="391886"/>
                    <a:pt x="5205548" y="363583"/>
                    <a:pt x="5251268" y="343989"/>
                  </a:cubicBezTo>
                  <a:cubicBezTo>
                    <a:pt x="5296988" y="324395"/>
                    <a:pt x="5357949" y="313509"/>
                    <a:pt x="5394960" y="304800"/>
                  </a:cubicBezTo>
                  <a:cubicBezTo>
                    <a:pt x="5431972" y="296091"/>
                    <a:pt x="5442857" y="287383"/>
                    <a:pt x="5473337" y="291737"/>
                  </a:cubicBezTo>
                  <a:cubicBezTo>
                    <a:pt x="5503817" y="296091"/>
                    <a:pt x="5545183" y="317863"/>
                    <a:pt x="5577840" y="330926"/>
                  </a:cubicBezTo>
                  <a:cubicBezTo>
                    <a:pt x="5610497" y="343989"/>
                    <a:pt x="5630092" y="359228"/>
                    <a:pt x="5669280" y="370114"/>
                  </a:cubicBezTo>
                  <a:cubicBezTo>
                    <a:pt x="5708468" y="381000"/>
                    <a:pt x="5769428" y="389709"/>
                    <a:pt x="5812971" y="396240"/>
                  </a:cubicBezTo>
                  <a:cubicBezTo>
                    <a:pt x="5856514" y="402771"/>
                    <a:pt x="5897880" y="415834"/>
                    <a:pt x="5930537" y="409303"/>
                  </a:cubicBezTo>
                  <a:cubicBezTo>
                    <a:pt x="5963194" y="402772"/>
                    <a:pt x="5976257" y="381001"/>
                    <a:pt x="6008914" y="357052"/>
                  </a:cubicBezTo>
                  <a:cubicBezTo>
                    <a:pt x="6041571" y="333103"/>
                    <a:pt x="6089469" y="291738"/>
                    <a:pt x="6126480" y="265612"/>
                  </a:cubicBezTo>
                  <a:cubicBezTo>
                    <a:pt x="6163491" y="239486"/>
                    <a:pt x="6198325" y="215537"/>
                    <a:pt x="6230982" y="200297"/>
                  </a:cubicBezTo>
                  <a:cubicBezTo>
                    <a:pt x="6263639" y="185057"/>
                    <a:pt x="6272348" y="182880"/>
                    <a:pt x="6322422" y="174172"/>
                  </a:cubicBezTo>
                  <a:cubicBezTo>
                    <a:pt x="6372496" y="165463"/>
                    <a:pt x="6531428" y="148046"/>
                    <a:pt x="6531428" y="148046"/>
                  </a:cubicBezTo>
                  <a:lnTo>
                    <a:pt x="6531428" y="148046"/>
                  </a:lnTo>
                  <a:lnTo>
                    <a:pt x="6622868" y="187234"/>
                  </a:lnTo>
                  <a:cubicBezTo>
                    <a:pt x="6644640" y="195942"/>
                    <a:pt x="6642463" y="206828"/>
                    <a:pt x="6662057" y="200297"/>
                  </a:cubicBezTo>
                  <a:cubicBezTo>
                    <a:pt x="6681651" y="193766"/>
                    <a:pt x="6712131" y="161109"/>
                    <a:pt x="6740434" y="148046"/>
                  </a:cubicBezTo>
                  <a:cubicBezTo>
                    <a:pt x="6768737" y="134983"/>
                    <a:pt x="6803571" y="132806"/>
                    <a:pt x="6831874" y="121920"/>
                  </a:cubicBezTo>
                  <a:cubicBezTo>
                    <a:pt x="6860177" y="111034"/>
                    <a:pt x="6877594" y="89263"/>
                    <a:pt x="6910251" y="82732"/>
                  </a:cubicBezTo>
                  <a:cubicBezTo>
                    <a:pt x="6942908" y="76201"/>
                    <a:pt x="6990806" y="76201"/>
                    <a:pt x="7027817" y="82732"/>
                  </a:cubicBezTo>
                  <a:cubicBezTo>
                    <a:pt x="7064828" y="89263"/>
                    <a:pt x="7095309" y="100149"/>
                    <a:pt x="7132320" y="121920"/>
                  </a:cubicBezTo>
                  <a:cubicBezTo>
                    <a:pt x="7169331" y="143691"/>
                    <a:pt x="7182394" y="195943"/>
                    <a:pt x="7249885" y="213360"/>
                  </a:cubicBezTo>
                  <a:cubicBezTo>
                    <a:pt x="7317376" y="230777"/>
                    <a:pt x="7465422" y="228600"/>
                    <a:pt x="7537268" y="226423"/>
                  </a:cubicBezTo>
                  <a:cubicBezTo>
                    <a:pt x="7609114" y="224246"/>
                    <a:pt x="7639594" y="211183"/>
                    <a:pt x="7680960" y="200297"/>
                  </a:cubicBezTo>
                  <a:cubicBezTo>
                    <a:pt x="7722326" y="189411"/>
                    <a:pt x="7750628" y="171995"/>
                    <a:pt x="7785462" y="161109"/>
                  </a:cubicBezTo>
                  <a:cubicBezTo>
                    <a:pt x="7820296" y="150223"/>
                    <a:pt x="7844245" y="148046"/>
                    <a:pt x="7889965" y="134983"/>
                  </a:cubicBezTo>
                  <a:cubicBezTo>
                    <a:pt x="7935685" y="121920"/>
                    <a:pt x="8005353" y="91440"/>
                    <a:pt x="8059782" y="82732"/>
                  </a:cubicBezTo>
                  <a:cubicBezTo>
                    <a:pt x="8114211" y="74024"/>
                    <a:pt x="8216537" y="82732"/>
                    <a:pt x="8216537" y="82732"/>
                  </a:cubicBezTo>
                  <a:cubicBezTo>
                    <a:pt x="8266611" y="82732"/>
                    <a:pt x="8316685" y="76201"/>
                    <a:pt x="8360228" y="82732"/>
                  </a:cubicBezTo>
                  <a:cubicBezTo>
                    <a:pt x="8403771" y="89263"/>
                    <a:pt x="8442960" y="124097"/>
                    <a:pt x="8477794" y="121920"/>
                  </a:cubicBezTo>
                  <a:cubicBezTo>
                    <a:pt x="8512628" y="119743"/>
                    <a:pt x="8525691" y="87086"/>
                    <a:pt x="8569234" y="69669"/>
                  </a:cubicBezTo>
                  <a:cubicBezTo>
                    <a:pt x="8612777" y="52252"/>
                    <a:pt x="8688977" y="26126"/>
                    <a:pt x="8739051" y="17417"/>
                  </a:cubicBezTo>
                  <a:cubicBezTo>
                    <a:pt x="8789125" y="8708"/>
                    <a:pt x="8869680" y="17417"/>
                    <a:pt x="8869680" y="17417"/>
                  </a:cubicBezTo>
                  <a:cubicBezTo>
                    <a:pt x="8913223" y="17417"/>
                    <a:pt x="8976360" y="-21772"/>
                    <a:pt x="9000308" y="17417"/>
                  </a:cubicBezTo>
                  <a:cubicBezTo>
                    <a:pt x="9024256" y="56606"/>
                    <a:pt x="9017725" y="195943"/>
                    <a:pt x="9013371" y="252549"/>
                  </a:cubicBezTo>
                  <a:cubicBezTo>
                    <a:pt x="9009017" y="309155"/>
                    <a:pt x="9015548" y="341812"/>
                    <a:pt x="8974182" y="357052"/>
                  </a:cubicBezTo>
                  <a:cubicBezTo>
                    <a:pt x="8932816" y="372292"/>
                    <a:pt x="8847908" y="346166"/>
                    <a:pt x="8765177" y="343989"/>
                  </a:cubicBezTo>
                  <a:cubicBezTo>
                    <a:pt x="8682446" y="341812"/>
                    <a:pt x="8571411" y="346166"/>
                    <a:pt x="8477794" y="343989"/>
                  </a:cubicBezTo>
                  <a:cubicBezTo>
                    <a:pt x="8384177" y="341812"/>
                    <a:pt x="8203474" y="330926"/>
                    <a:pt x="8203474" y="330926"/>
                  </a:cubicBezTo>
                  <a:cubicBezTo>
                    <a:pt x="8109857" y="326572"/>
                    <a:pt x="8007531" y="320040"/>
                    <a:pt x="7916091" y="317863"/>
                  </a:cubicBezTo>
                  <a:cubicBezTo>
                    <a:pt x="7824651" y="315686"/>
                    <a:pt x="7757160" y="315686"/>
                    <a:pt x="7654834" y="317863"/>
                  </a:cubicBezTo>
                  <a:cubicBezTo>
                    <a:pt x="7552508" y="320040"/>
                    <a:pt x="7406640" y="322218"/>
                    <a:pt x="7302137" y="330926"/>
                  </a:cubicBezTo>
                  <a:cubicBezTo>
                    <a:pt x="7197634" y="339634"/>
                    <a:pt x="7132320" y="361406"/>
                    <a:pt x="7027817" y="370114"/>
                  </a:cubicBezTo>
                  <a:cubicBezTo>
                    <a:pt x="6923314" y="378822"/>
                    <a:pt x="6675120" y="383177"/>
                    <a:pt x="6675120" y="383177"/>
                  </a:cubicBezTo>
                  <a:cubicBezTo>
                    <a:pt x="6568440" y="387531"/>
                    <a:pt x="6474823" y="387531"/>
                    <a:pt x="6387737" y="396240"/>
                  </a:cubicBezTo>
                  <a:cubicBezTo>
                    <a:pt x="6300651" y="404949"/>
                    <a:pt x="6224451" y="426720"/>
                    <a:pt x="6152605" y="435429"/>
                  </a:cubicBezTo>
                  <a:cubicBezTo>
                    <a:pt x="6080759" y="444138"/>
                    <a:pt x="5956662" y="448492"/>
                    <a:pt x="5956662" y="448492"/>
                  </a:cubicBezTo>
                  <a:cubicBezTo>
                    <a:pt x="5876108" y="452846"/>
                    <a:pt x="5762897" y="450668"/>
                    <a:pt x="5669280" y="461554"/>
                  </a:cubicBezTo>
                  <a:cubicBezTo>
                    <a:pt x="5575663" y="472440"/>
                    <a:pt x="5488577" y="500743"/>
                    <a:pt x="5394960" y="513806"/>
                  </a:cubicBezTo>
                  <a:cubicBezTo>
                    <a:pt x="5301343" y="526869"/>
                    <a:pt x="5209903" y="526869"/>
                    <a:pt x="5107577" y="539932"/>
                  </a:cubicBezTo>
                  <a:cubicBezTo>
                    <a:pt x="5005251" y="552995"/>
                    <a:pt x="4781005" y="592183"/>
                    <a:pt x="4781005" y="592183"/>
                  </a:cubicBezTo>
                  <a:lnTo>
                    <a:pt x="4545874" y="631372"/>
                  </a:lnTo>
                  <a:cubicBezTo>
                    <a:pt x="4474028" y="644435"/>
                    <a:pt x="4437017" y="659674"/>
                    <a:pt x="4349931" y="670560"/>
                  </a:cubicBezTo>
                  <a:cubicBezTo>
                    <a:pt x="4262845" y="681446"/>
                    <a:pt x="4023360" y="696686"/>
                    <a:pt x="4023360" y="696686"/>
                  </a:cubicBezTo>
                  <a:cubicBezTo>
                    <a:pt x="3910149" y="705395"/>
                    <a:pt x="3781696" y="707572"/>
                    <a:pt x="3670662" y="722812"/>
                  </a:cubicBezTo>
                  <a:cubicBezTo>
                    <a:pt x="3559628" y="738052"/>
                    <a:pt x="3357154" y="788126"/>
                    <a:pt x="3357154" y="788126"/>
                  </a:cubicBezTo>
                  <a:lnTo>
                    <a:pt x="3017520" y="853440"/>
                  </a:lnTo>
                  <a:lnTo>
                    <a:pt x="2704011" y="918754"/>
                  </a:lnTo>
                  <a:cubicBezTo>
                    <a:pt x="2603862" y="938348"/>
                    <a:pt x="2514600" y="951412"/>
                    <a:pt x="2416628" y="971006"/>
                  </a:cubicBezTo>
                  <a:cubicBezTo>
                    <a:pt x="2318657" y="990600"/>
                    <a:pt x="2207622" y="1014549"/>
                    <a:pt x="2116182" y="1036320"/>
                  </a:cubicBezTo>
                  <a:cubicBezTo>
                    <a:pt x="2024742" y="1058091"/>
                    <a:pt x="1948542" y="1084217"/>
                    <a:pt x="1867988" y="1101634"/>
                  </a:cubicBezTo>
                  <a:cubicBezTo>
                    <a:pt x="1787434" y="1119051"/>
                    <a:pt x="1700348" y="1121229"/>
                    <a:pt x="1632857" y="1140823"/>
                  </a:cubicBezTo>
                  <a:cubicBezTo>
                    <a:pt x="1565366" y="1160417"/>
                    <a:pt x="1513114" y="1195252"/>
                    <a:pt x="1463040" y="1219200"/>
                  </a:cubicBezTo>
                  <a:cubicBezTo>
                    <a:pt x="1412966" y="1243148"/>
                    <a:pt x="1399902" y="1271451"/>
                    <a:pt x="1332411" y="1284514"/>
                  </a:cubicBezTo>
                  <a:cubicBezTo>
                    <a:pt x="1264920" y="1297577"/>
                    <a:pt x="1151708" y="1297577"/>
                    <a:pt x="1058091" y="1297577"/>
                  </a:cubicBezTo>
                  <a:cubicBezTo>
                    <a:pt x="964474" y="1297577"/>
                    <a:pt x="862148" y="1286691"/>
                    <a:pt x="770708" y="1284514"/>
                  </a:cubicBezTo>
                  <a:cubicBezTo>
                    <a:pt x="679268" y="1282337"/>
                    <a:pt x="627017" y="1282337"/>
                    <a:pt x="509451" y="1284514"/>
                  </a:cubicBezTo>
                  <a:cubicBezTo>
                    <a:pt x="391885" y="1286691"/>
                    <a:pt x="65314" y="1297577"/>
                    <a:pt x="65314" y="1297577"/>
                  </a:cubicBezTo>
                  <a:lnTo>
                    <a:pt x="65314" y="1297577"/>
                  </a:lnTo>
                  <a:lnTo>
                    <a:pt x="0" y="1258389"/>
                  </a:lnTo>
                  <a:close/>
                </a:path>
              </a:pathLst>
            </a:custGeom>
            <a:solidFill>
              <a:srgbClr val="380203"/>
            </a:solidFill>
            <a:ln>
              <a:solidFill>
                <a:srgbClr val="3205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55" name="Group 2054"/>
          <p:cNvGrpSpPr/>
          <p:nvPr/>
        </p:nvGrpSpPr>
        <p:grpSpPr>
          <a:xfrm>
            <a:off x="307975" y="1652623"/>
            <a:ext cx="9472212" cy="6997222"/>
            <a:chOff x="-1402963" y="2403650"/>
            <a:chExt cx="9472212" cy="6997222"/>
          </a:xfrm>
        </p:grpSpPr>
        <p:grpSp>
          <p:nvGrpSpPr>
            <p:cNvPr id="155" name="Group 154"/>
            <p:cNvGrpSpPr/>
            <p:nvPr/>
          </p:nvGrpSpPr>
          <p:grpSpPr>
            <a:xfrm>
              <a:off x="-1402963" y="2403650"/>
              <a:ext cx="8705421" cy="6997222"/>
              <a:chOff x="-977321" y="1831199"/>
              <a:chExt cx="8705421" cy="6997222"/>
            </a:xfrm>
          </p:grpSpPr>
          <p:grpSp>
            <p:nvGrpSpPr>
              <p:cNvPr id="156" name="Group 155"/>
              <p:cNvGrpSpPr/>
              <p:nvPr/>
            </p:nvGrpSpPr>
            <p:grpSpPr>
              <a:xfrm flipH="1">
                <a:off x="2780291" y="2068311"/>
                <a:ext cx="2981021" cy="4124552"/>
                <a:chOff x="4399469" y="761397"/>
                <a:chExt cx="3106905" cy="5472181"/>
              </a:xfrm>
            </p:grpSpPr>
            <p:sp>
              <p:nvSpPr>
                <p:cNvPr id="176" name="Freeform 175"/>
                <p:cNvSpPr/>
                <p:nvPr/>
              </p:nvSpPr>
              <p:spPr>
                <a:xfrm>
                  <a:off x="5350710" y="5252664"/>
                  <a:ext cx="865676" cy="980914"/>
                </a:xfrm>
                <a:custGeom>
                  <a:avLst/>
                  <a:gdLst>
                    <a:gd name="connsiteX0" fmla="*/ 513 w 865676"/>
                    <a:gd name="connsiteY0" fmla="*/ 67273 h 980914"/>
                    <a:gd name="connsiteX1" fmla="*/ 28648 w 865676"/>
                    <a:gd name="connsiteY1" fmla="*/ 243119 h 980914"/>
                    <a:gd name="connsiteX2" fmla="*/ 42716 w 865676"/>
                    <a:gd name="connsiteY2" fmla="*/ 587777 h 980914"/>
                    <a:gd name="connsiteX3" fmla="*/ 42716 w 865676"/>
                    <a:gd name="connsiteY3" fmla="*/ 587777 h 980914"/>
                    <a:gd name="connsiteX4" fmla="*/ 21614 w 865676"/>
                    <a:gd name="connsiteY4" fmla="*/ 693285 h 980914"/>
                    <a:gd name="connsiteX5" fmla="*/ 28648 w 865676"/>
                    <a:gd name="connsiteY5" fmla="*/ 763623 h 980914"/>
                    <a:gd name="connsiteX6" fmla="*/ 77885 w 865676"/>
                    <a:gd name="connsiteY6" fmla="*/ 848029 h 980914"/>
                    <a:gd name="connsiteX7" fmla="*/ 239663 w 865676"/>
                    <a:gd name="connsiteY7" fmla="*/ 911334 h 980914"/>
                    <a:gd name="connsiteX8" fmla="*/ 394408 w 865676"/>
                    <a:gd name="connsiteY8" fmla="*/ 974639 h 980914"/>
                    <a:gd name="connsiteX9" fmla="*/ 647627 w 865676"/>
                    <a:gd name="connsiteY9" fmla="*/ 974639 h 980914"/>
                    <a:gd name="connsiteX10" fmla="*/ 795337 w 865676"/>
                    <a:gd name="connsiteY10" fmla="*/ 939469 h 980914"/>
                    <a:gd name="connsiteX11" fmla="*/ 865676 w 865676"/>
                    <a:gd name="connsiteY11" fmla="*/ 833962 h 980914"/>
                    <a:gd name="connsiteX12" fmla="*/ 865676 w 865676"/>
                    <a:gd name="connsiteY12" fmla="*/ 833962 h 980914"/>
                    <a:gd name="connsiteX13" fmla="*/ 816439 w 865676"/>
                    <a:gd name="connsiteY13" fmla="*/ 742522 h 980914"/>
                    <a:gd name="connsiteX14" fmla="*/ 640593 w 865676"/>
                    <a:gd name="connsiteY14" fmla="*/ 629980 h 980914"/>
                    <a:gd name="connsiteX15" fmla="*/ 640593 w 865676"/>
                    <a:gd name="connsiteY15" fmla="*/ 629980 h 980914"/>
                    <a:gd name="connsiteX16" fmla="*/ 556187 w 865676"/>
                    <a:gd name="connsiteY16" fmla="*/ 587777 h 980914"/>
                    <a:gd name="connsiteX17" fmla="*/ 513983 w 865676"/>
                    <a:gd name="connsiteY17" fmla="*/ 545574 h 980914"/>
                    <a:gd name="connsiteX18" fmla="*/ 542119 w 865676"/>
                    <a:gd name="connsiteY18" fmla="*/ 285322 h 980914"/>
                    <a:gd name="connsiteX19" fmla="*/ 542119 w 865676"/>
                    <a:gd name="connsiteY19" fmla="*/ 285322 h 980914"/>
                    <a:gd name="connsiteX20" fmla="*/ 563220 w 865676"/>
                    <a:gd name="connsiteY20" fmla="*/ 172780 h 980914"/>
                    <a:gd name="connsiteX21" fmla="*/ 563220 w 865676"/>
                    <a:gd name="connsiteY21" fmla="*/ 39137 h 980914"/>
                    <a:gd name="connsiteX22" fmla="*/ 563220 w 865676"/>
                    <a:gd name="connsiteY22" fmla="*/ 3968 h 980914"/>
                    <a:gd name="connsiteX23" fmla="*/ 429577 w 865676"/>
                    <a:gd name="connsiteY23" fmla="*/ 3968 h 980914"/>
                    <a:gd name="connsiteX24" fmla="*/ 267799 w 865676"/>
                    <a:gd name="connsiteY24" fmla="*/ 32103 h 980914"/>
                    <a:gd name="connsiteX25" fmla="*/ 56783 w 865676"/>
                    <a:gd name="connsiteY25" fmla="*/ 32103 h 980914"/>
                    <a:gd name="connsiteX26" fmla="*/ 14580 w 865676"/>
                    <a:gd name="connsiteY26" fmla="*/ 11002 h 980914"/>
                    <a:gd name="connsiteX27" fmla="*/ 513 w 865676"/>
                    <a:gd name="connsiteY27" fmla="*/ 67273 h 980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65676" h="980914">
                      <a:moveTo>
                        <a:pt x="513" y="67273"/>
                      </a:moveTo>
                      <a:cubicBezTo>
                        <a:pt x="2858" y="105959"/>
                        <a:pt x="21614" y="156368"/>
                        <a:pt x="28648" y="243119"/>
                      </a:cubicBezTo>
                      <a:cubicBezTo>
                        <a:pt x="35682" y="329870"/>
                        <a:pt x="42716" y="587777"/>
                        <a:pt x="42716" y="587777"/>
                      </a:cubicBezTo>
                      <a:lnTo>
                        <a:pt x="42716" y="587777"/>
                      </a:lnTo>
                      <a:cubicBezTo>
                        <a:pt x="39199" y="605362"/>
                        <a:pt x="23959" y="663977"/>
                        <a:pt x="21614" y="693285"/>
                      </a:cubicBezTo>
                      <a:cubicBezTo>
                        <a:pt x="19269" y="722593"/>
                        <a:pt x="19270" y="737833"/>
                        <a:pt x="28648" y="763623"/>
                      </a:cubicBezTo>
                      <a:cubicBezTo>
                        <a:pt x="38026" y="789413"/>
                        <a:pt x="42716" y="823411"/>
                        <a:pt x="77885" y="848029"/>
                      </a:cubicBezTo>
                      <a:cubicBezTo>
                        <a:pt x="113054" y="872647"/>
                        <a:pt x="239663" y="911334"/>
                        <a:pt x="239663" y="911334"/>
                      </a:cubicBezTo>
                      <a:cubicBezTo>
                        <a:pt x="292417" y="932436"/>
                        <a:pt x="326414" y="964088"/>
                        <a:pt x="394408" y="974639"/>
                      </a:cubicBezTo>
                      <a:cubicBezTo>
                        <a:pt x="462402" y="985190"/>
                        <a:pt x="580806" y="980501"/>
                        <a:pt x="647627" y="974639"/>
                      </a:cubicBezTo>
                      <a:cubicBezTo>
                        <a:pt x="714449" y="968777"/>
                        <a:pt x="758996" y="962915"/>
                        <a:pt x="795337" y="939469"/>
                      </a:cubicBezTo>
                      <a:cubicBezTo>
                        <a:pt x="831678" y="916023"/>
                        <a:pt x="865676" y="833962"/>
                        <a:pt x="865676" y="833962"/>
                      </a:cubicBezTo>
                      <a:lnTo>
                        <a:pt x="865676" y="833962"/>
                      </a:lnTo>
                      <a:cubicBezTo>
                        <a:pt x="857470" y="818722"/>
                        <a:pt x="853953" y="776519"/>
                        <a:pt x="816439" y="742522"/>
                      </a:cubicBezTo>
                      <a:cubicBezTo>
                        <a:pt x="778925" y="708525"/>
                        <a:pt x="640593" y="629980"/>
                        <a:pt x="640593" y="629980"/>
                      </a:cubicBezTo>
                      <a:lnTo>
                        <a:pt x="640593" y="629980"/>
                      </a:lnTo>
                      <a:cubicBezTo>
                        <a:pt x="626526" y="622946"/>
                        <a:pt x="577289" y="601845"/>
                        <a:pt x="556187" y="587777"/>
                      </a:cubicBezTo>
                      <a:cubicBezTo>
                        <a:pt x="535085" y="573709"/>
                        <a:pt x="516328" y="595983"/>
                        <a:pt x="513983" y="545574"/>
                      </a:cubicBezTo>
                      <a:cubicBezTo>
                        <a:pt x="511638" y="495165"/>
                        <a:pt x="542119" y="285322"/>
                        <a:pt x="542119" y="285322"/>
                      </a:cubicBezTo>
                      <a:lnTo>
                        <a:pt x="542119" y="285322"/>
                      </a:lnTo>
                      <a:cubicBezTo>
                        <a:pt x="545636" y="266565"/>
                        <a:pt x="559703" y="213811"/>
                        <a:pt x="563220" y="172780"/>
                      </a:cubicBezTo>
                      <a:cubicBezTo>
                        <a:pt x="566737" y="131749"/>
                        <a:pt x="563220" y="39137"/>
                        <a:pt x="563220" y="39137"/>
                      </a:cubicBezTo>
                      <a:cubicBezTo>
                        <a:pt x="563220" y="11002"/>
                        <a:pt x="585494" y="9829"/>
                        <a:pt x="563220" y="3968"/>
                      </a:cubicBezTo>
                      <a:cubicBezTo>
                        <a:pt x="540946" y="-1893"/>
                        <a:pt x="478814" y="-721"/>
                        <a:pt x="429577" y="3968"/>
                      </a:cubicBezTo>
                      <a:cubicBezTo>
                        <a:pt x="380340" y="8657"/>
                        <a:pt x="329931" y="27414"/>
                        <a:pt x="267799" y="32103"/>
                      </a:cubicBezTo>
                      <a:cubicBezTo>
                        <a:pt x="205667" y="36792"/>
                        <a:pt x="98986" y="35620"/>
                        <a:pt x="56783" y="32103"/>
                      </a:cubicBezTo>
                      <a:cubicBezTo>
                        <a:pt x="14580" y="28586"/>
                        <a:pt x="14580" y="11002"/>
                        <a:pt x="14580" y="11002"/>
                      </a:cubicBezTo>
                      <a:cubicBezTo>
                        <a:pt x="4030" y="9830"/>
                        <a:pt x="-1832" y="28587"/>
                        <a:pt x="513" y="67273"/>
                      </a:cubicBezTo>
                      <a:close/>
                    </a:path>
                  </a:pathLst>
                </a:custGeom>
                <a:solidFill>
                  <a:srgbClr val="8B4627"/>
                </a:solidFill>
                <a:ln>
                  <a:solidFill>
                    <a:srgbClr val="8B46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" name="Freeform 176"/>
                <p:cNvSpPr/>
                <p:nvPr/>
              </p:nvSpPr>
              <p:spPr>
                <a:xfrm>
                  <a:off x="4565101" y="5203945"/>
                  <a:ext cx="865676" cy="980914"/>
                </a:xfrm>
                <a:custGeom>
                  <a:avLst/>
                  <a:gdLst>
                    <a:gd name="connsiteX0" fmla="*/ 513 w 865676"/>
                    <a:gd name="connsiteY0" fmla="*/ 67273 h 980914"/>
                    <a:gd name="connsiteX1" fmla="*/ 28648 w 865676"/>
                    <a:gd name="connsiteY1" fmla="*/ 243119 h 980914"/>
                    <a:gd name="connsiteX2" fmla="*/ 42716 w 865676"/>
                    <a:gd name="connsiteY2" fmla="*/ 587777 h 980914"/>
                    <a:gd name="connsiteX3" fmla="*/ 42716 w 865676"/>
                    <a:gd name="connsiteY3" fmla="*/ 587777 h 980914"/>
                    <a:gd name="connsiteX4" fmla="*/ 21614 w 865676"/>
                    <a:gd name="connsiteY4" fmla="*/ 693285 h 980914"/>
                    <a:gd name="connsiteX5" fmla="*/ 28648 w 865676"/>
                    <a:gd name="connsiteY5" fmla="*/ 763623 h 980914"/>
                    <a:gd name="connsiteX6" fmla="*/ 77885 w 865676"/>
                    <a:gd name="connsiteY6" fmla="*/ 848029 h 980914"/>
                    <a:gd name="connsiteX7" fmla="*/ 239663 w 865676"/>
                    <a:gd name="connsiteY7" fmla="*/ 911334 h 980914"/>
                    <a:gd name="connsiteX8" fmla="*/ 394408 w 865676"/>
                    <a:gd name="connsiteY8" fmla="*/ 974639 h 980914"/>
                    <a:gd name="connsiteX9" fmla="*/ 647627 w 865676"/>
                    <a:gd name="connsiteY9" fmla="*/ 974639 h 980914"/>
                    <a:gd name="connsiteX10" fmla="*/ 795337 w 865676"/>
                    <a:gd name="connsiteY10" fmla="*/ 939469 h 980914"/>
                    <a:gd name="connsiteX11" fmla="*/ 865676 w 865676"/>
                    <a:gd name="connsiteY11" fmla="*/ 833962 h 980914"/>
                    <a:gd name="connsiteX12" fmla="*/ 865676 w 865676"/>
                    <a:gd name="connsiteY12" fmla="*/ 833962 h 980914"/>
                    <a:gd name="connsiteX13" fmla="*/ 816439 w 865676"/>
                    <a:gd name="connsiteY13" fmla="*/ 742522 h 980914"/>
                    <a:gd name="connsiteX14" fmla="*/ 640593 w 865676"/>
                    <a:gd name="connsiteY14" fmla="*/ 629980 h 980914"/>
                    <a:gd name="connsiteX15" fmla="*/ 640593 w 865676"/>
                    <a:gd name="connsiteY15" fmla="*/ 629980 h 980914"/>
                    <a:gd name="connsiteX16" fmla="*/ 556187 w 865676"/>
                    <a:gd name="connsiteY16" fmla="*/ 587777 h 980914"/>
                    <a:gd name="connsiteX17" fmla="*/ 513983 w 865676"/>
                    <a:gd name="connsiteY17" fmla="*/ 545574 h 980914"/>
                    <a:gd name="connsiteX18" fmla="*/ 542119 w 865676"/>
                    <a:gd name="connsiteY18" fmla="*/ 285322 h 980914"/>
                    <a:gd name="connsiteX19" fmla="*/ 542119 w 865676"/>
                    <a:gd name="connsiteY19" fmla="*/ 285322 h 980914"/>
                    <a:gd name="connsiteX20" fmla="*/ 563220 w 865676"/>
                    <a:gd name="connsiteY20" fmla="*/ 172780 h 980914"/>
                    <a:gd name="connsiteX21" fmla="*/ 563220 w 865676"/>
                    <a:gd name="connsiteY21" fmla="*/ 39137 h 980914"/>
                    <a:gd name="connsiteX22" fmla="*/ 563220 w 865676"/>
                    <a:gd name="connsiteY22" fmla="*/ 3968 h 980914"/>
                    <a:gd name="connsiteX23" fmla="*/ 429577 w 865676"/>
                    <a:gd name="connsiteY23" fmla="*/ 3968 h 980914"/>
                    <a:gd name="connsiteX24" fmla="*/ 267799 w 865676"/>
                    <a:gd name="connsiteY24" fmla="*/ 32103 h 980914"/>
                    <a:gd name="connsiteX25" fmla="*/ 56783 w 865676"/>
                    <a:gd name="connsiteY25" fmla="*/ 32103 h 980914"/>
                    <a:gd name="connsiteX26" fmla="*/ 14580 w 865676"/>
                    <a:gd name="connsiteY26" fmla="*/ 11002 h 980914"/>
                    <a:gd name="connsiteX27" fmla="*/ 513 w 865676"/>
                    <a:gd name="connsiteY27" fmla="*/ 67273 h 980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865676" h="980914">
                      <a:moveTo>
                        <a:pt x="513" y="67273"/>
                      </a:moveTo>
                      <a:cubicBezTo>
                        <a:pt x="2858" y="105959"/>
                        <a:pt x="21614" y="156368"/>
                        <a:pt x="28648" y="243119"/>
                      </a:cubicBezTo>
                      <a:cubicBezTo>
                        <a:pt x="35682" y="329870"/>
                        <a:pt x="42716" y="587777"/>
                        <a:pt x="42716" y="587777"/>
                      </a:cubicBezTo>
                      <a:lnTo>
                        <a:pt x="42716" y="587777"/>
                      </a:lnTo>
                      <a:cubicBezTo>
                        <a:pt x="39199" y="605362"/>
                        <a:pt x="23959" y="663977"/>
                        <a:pt x="21614" y="693285"/>
                      </a:cubicBezTo>
                      <a:cubicBezTo>
                        <a:pt x="19269" y="722593"/>
                        <a:pt x="19270" y="737833"/>
                        <a:pt x="28648" y="763623"/>
                      </a:cubicBezTo>
                      <a:cubicBezTo>
                        <a:pt x="38026" y="789413"/>
                        <a:pt x="42716" y="823411"/>
                        <a:pt x="77885" y="848029"/>
                      </a:cubicBezTo>
                      <a:cubicBezTo>
                        <a:pt x="113054" y="872647"/>
                        <a:pt x="239663" y="911334"/>
                        <a:pt x="239663" y="911334"/>
                      </a:cubicBezTo>
                      <a:cubicBezTo>
                        <a:pt x="292417" y="932436"/>
                        <a:pt x="326414" y="964088"/>
                        <a:pt x="394408" y="974639"/>
                      </a:cubicBezTo>
                      <a:cubicBezTo>
                        <a:pt x="462402" y="985190"/>
                        <a:pt x="580806" y="980501"/>
                        <a:pt x="647627" y="974639"/>
                      </a:cubicBezTo>
                      <a:cubicBezTo>
                        <a:pt x="714449" y="968777"/>
                        <a:pt x="758996" y="962915"/>
                        <a:pt x="795337" y="939469"/>
                      </a:cubicBezTo>
                      <a:cubicBezTo>
                        <a:pt x="831678" y="916023"/>
                        <a:pt x="865676" y="833962"/>
                        <a:pt x="865676" y="833962"/>
                      </a:cubicBezTo>
                      <a:lnTo>
                        <a:pt x="865676" y="833962"/>
                      </a:lnTo>
                      <a:cubicBezTo>
                        <a:pt x="857470" y="818722"/>
                        <a:pt x="853953" y="776519"/>
                        <a:pt x="816439" y="742522"/>
                      </a:cubicBezTo>
                      <a:cubicBezTo>
                        <a:pt x="778925" y="708525"/>
                        <a:pt x="640593" y="629980"/>
                        <a:pt x="640593" y="629980"/>
                      </a:cubicBezTo>
                      <a:lnTo>
                        <a:pt x="640593" y="629980"/>
                      </a:lnTo>
                      <a:cubicBezTo>
                        <a:pt x="626526" y="622946"/>
                        <a:pt x="577289" y="601845"/>
                        <a:pt x="556187" y="587777"/>
                      </a:cubicBezTo>
                      <a:cubicBezTo>
                        <a:pt x="535085" y="573709"/>
                        <a:pt x="516328" y="595983"/>
                        <a:pt x="513983" y="545574"/>
                      </a:cubicBezTo>
                      <a:cubicBezTo>
                        <a:pt x="511638" y="495165"/>
                        <a:pt x="542119" y="285322"/>
                        <a:pt x="542119" y="285322"/>
                      </a:cubicBezTo>
                      <a:lnTo>
                        <a:pt x="542119" y="285322"/>
                      </a:lnTo>
                      <a:cubicBezTo>
                        <a:pt x="545636" y="266565"/>
                        <a:pt x="559703" y="213811"/>
                        <a:pt x="563220" y="172780"/>
                      </a:cubicBezTo>
                      <a:cubicBezTo>
                        <a:pt x="566737" y="131749"/>
                        <a:pt x="563220" y="39137"/>
                        <a:pt x="563220" y="39137"/>
                      </a:cubicBezTo>
                      <a:cubicBezTo>
                        <a:pt x="563220" y="11002"/>
                        <a:pt x="585494" y="9829"/>
                        <a:pt x="563220" y="3968"/>
                      </a:cubicBezTo>
                      <a:cubicBezTo>
                        <a:pt x="540946" y="-1893"/>
                        <a:pt x="478814" y="-721"/>
                        <a:pt x="429577" y="3968"/>
                      </a:cubicBezTo>
                      <a:cubicBezTo>
                        <a:pt x="380340" y="8657"/>
                        <a:pt x="329931" y="27414"/>
                        <a:pt x="267799" y="32103"/>
                      </a:cubicBezTo>
                      <a:cubicBezTo>
                        <a:pt x="205667" y="36792"/>
                        <a:pt x="98986" y="35620"/>
                        <a:pt x="56783" y="32103"/>
                      </a:cubicBezTo>
                      <a:cubicBezTo>
                        <a:pt x="14580" y="28586"/>
                        <a:pt x="14580" y="11002"/>
                        <a:pt x="14580" y="11002"/>
                      </a:cubicBezTo>
                      <a:cubicBezTo>
                        <a:pt x="4030" y="9830"/>
                        <a:pt x="-1832" y="28587"/>
                        <a:pt x="513" y="67273"/>
                      </a:cubicBezTo>
                      <a:close/>
                    </a:path>
                  </a:pathLst>
                </a:custGeom>
                <a:solidFill>
                  <a:srgbClr val="8B4627"/>
                </a:solidFill>
                <a:ln>
                  <a:solidFill>
                    <a:srgbClr val="8B462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" name="Freeform 177"/>
                <p:cNvSpPr/>
                <p:nvPr/>
              </p:nvSpPr>
              <p:spPr>
                <a:xfrm>
                  <a:off x="6289687" y="3115805"/>
                  <a:ext cx="1216687" cy="421492"/>
                </a:xfrm>
                <a:custGeom>
                  <a:avLst/>
                  <a:gdLst>
                    <a:gd name="connsiteX0" fmla="*/ 179529 w 961872"/>
                    <a:gd name="connsiteY0" fmla="*/ 391 h 395021"/>
                    <a:gd name="connsiteX1" fmla="*/ 369442 w 961872"/>
                    <a:gd name="connsiteY1" fmla="*/ 77764 h 395021"/>
                    <a:gd name="connsiteX2" fmla="*/ 594526 w 961872"/>
                    <a:gd name="connsiteY2" fmla="*/ 141068 h 395021"/>
                    <a:gd name="connsiteX3" fmla="*/ 854778 w 961872"/>
                    <a:gd name="connsiteY3" fmla="*/ 162170 h 395021"/>
                    <a:gd name="connsiteX4" fmla="*/ 960286 w 961872"/>
                    <a:gd name="connsiteY4" fmla="*/ 204373 h 395021"/>
                    <a:gd name="connsiteX5" fmla="*/ 911049 w 961872"/>
                    <a:gd name="connsiteY5" fmla="*/ 225475 h 395021"/>
                    <a:gd name="connsiteX6" fmla="*/ 854778 w 961872"/>
                    <a:gd name="connsiteY6" fmla="*/ 225475 h 395021"/>
                    <a:gd name="connsiteX7" fmla="*/ 819609 w 961872"/>
                    <a:gd name="connsiteY7" fmla="*/ 225475 h 395021"/>
                    <a:gd name="connsiteX8" fmla="*/ 833676 w 961872"/>
                    <a:gd name="connsiteY8" fmla="*/ 260644 h 395021"/>
                    <a:gd name="connsiteX9" fmla="*/ 939184 w 961872"/>
                    <a:gd name="connsiteY9" fmla="*/ 267678 h 395021"/>
                    <a:gd name="connsiteX10" fmla="*/ 960286 w 961872"/>
                    <a:gd name="connsiteY10" fmla="*/ 323948 h 395021"/>
                    <a:gd name="connsiteX11" fmla="*/ 953252 w 961872"/>
                    <a:gd name="connsiteY11" fmla="*/ 373185 h 395021"/>
                    <a:gd name="connsiteX12" fmla="*/ 896981 w 961872"/>
                    <a:gd name="connsiteY12" fmla="*/ 394287 h 395021"/>
                    <a:gd name="connsiteX13" fmla="*/ 735202 w 961872"/>
                    <a:gd name="connsiteY13" fmla="*/ 387253 h 395021"/>
                    <a:gd name="connsiteX14" fmla="*/ 657830 w 961872"/>
                    <a:gd name="connsiteY14" fmla="*/ 359118 h 395021"/>
                    <a:gd name="connsiteX15" fmla="*/ 566390 w 961872"/>
                    <a:gd name="connsiteY15" fmla="*/ 338016 h 395021"/>
                    <a:gd name="connsiteX16" fmla="*/ 446815 w 961872"/>
                    <a:gd name="connsiteY16" fmla="*/ 330982 h 395021"/>
                    <a:gd name="connsiteX17" fmla="*/ 313172 w 961872"/>
                    <a:gd name="connsiteY17" fmla="*/ 309881 h 395021"/>
                    <a:gd name="connsiteX18" fmla="*/ 193596 w 961872"/>
                    <a:gd name="connsiteY18" fmla="*/ 274711 h 395021"/>
                    <a:gd name="connsiteX19" fmla="*/ 151393 w 961872"/>
                    <a:gd name="connsiteY19" fmla="*/ 232508 h 395021"/>
                    <a:gd name="connsiteX20" fmla="*/ 102156 w 961872"/>
                    <a:gd name="connsiteY20" fmla="*/ 211407 h 395021"/>
                    <a:gd name="connsiteX21" fmla="*/ 17750 w 961872"/>
                    <a:gd name="connsiteY21" fmla="*/ 148102 h 395021"/>
                    <a:gd name="connsiteX22" fmla="*/ 3682 w 961872"/>
                    <a:gd name="connsiteY22" fmla="*/ 127001 h 395021"/>
                    <a:gd name="connsiteX23" fmla="*/ 66987 w 961872"/>
                    <a:gd name="connsiteY23" fmla="*/ 98865 h 395021"/>
                    <a:gd name="connsiteX24" fmla="*/ 137326 w 961872"/>
                    <a:gd name="connsiteY24" fmla="*/ 49628 h 395021"/>
                    <a:gd name="connsiteX25" fmla="*/ 179529 w 961872"/>
                    <a:gd name="connsiteY25" fmla="*/ 391 h 395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61872" h="395021">
                      <a:moveTo>
                        <a:pt x="179529" y="391"/>
                      </a:moveTo>
                      <a:cubicBezTo>
                        <a:pt x="218215" y="5080"/>
                        <a:pt x="300276" y="54318"/>
                        <a:pt x="369442" y="77764"/>
                      </a:cubicBezTo>
                      <a:cubicBezTo>
                        <a:pt x="438608" y="101210"/>
                        <a:pt x="513637" y="127000"/>
                        <a:pt x="594526" y="141068"/>
                      </a:cubicBezTo>
                      <a:cubicBezTo>
                        <a:pt x="675415" y="155136"/>
                        <a:pt x="793818" y="151619"/>
                        <a:pt x="854778" y="162170"/>
                      </a:cubicBezTo>
                      <a:cubicBezTo>
                        <a:pt x="915738" y="172721"/>
                        <a:pt x="950908" y="193822"/>
                        <a:pt x="960286" y="204373"/>
                      </a:cubicBezTo>
                      <a:cubicBezTo>
                        <a:pt x="969664" y="214924"/>
                        <a:pt x="928634" y="221958"/>
                        <a:pt x="911049" y="225475"/>
                      </a:cubicBezTo>
                      <a:cubicBezTo>
                        <a:pt x="893464" y="228992"/>
                        <a:pt x="854778" y="225475"/>
                        <a:pt x="854778" y="225475"/>
                      </a:cubicBezTo>
                      <a:cubicBezTo>
                        <a:pt x="839538" y="225475"/>
                        <a:pt x="823126" y="219614"/>
                        <a:pt x="819609" y="225475"/>
                      </a:cubicBezTo>
                      <a:cubicBezTo>
                        <a:pt x="816092" y="231336"/>
                        <a:pt x="813747" y="253610"/>
                        <a:pt x="833676" y="260644"/>
                      </a:cubicBezTo>
                      <a:cubicBezTo>
                        <a:pt x="853605" y="267678"/>
                        <a:pt x="918082" y="257127"/>
                        <a:pt x="939184" y="267678"/>
                      </a:cubicBezTo>
                      <a:cubicBezTo>
                        <a:pt x="960286" y="278229"/>
                        <a:pt x="957941" y="306364"/>
                        <a:pt x="960286" y="323948"/>
                      </a:cubicBezTo>
                      <a:cubicBezTo>
                        <a:pt x="962631" y="341532"/>
                        <a:pt x="963803" y="361462"/>
                        <a:pt x="953252" y="373185"/>
                      </a:cubicBezTo>
                      <a:cubicBezTo>
                        <a:pt x="942701" y="384908"/>
                        <a:pt x="933323" y="391942"/>
                        <a:pt x="896981" y="394287"/>
                      </a:cubicBezTo>
                      <a:cubicBezTo>
                        <a:pt x="860639" y="396632"/>
                        <a:pt x="775061" y="393115"/>
                        <a:pt x="735202" y="387253"/>
                      </a:cubicBezTo>
                      <a:cubicBezTo>
                        <a:pt x="695343" y="381391"/>
                        <a:pt x="685965" y="367324"/>
                        <a:pt x="657830" y="359118"/>
                      </a:cubicBezTo>
                      <a:cubicBezTo>
                        <a:pt x="629695" y="350912"/>
                        <a:pt x="601559" y="342705"/>
                        <a:pt x="566390" y="338016"/>
                      </a:cubicBezTo>
                      <a:cubicBezTo>
                        <a:pt x="531221" y="333327"/>
                        <a:pt x="489018" y="335671"/>
                        <a:pt x="446815" y="330982"/>
                      </a:cubicBezTo>
                      <a:cubicBezTo>
                        <a:pt x="404612" y="326293"/>
                        <a:pt x="355375" y="319259"/>
                        <a:pt x="313172" y="309881"/>
                      </a:cubicBezTo>
                      <a:cubicBezTo>
                        <a:pt x="270969" y="300503"/>
                        <a:pt x="220559" y="287606"/>
                        <a:pt x="193596" y="274711"/>
                      </a:cubicBezTo>
                      <a:cubicBezTo>
                        <a:pt x="166633" y="261816"/>
                        <a:pt x="166633" y="243059"/>
                        <a:pt x="151393" y="232508"/>
                      </a:cubicBezTo>
                      <a:cubicBezTo>
                        <a:pt x="136153" y="221957"/>
                        <a:pt x="124430" y="225475"/>
                        <a:pt x="102156" y="211407"/>
                      </a:cubicBezTo>
                      <a:cubicBezTo>
                        <a:pt x="79882" y="197339"/>
                        <a:pt x="17750" y="148102"/>
                        <a:pt x="17750" y="148102"/>
                      </a:cubicBezTo>
                      <a:cubicBezTo>
                        <a:pt x="1338" y="134034"/>
                        <a:pt x="-4524" y="135207"/>
                        <a:pt x="3682" y="127001"/>
                      </a:cubicBezTo>
                      <a:cubicBezTo>
                        <a:pt x="11888" y="118795"/>
                        <a:pt x="44713" y="111760"/>
                        <a:pt x="66987" y="98865"/>
                      </a:cubicBezTo>
                      <a:cubicBezTo>
                        <a:pt x="89261" y="85970"/>
                        <a:pt x="119741" y="64868"/>
                        <a:pt x="137326" y="49628"/>
                      </a:cubicBezTo>
                      <a:cubicBezTo>
                        <a:pt x="154911" y="34388"/>
                        <a:pt x="140843" y="-4298"/>
                        <a:pt x="179529" y="391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E396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79" name="Group 178"/>
                <p:cNvGrpSpPr/>
                <p:nvPr/>
              </p:nvGrpSpPr>
              <p:grpSpPr>
                <a:xfrm rot="346956">
                  <a:off x="5857630" y="2188838"/>
                  <a:ext cx="924226" cy="1087376"/>
                  <a:chOff x="4596118" y="2176847"/>
                  <a:chExt cx="630978" cy="1061410"/>
                </a:xfrm>
              </p:grpSpPr>
              <p:sp>
                <p:nvSpPr>
                  <p:cNvPr id="213" name="Freeform 212"/>
                  <p:cNvSpPr/>
                  <p:nvPr/>
                </p:nvSpPr>
                <p:spPr>
                  <a:xfrm rot="20675681">
                    <a:off x="4596118" y="2176847"/>
                    <a:ext cx="508609" cy="1050151"/>
                  </a:xfrm>
                  <a:custGeom>
                    <a:avLst/>
                    <a:gdLst>
                      <a:gd name="connsiteX0" fmla="*/ 180556 w 508609"/>
                      <a:gd name="connsiteY0" fmla="*/ 1543 h 1061205"/>
                      <a:gd name="connsiteX1" fmla="*/ 83737 w 508609"/>
                      <a:gd name="connsiteY1" fmla="*/ 55332 h 1061205"/>
                      <a:gd name="connsiteX2" fmla="*/ 3055 w 508609"/>
                      <a:gd name="connsiteY2" fmla="*/ 98362 h 1061205"/>
                      <a:gd name="connsiteX3" fmla="*/ 19191 w 508609"/>
                      <a:gd name="connsiteY3" fmla="*/ 270485 h 1061205"/>
                      <a:gd name="connsiteX4" fmla="*/ 40706 w 508609"/>
                      <a:gd name="connsiteY4" fmla="*/ 383440 h 1061205"/>
                      <a:gd name="connsiteX5" fmla="*/ 94495 w 508609"/>
                      <a:gd name="connsiteY5" fmla="*/ 560941 h 1061205"/>
                      <a:gd name="connsiteX6" fmla="*/ 126767 w 508609"/>
                      <a:gd name="connsiteY6" fmla="*/ 695412 h 1061205"/>
                      <a:gd name="connsiteX7" fmla="*/ 159040 w 508609"/>
                      <a:gd name="connsiteY7" fmla="*/ 770715 h 1061205"/>
                      <a:gd name="connsiteX8" fmla="*/ 218207 w 508609"/>
                      <a:gd name="connsiteY8" fmla="*/ 996626 h 1061205"/>
                      <a:gd name="connsiteX9" fmla="*/ 239723 w 508609"/>
                      <a:gd name="connsiteY9" fmla="*/ 1061172 h 1061205"/>
                      <a:gd name="connsiteX10" fmla="*/ 497906 w 508609"/>
                      <a:gd name="connsiteY10" fmla="*/ 991247 h 1061205"/>
                      <a:gd name="connsiteX11" fmla="*/ 454876 w 508609"/>
                      <a:gd name="connsiteY11" fmla="*/ 856776 h 1061205"/>
                      <a:gd name="connsiteX12" fmla="*/ 411845 w 508609"/>
                      <a:gd name="connsiteY12" fmla="*/ 716927 h 1061205"/>
                      <a:gd name="connsiteX13" fmla="*/ 390330 w 508609"/>
                      <a:gd name="connsiteY13" fmla="*/ 577077 h 1061205"/>
                      <a:gd name="connsiteX14" fmla="*/ 304269 w 508609"/>
                      <a:gd name="connsiteY14" fmla="*/ 356546 h 1061205"/>
                      <a:gd name="connsiteX15" fmla="*/ 261238 w 508609"/>
                      <a:gd name="connsiteY15" fmla="*/ 227454 h 1061205"/>
                      <a:gd name="connsiteX16" fmla="*/ 234344 w 508609"/>
                      <a:gd name="connsiteY16" fmla="*/ 119877 h 1061205"/>
                      <a:gd name="connsiteX17" fmla="*/ 180556 w 508609"/>
                      <a:gd name="connsiteY17" fmla="*/ 1543 h 1061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08609" h="1061205">
                        <a:moveTo>
                          <a:pt x="180556" y="1543"/>
                        </a:moveTo>
                        <a:cubicBezTo>
                          <a:pt x="155455" y="-9214"/>
                          <a:pt x="113320" y="39196"/>
                          <a:pt x="83737" y="55332"/>
                        </a:cubicBezTo>
                        <a:cubicBezTo>
                          <a:pt x="54154" y="71468"/>
                          <a:pt x="13813" y="62503"/>
                          <a:pt x="3055" y="98362"/>
                        </a:cubicBezTo>
                        <a:cubicBezTo>
                          <a:pt x="-7703" y="134221"/>
                          <a:pt x="12916" y="222972"/>
                          <a:pt x="19191" y="270485"/>
                        </a:cubicBezTo>
                        <a:cubicBezTo>
                          <a:pt x="25466" y="317998"/>
                          <a:pt x="28155" y="335031"/>
                          <a:pt x="40706" y="383440"/>
                        </a:cubicBezTo>
                        <a:cubicBezTo>
                          <a:pt x="53257" y="431849"/>
                          <a:pt x="80151" y="508946"/>
                          <a:pt x="94495" y="560941"/>
                        </a:cubicBezTo>
                        <a:cubicBezTo>
                          <a:pt x="108838" y="612936"/>
                          <a:pt x="116009" y="660450"/>
                          <a:pt x="126767" y="695412"/>
                        </a:cubicBezTo>
                        <a:cubicBezTo>
                          <a:pt x="137524" y="730374"/>
                          <a:pt x="143800" y="720513"/>
                          <a:pt x="159040" y="770715"/>
                        </a:cubicBezTo>
                        <a:cubicBezTo>
                          <a:pt x="174280" y="820917"/>
                          <a:pt x="204760" y="948216"/>
                          <a:pt x="218207" y="996626"/>
                        </a:cubicBezTo>
                        <a:cubicBezTo>
                          <a:pt x="231654" y="1045036"/>
                          <a:pt x="193107" y="1062068"/>
                          <a:pt x="239723" y="1061172"/>
                        </a:cubicBezTo>
                        <a:cubicBezTo>
                          <a:pt x="286339" y="1060276"/>
                          <a:pt x="462047" y="1025313"/>
                          <a:pt x="497906" y="991247"/>
                        </a:cubicBezTo>
                        <a:cubicBezTo>
                          <a:pt x="533765" y="957181"/>
                          <a:pt x="469219" y="902496"/>
                          <a:pt x="454876" y="856776"/>
                        </a:cubicBezTo>
                        <a:cubicBezTo>
                          <a:pt x="440533" y="811056"/>
                          <a:pt x="422603" y="763543"/>
                          <a:pt x="411845" y="716927"/>
                        </a:cubicBezTo>
                        <a:cubicBezTo>
                          <a:pt x="401087" y="670311"/>
                          <a:pt x="408259" y="637140"/>
                          <a:pt x="390330" y="577077"/>
                        </a:cubicBezTo>
                        <a:cubicBezTo>
                          <a:pt x="372401" y="517014"/>
                          <a:pt x="325784" y="414816"/>
                          <a:pt x="304269" y="356546"/>
                        </a:cubicBezTo>
                        <a:cubicBezTo>
                          <a:pt x="282754" y="298276"/>
                          <a:pt x="272892" y="266899"/>
                          <a:pt x="261238" y="227454"/>
                        </a:cubicBezTo>
                        <a:cubicBezTo>
                          <a:pt x="249584" y="188009"/>
                          <a:pt x="243309" y="154839"/>
                          <a:pt x="234344" y="119877"/>
                        </a:cubicBezTo>
                        <a:cubicBezTo>
                          <a:pt x="225379" y="84915"/>
                          <a:pt x="205657" y="12300"/>
                          <a:pt x="180556" y="1543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D1C2B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4" name="Freeform 213"/>
                  <p:cNvSpPr/>
                  <p:nvPr/>
                </p:nvSpPr>
                <p:spPr>
                  <a:xfrm rot="19959728">
                    <a:off x="4916483" y="3021198"/>
                    <a:ext cx="310613" cy="217059"/>
                  </a:xfrm>
                  <a:custGeom>
                    <a:avLst/>
                    <a:gdLst>
                      <a:gd name="connsiteX0" fmla="*/ 39230 w 434178"/>
                      <a:gd name="connsiteY0" fmla="*/ 746 h 217059"/>
                      <a:gd name="connsiteX1" fmla="*/ 151771 w 434178"/>
                      <a:gd name="connsiteY1" fmla="*/ 28881 h 217059"/>
                      <a:gd name="connsiteX2" fmla="*/ 369821 w 434178"/>
                      <a:gd name="connsiteY2" fmla="*/ 21847 h 217059"/>
                      <a:gd name="connsiteX3" fmla="*/ 412024 w 434178"/>
                      <a:gd name="connsiteY3" fmla="*/ 92186 h 217059"/>
                      <a:gd name="connsiteX4" fmla="*/ 426091 w 434178"/>
                      <a:gd name="connsiteY4" fmla="*/ 148456 h 217059"/>
                      <a:gd name="connsiteX5" fmla="*/ 285414 w 434178"/>
                      <a:gd name="connsiteY5" fmla="*/ 211761 h 217059"/>
                      <a:gd name="connsiteX6" fmla="*/ 46264 w 434178"/>
                      <a:gd name="connsiteY6" fmla="*/ 204727 h 217059"/>
                      <a:gd name="connsiteX7" fmla="*/ 4061 w 434178"/>
                      <a:gd name="connsiteY7" fmla="*/ 134389 h 217059"/>
                      <a:gd name="connsiteX8" fmla="*/ 4061 w 434178"/>
                      <a:gd name="connsiteY8" fmla="*/ 64050 h 217059"/>
                      <a:gd name="connsiteX9" fmla="*/ 39230 w 434178"/>
                      <a:gd name="connsiteY9" fmla="*/ 746 h 217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34178" h="217059">
                        <a:moveTo>
                          <a:pt x="39230" y="746"/>
                        </a:moveTo>
                        <a:cubicBezTo>
                          <a:pt x="63848" y="-5115"/>
                          <a:pt x="96673" y="25364"/>
                          <a:pt x="151771" y="28881"/>
                        </a:cubicBezTo>
                        <a:cubicBezTo>
                          <a:pt x="206869" y="32398"/>
                          <a:pt x="326446" y="11296"/>
                          <a:pt x="369821" y="21847"/>
                        </a:cubicBezTo>
                        <a:cubicBezTo>
                          <a:pt x="413196" y="32398"/>
                          <a:pt x="402646" y="71085"/>
                          <a:pt x="412024" y="92186"/>
                        </a:cubicBezTo>
                        <a:cubicBezTo>
                          <a:pt x="421402" y="113288"/>
                          <a:pt x="447193" y="128527"/>
                          <a:pt x="426091" y="148456"/>
                        </a:cubicBezTo>
                        <a:cubicBezTo>
                          <a:pt x="404989" y="168385"/>
                          <a:pt x="348718" y="202383"/>
                          <a:pt x="285414" y="211761"/>
                        </a:cubicBezTo>
                        <a:cubicBezTo>
                          <a:pt x="222110" y="221139"/>
                          <a:pt x="93156" y="217622"/>
                          <a:pt x="46264" y="204727"/>
                        </a:cubicBezTo>
                        <a:cubicBezTo>
                          <a:pt x="-628" y="191832"/>
                          <a:pt x="11095" y="157835"/>
                          <a:pt x="4061" y="134389"/>
                        </a:cubicBezTo>
                        <a:cubicBezTo>
                          <a:pt x="-2973" y="110943"/>
                          <a:pt x="544" y="85152"/>
                          <a:pt x="4061" y="64050"/>
                        </a:cubicBezTo>
                        <a:cubicBezTo>
                          <a:pt x="7578" y="42948"/>
                          <a:pt x="14612" y="6607"/>
                          <a:pt x="39230" y="746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D1C3BA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5" name="Freeform 214"/>
                  <p:cNvSpPr/>
                  <p:nvPr/>
                </p:nvSpPr>
                <p:spPr>
                  <a:xfrm rot="20161035">
                    <a:off x="5028674" y="3111727"/>
                    <a:ext cx="147711" cy="28135"/>
                  </a:xfrm>
                  <a:custGeom>
                    <a:avLst/>
                    <a:gdLst>
                      <a:gd name="connsiteX0" fmla="*/ 0 w 147711"/>
                      <a:gd name="connsiteY0" fmla="*/ 28135 h 28135"/>
                      <a:gd name="connsiteX1" fmla="*/ 147711 w 147711"/>
                      <a:gd name="connsiteY1" fmla="*/ 0 h 28135"/>
                      <a:gd name="connsiteX2" fmla="*/ 147711 w 147711"/>
                      <a:gd name="connsiteY2" fmla="*/ 0 h 28135"/>
                      <a:gd name="connsiteX3" fmla="*/ 147711 w 147711"/>
                      <a:gd name="connsiteY3" fmla="*/ 0 h 28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711" h="28135">
                        <a:moveTo>
                          <a:pt x="0" y="28135"/>
                        </a:moveTo>
                        <a:lnTo>
                          <a:pt x="147711" y="0"/>
                        </a:lnTo>
                        <a:lnTo>
                          <a:pt x="147711" y="0"/>
                        </a:lnTo>
                        <a:lnTo>
                          <a:pt x="147711" y="0"/>
                        </a:lnTo>
                      </a:path>
                    </a:pathLst>
                  </a:custGeom>
                  <a:noFill/>
                  <a:ln>
                    <a:solidFill>
                      <a:srgbClr val="D1C3BA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80" name="Freeform 179"/>
                <p:cNvSpPr/>
                <p:nvPr/>
              </p:nvSpPr>
              <p:spPr>
                <a:xfrm>
                  <a:off x="4740813" y="1934300"/>
                  <a:ext cx="1252640" cy="1405981"/>
                </a:xfrm>
                <a:custGeom>
                  <a:avLst/>
                  <a:gdLst>
                    <a:gd name="connsiteX0" fmla="*/ 267031 w 975550"/>
                    <a:gd name="connsiteY0" fmla="*/ 31044 h 1149059"/>
                    <a:gd name="connsiteX1" fmla="*/ 279731 w 975550"/>
                    <a:gd name="connsiteY1" fmla="*/ 196144 h 1149059"/>
                    <a:gd name="connsiteX2" fmla="*/ 140031 w 975550"/>
                    <a:gd name="connsiteY2" fmla="*/ 221544 h 1149059"/>
                    <a:gd name="connsiteX3" fmla="*/ 38431 w 975550"/>
                    <a:gd name="connsiteY3" fmla="*/ 234244 h 1149059"/>
                    <a:gd name="connsiteX4" fmla="*/ 13031 w 975550"/>
                    <a:gd name="connsiteY4" fmla="*/ 297744 h 1149059"/>
                    <a:gd name="connsiteX5" fmla="*/ 331 w 975550"/>
                    <a:gd name="connsiteY5" fmla="*/ 539044 h 1149059"/>
                    <a:gd name="connsiteX6" fmla="*/ 25731 w 975550"/>
                    <a:gd name="connsiteY6" fmla="*/ 754944 h 1149059"/>
                    <a:gd name="connsiteX7" fmla="*/ 38431 w 975550"/>
                    <a:gd name="connsiteY7" fmla="*/ 1059744 h 1149059"/>
                    <a:gd name="connsiteX8" fmla="*/ 51131 w 975550"/>
                    <a:gd name="connsiteY8" fmla="*/ 1135944 h 1149059"/>
                    <a:gd name="connsiteX9" fmla="*/ 660731 w 975550"/>
                    <a:gd name="connsiteY9" fmla="*/ 1135944 h 1149059"/>
                    <a:gd name="connsiteX10" fmla="*/ 965531 w 975550"/>
                    <a:gd name="connsiteY10" fmla="*/ 1123244 h 1149059"/>
                    <a:gd name="connsiteX11" fmla="*/ 902031 w 975550"/>
                    <a:gd name="connsiteY11" fmla="*/ 831144 h 1149059"/>
                    <a:gd name="connsiteX12" fmla="*/ 902031 w 975550"/>
                    <a:gd name="connsiteY12" fmla="*/ 297744 h 1149059"/>
                    <a:gd name="connsiteX13" fmla="*/ 775031 w 975550"/>
                    <a:gd name="connsiteY13" fmla="*/ 259644 h 1149059"/>
                    <a:gd name="connsiteX14" fmla="*/ 597231 w 975550"/>
                    <a:gd name="connsiteY14" fmla="*/ 208844 h 1149059"/>
                    <a:gd name="connsiteX15" fmla="*/ 571831 w 975550"/>
                    <a:gd name="connsiteY15" fmla="*/ 208844 h 1149059"/>
                    <a:gd name="connsiteX16" fmla="*/ 571831 w 975550"/>
                    <a:gd name="connsiteY16" fmla="*/ 81844 h 1149059"/>
                    <a:gd name="connsiteX17" fmla="*/ 533731 w 975550"/>
                    <a:gd name="connsiteY17" fmla="*/ 5644 h 1149059"/>
                    <a:gd name="connsiteX18" fmla="*/ 381331 w 975550"/>
                    <a:gd name="connsiteY18" fmla="*/ 5644 h 1149059"/>
                    <a:gd name="connsiteX19" fmla="*/ 267031 w 975550"/>
                    <a:gd name="connsiteY19" fmla="*/ 31044 h 1149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75550" h="1149059">
                      <a:moveTo>
                        <a:pt x="267031" y="31044"/>
                      </a:moveTo>
                      <a:cubicBezTo>
                        <a:pt x="283964" y="97719"/>
                        <a:pt x="300898" y="164394"/>
                        <a:pt x="279731" y="196144"/>
                      </a:cubicBezTo>
                      <a:cubicBezTo>
                        <a:pt x="258564" y="227894"/>
                        <a:pt x="180248" y="215194"/>
                        <a:pt x="140031" y="221544"/>
                      </a:cubicBezTo>
                      <a:cubicBezTo>
                        <a:pt x="99814" y="227894"/>
                        <a:pt x="59598" y="221544"/>
                        <a:pt x="38431" y="234244"/>
                      </a:cubicBezTo>
                      <a:cubicBezTo>
                        <a:pt x="17264" y="246944"/>
                        <a:pt x="19381" y="246944"/>
                        <a:pt x="13031" y="297744"/>
                      </a:cubicBezTo>
                      <a:cubicBezTo>
                        <a:pt x="6681" y="348544"/>
                        <a:pt x="-1786" y="462844"/>
                        <a:pt x="331" y="539044"/>
                      </a:cubicBezTo>
                      <a:cubicBezTo>
                        <a:pt x="2448" y="615244"/>
                        <a:pt x="19381" y="668161"/>
                        <a:pt x="25731" y="754944"/>
                      </a:cubicBezTo>
                      <a:cubicBezTo>
                        <a:pt x="32081" y="841727"/>
                        <a:pt x="34198" y="996244"/>
                        <a:pt x="38431" y="1059744"/>
                      </a:cubicBezTo>
                      <a:cubicBezTo>
                        <a:pt x="42664" y="1123244"/>
                        <a:pt x="-52586" y="1123244"/>
                        <a:pt x="51131" y="1135944"/>
                      </a:cubicBezTo>
                      <a:cubicBezTo>
                        <a:pt x="154848" y="1148644"/>
                        <a:pt x="508331" y="1138061"/>
                        <a:pt x="660731" y="1135944"/>
                      </a:cubicBezTo>
                      <a:cubicBezTo>
                        <a:pt x="813131" y="1133827"/>
                        <a:pt x="925314" y="1174044"/>
                        <a:pt x="965531" y="1123244"/>
                      </a:cubicBezTo>
                      <a:cubicBezTo>
                        <a:pt x="1005748" y="1072444"/>
                        <a:pt x="912614" y="968727"/>
                        <a:pt x="902031" y="831144"/>
                      </a:cubicBezTo>
                      <a:cubicBezTo>
                        <a:pt x="891448" y="693561"/>
                        <a:pt x="923198" y="392994"/>
                        <a:pt x="902031" y="297744"/>
                      </a:cubicBezTo>
                      <a:cubicBezTo>
                        <a:pt x="880864" y="202494"/>
                        <a:pt x="775031" y="259644"/>
                        <a:pt x="775031" y="259644"/>
                      </a:cubicBezTo>
                      <a:lnTo>
                        <a:pt x="597231" y="208844"/>
                      </a:lnTo>
                      <a:cubicBezTo>
                        <a:pt x="563364" y="200377"/>
                        <a:pt x="576064" y="230011"/>
                        <a:pt x="571831" y="208844"/>
                      </a:cubicBezTo>
                      <a:cubicBezTo>
                        <a:pt x="567598" y="187677"/>
                        <a:pt x="578181" y="115711"/>
                        <a:pt x="571831" y="81844"/>
                      </a:cubicBezTo>
                      <a:cubicBezTo>
                        <a:pt x="565481" y="47977"/>
                        <a:pt x="565481" y="18344"/>
                        <a:pt x="533731" y="5644"/>
                      </a:cubicBezTo>
                      <a:cubicBezTo>
                        <a:pt x="501981" y="-7056"/>
                        <a:pt x="381331" y="5644"/>
                        <a:pt x="381331" y="5644"/>
                      </a:cubicBezTo>
                      <a:lnTo>
                        <a:pt x="267031" y="31044"/>
                      </a:ln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F7F4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81" name="Group 180"/>
                <p:cNvGrpSpPr/>
                <p:nvPr/>
              </p:nvGrpSpPr>
              <p:grpSpPr>
                <a:xfrm rot="176094">
                  <a:off x="4399469" y="761397"/>
                  <a:ext cx="1540042" cy="1311029"/>
                  <a:chOff x="5956950" y="498076"/>
                  <a:chExt cx="1678822" cy="1469479"/>
                </a:xfrm>
              </p:grpSpPr>
              <p:grpSp>
                <p:nvGrpSpPr>
                  <p:cNvPr id="198" name="Group 197"/>
                  <p:cNvGrpSpPr/>
                  <p:nvPr/>
                </p:nvGrpSpPr>
                <p:grpSpPr>
                  <a:xfrm>
                    <a:off x="5997220" y="498076"/>
                    <a:ext cx="1487679" cy="1469479"/>
                    <a:chOff x="4723610" y="748576"/>
                    <a:chExt cx="1487679" cy="1469479"/>
                  </a:xfrm>
                  <a:solidFill>
                    <a:srgbClr val="FFCFAB"/>
                  </a:solidFill>
                </p:grpSpPr>
                <p:sp>
                  <p:nvSpPr>
                    <p:cNvPr id="211" name="Freeform 210"/>
                    <p:cNvSpPr/>
                    <p:nvPr/>
                  </p:nvSpPr>
                  <p:spPr>
                    <a:xfrm>
                      <a:off x="4723610" y="748576"/>
                      <a:ext cx="1487679" cy="1469479"/>
                    </a:xfrm>
                    <a:custGeom>
                      <a:avLst/>
                      <a:gdLst>
                        <a:gd name="connsiteX0" fmla="*/ 1589651 w 1814151"/>
                        <a:gd name="connsiteY0" fmla="*/ 334913 h 1861248"/>
                        <a:gd name="connsiteX1" fmla="*/ 1428565 w 1814151"/>
                        <a:gd name="connsiteY1" fmla="*/ 107498 h 1861248"/>
                        <a:gd name="connsiteX2" fmla="*/ 1239052 w 1814151"/>
                        <a:gd name="connsiteY2" fmla="*/ 31692 h 1861248"/>
                        <a:gd name="connsiteX3" fmla="*/ 940569 w 1814151"/>
                        <a:gd name="connsiteY3" fmla="*/ 3265 h 1861248"/>
                        <a:gd name="connsiteX4" fmla="*/ 608921 w 1814151"/>
                        <a:gd name="connsiteY4" fmla="*/ 102760 h 1861248"/>
                        <a:gd name="connsiteX5" fmla="*/ 305700 w 1814151"/>
                        <a:gd name="connsiteY5" fmla="*/ 311224 h 1861248"/>
                        <a:gd name="connsiteX6" fmla="*/ 196730 w 1814151"/>
                        <a:gd name="connsiteY6" fmla="*/ 467572 h 1861248"/>
                        <a:gd name="connsiteX7" fmla="*/ 144614 w 1814151"/>
                        <a:gd name="connsiteY7" fmla="*/ 770793 h 1861248"/>
                        <a:gd name="connsiteX8" fmla="*/ 253584 w 1814151"/>
                        <a:gd name="connsiteY8" fmla="*/ 1140343 h 1861248"/>
                        <a:gd name="connsiteX9" fmla="*/ 244109 w 1814151"/>
                        <a:gd name="connsiteY9" fmla="*/ 1135605 h 1861248"/>
                        <a:gd name="connsiteX10" fmla="*/ 196730 w 1814151"/>
                        <a:gd name="connsiteY10" fmla="*/ 1092965 h 1861248"/>
                        <a:gd name="connsiteX11" fmla="*/ 144614 w 1814151"/>
                        <a:gd name="connsiteY11" fmla="*/ 1064538 h 1861248"/>
                        <a:gd name="connsiteX12" fmla="*/ 68809 w 1814151"/>
                        <a:gd name="connsiteY12" fmla="*/ 1074014 h 1861248"/>
                        <a:gd name="connsiteX13" fmla="*/ 11955 w 1814151"/>
                        <a:gd name="connsiteY13" fmla="*/ 1121392 h 1861248"/>
                        <a:gd name="connsiteX14" fmla="*/ 2480 w 1814151"/>
                        <a:gd name="connsiteY14" fmla="*/ 1206673 h 1861248"/>
                        <a:gd name="connsiteX15" fmla="*/ 45120 w 1814151"/>
                        <a:gd name="connsiteY15" fmla="*/ 1334594 h 1861248"/>
                        <a:gd name="connsiteX16" fmla="*/ 135139 w 1814151"/>
                        <a:gd name="connsiteY16" fmla="*/ 1438826 h 1861248"/>
                        <a:gd name="connsiteX17" fmla="*/ 263060 w 1814151"/>
                        <a:gd name="connsiteY17" fmla="*/ 1481467 h 1861248"/>
                        <a:gd name="connsiteX18" fmla="*/ 319914 w 1814151"/>
                        <a:gd name="connsiteY18" fmla="*/ 1467253 h 1861248"/>
                        <a:gd name="connsiteX19" fmla="*/ 362554 w 1814151"/>
                        <a:gd name="connsiteY19" fmla="*/ 1580961 h 1861248"/>
                        <a:gd name="connsiteX20" fmla="*/ 438360 w 1814151"/>
                        <a:gd name="connsiteY20" fmla="*/ 1694669 h 1861248"/>
                        <a:gd name="connsiteX21" fmla="*/ 561543 w 1814151"/>
                        <a:gd name="connsiteY21" fmla="*/ 1775212 h 1861248"/>
                        <a:gd name="connsiteX22" fmla="*/ 675251 w 1814151"/>
                        <a:gd name="connsiteY22" fmla="*/ 1817852 h 1861248"/>
                        <a:gd name="connsiteX23" fmla="*/ 850550 w 1814151"/>
                        <a:gd name="connsiteY23" fmla="*/ 1836803 h 1861248"/>
                        <a:gd name="connsiteX24" fmla="*/ 983209 w 1814151"/>
                        <a:gd name="connsiteY24" fmla="*/ 1827328 h 1861248"/>
                        <a:gd name="connsiteX25" fmla="*/ 1106393 w 1814151"/>
                        <a:gd name="connsiteY25" fmla="*/ 1860492 h 1861248"/>
                        <a:gd name="connsiteX26" fmla="*/ 1229576 w 1814151"/>
                        <a:gd name="connsiteY26" fmla="*/ 1846279 h 1861248"/>
                        <a:gd name="connsiteX27" fmla="*/ 1366973 w 1814151"/>
                        <a:gd name="connsiteY27" fmla="*/ 1798901 h 1861248"/>
                        <a:gd name="connsiteX28" fmla="*/ 1442778 w 1814151"/>
                        <a:gd name="connsiteY28" fmla="*/ 1727833 h 1861248"/>
                        <a:gd name="connsiteX29" fmla="*/ 1528059 w 1814151"/>
                        <a:gd name="connsiteY29" fmla="*/ 1689931 h 1861248"/>
                        <a:gd name="connsiteX30" fmla="*/ 1679669 w 1814151"/>
                        <a:gd name="connsiteY30" fmla="*/ 1571485 h 1861248"/>
                        <a:gd name="connsiteX31" fmla="*/ 1769688 w 1814151"/>
                        <a:gd name="connsiteY31" fmla="*/ 1419875 h 1861248"/>
                        <a:gd name="connsiteX32" fmla="*/ 1802853 w 1814151"/>
                        <a:gd name="connsiteY32" fmla="*/ 1268264 h 1861248"/>
                        <a:gd name="connsiteX33" fmla="*/ 1812328 w 1814151"/>
                        <a:gd name="connsiteY33" fmla="*/ 1154557 h 1861248"/>
                        <a:gd name="connsiteX34" fmla="*/ 1812328 w 1814151"/>
                        <a:gd name="connsiteY34" fmla="*/ 1078752 h 1861248"/>
                        <a:gd name="connsiteX35" fmla="*/ 1793377 w 1814151"/>
                        <a:gd name="connsiteY35" fmla="*/ 965044 h 1861248"/>
                        <a:gd name="connsiteX36" fmla="*/ 1760212 w 1814151"/>
                        <a:gd name="connsiteY36" fmla="*/ 770793 h 1861248"/>
                        <a:gd name="connsiteX37" fmla="*/ 1717572 w 1814151"/>
                        <a:gd name="connsiteY37" fmla="*/ 609707 h 1861248"/>
                        <a:gd name="connsiteX38" fmla="*/ 1637029 w 1814151"/>
                        <a:gd name="connsiteY38" fmla="*/ 415456 h 1861248"/>
                        <a:gd name="connsiteX39" fmla="*/ 1589651 w 1814151"/>
                        <a:gd name="connsiteY39" fmla="*/ 334913 h 18612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</a:cxnLst>
                      <a:rect l="l" t="t" r="r" b="b"/>
                      <a:pathLst>
                        <a:path w="1814151" h="1861248">
                          <a:moveTo>
                            <a:pt x="1589651" y="334913"/>
                          </a:moveTo>
                          <a:cubicBezTo>
                            <a:pt x="1554907" y="283587"/>
                            <a:pt x="1486998" y="158035"/>
                            <a:pt x="1428565" y="107498"/>
                          </a:cubicBezTo>
                          <a:cubicBezTo>
                            <a:pt x="1370132" y="56961"/>
                            <a:pt x="1320385" y="49064"/>
                            <a:pt x="1239052" y="31692"/>
                          </a:cubicBezTo>
                          <a:cubicBezTo>
                            <a:pt x="1157719" y="14320"/>
                            <a:pt x="1045591" y="-8580"/>
                            <a:pt x="940569" y="3265"/>
                          </a:cubicBezTo>
                          <a:cubicBezTo>
                            <a:pt x="835547" y="15110"/>
                            <a:pt x="714732" y="51434"/>
                            <a:pt x="608921" y="102760"/>
                          </a:cubicBezTo>
                          <a:cubicBezTo>
                            <a:pt x="503110" y="154086"/>
                            <a:pt x="374398" y="250422"/>
                            <a:pt x="305700" y="311224"/>
                          </a:cubicBezTo>
                          <a:cubicBezTo>
                            <a:pt x="237002" y="372026"/>
                            <a:pt x="223578" y="390977"/>
                            <a:pt x="196730" y="467572"/>
                          </a:cubicBezTo>
                          <a:cubicBezTo>
                            <a:pt x="169882" y="544167"/>
                            <a:pt x="135138" y="658665"/>
                            <a:pt x="144614" y="770793"/>
                          </a:cubicBezTo>
                          <a:cubicBezTo>
                            <a:pt x="154090" y="882921"/>
                            <a:pt x="237002" y="1079541"/>
                            <a:pt x="253584" y="1140343"/>
                          </a:cubicBezTo>
                          <a:cubicBezTo>
                            <a:pt x="270166" y="1201145"/>
                            <a:pt x="253585" y="1143501"/>
                            <a:pt x="244109" y="1135605"/>
                          </a:cubicBezTo>
                          <a:cubicBezTo>
                            <a:pt x="234633" y="1127709"/>
                            <a:pt x="213312" y="1104809"/>
                            <a:pt x="196730" y="1092965"/>
                          </a:cubicBezTo>
                          <a:cubicBezTo>
                            <a:pt x="180148" y="1081121"/>
                            <a:pt x="165934" y="1067696"/>
                            <a:pt x="144614" y="1064538"/>
                          </a:cubicBezTo>
                          <a:cubicBezTo>
                            <a:pt x="123294" y="1061380"/>
                            <a:pt x="90919" y="1064538"/>
                            <a:pt x="68809" y="1074014"/>
                          </a:cubicBezTo>
                          <a:cubicBezTo>
                            <a:pt x="46699" y="1083490"/>
                            <a:pt x="23010" y="1099282"/>
                            <a:pt x="11955" y="1121392"/>
                          </a:cubicBezTo>
                          <a:cubicBezTo>
                            <a:pt x="900" y="1143502"/>
                            <a:pt x="-3047" y="1171139"/>
                            <a:pt x="2480" y="1206673"/>
                          </a:cubicBezTo>
                          <a:cubicBezTo>
                            <a:pt x="8007" y="1242207"/>
                            <a:pt x="23010" y="1295902"/>
                            <a:pt x="45120" y="1334594"/>
                          </a:cubicBezTo>
                          <a:cubicBezTo>
                            <a:pt x="67230" y="1373286"/>
                            <a:pt x="98816" y="1414347"/>
                            <a:pt x="135139" y="1438826"/>
                          </a:cubicBezTo>
                          <a:cubicBezTo>
                            <a:pt x="171462" y="1463305"/>
                            <a:pt x="232264" y="1476729"/>
                            <a:pt x="263060" y="1481467"/>
                          </a:cubicBezTo>
                          <a:cubicBezTo>
                            <a:pt x="293856" y="1486205"/>
                            <a:pt x="303332" y="1450671"/>
                            <a:pt x="319914" y="1467253"/>
                          </a:cubicBezTo>
                          <a:cubicBezTo>
                            <a:pt x="336496" y="1483835"/>
                            <a:pt x="342813" y="1543059"/>
                            <a:pt x="362554" y="1580961"/>
                          </a:cubicBezTo>
                          <a:cubicBezTo>
                            <a:pt x="382295" y="1618863"/>
                            <a:pt x="405195" y="1662294"/>
                            <a:pt x="438360" y="1694669"/>
                          </a:cubicBezTo>
                          <a:cubicBezTo>
                            <a:pt x="471525" y="1727044"/>
                            <a:pt x="522061" y="1754682"/>
                            <a:pt x="561543" y="1775212"/>
                          </a:cubicBezTo>
                          <a:cubicBezTo>
                            <a:pt x="601025" y="1795742"/>
                            <a:pt x="627083" y="1807587"/>
                            <a:pt x="675251" y="1817852"/>
                          </a:cubicBezTo>
                          <a:cubicBezTo>
                            <a:pt x="723419" y="1828117"/>
                            <a:pt x="799224" y="1835224"/>
                            <a:pt x="850550" y="1836803"/>
                          </a:cubicBezTo>
                          <a:cubicBezTo>
                            <a:pt x="901876" y="1838382"/>
                            <a:pt x="940568" y="1823380"/>
                            <a:pt x="983209" y="1827328"/>
                          </a:cubicBezTo>
                          <a:cubicBezTo>
                            <a:pt x="1025849" y="1831276"/>
                            <a:pt x="1065332" y="1857334"/>
                            <a:pt x="1106393" y="1860492"/>
                          </a:cubicBezTo>
                          <a:cubicBezTo>
                            <a:pt x="1147454" y="1863650"/>
                            <a:pt x="1186146" y="1856544"/>
                            <a:pt x="1229576" y="1846279"/>
                          </a:cubicBezTo>
                          <a:cubicBezTo>
                            <a:pt x="1273006" y="1836014"/>
                            <a:pt x="1331439" y="1818642"/>
                            <a:pt x="1366973" y="1798901"/>
                          </a:cubicBezTo>
                          <a:cubicBezTo>
                            <a:pt x="1402507" y="1779160"/>
                            <a:pt x="1415930" y="1745995"/>
                            <a:pt x="1442778" y="1727833"/>
                          </a:cubicBezTo>
                          <a:cubicBezTo>
                            <a:pt x="1469626" y="1709671"/>
                            <a:pt x="1488577" y="1715989"/>
                            <a:pt x="1528059" y="1689931"/>
                          </a:cubicBezTo>
                          <a:cubicBezTo>
                            <a:pt x="1567541" y="1663873"/>
                            <a:pt x="1639398" y="1616494"/>
                            <a:pt x="1679669" y="1571485"/>
                          </a:cubicBezTo>
                          <a:cubicBezTo>
                            <a:pt x="1719940" y="1526476"/>
                            <a:pt x="1749157" y="1470412"/>
                            <a:pt x="1769688" y="1419875"/>
                          </a:cubicBezTo>
                          <a:cubicBezTo>
                            <a:pt x="1790219" y="1369338"/>
                            <a:pt x="1795746" y="1312484"/>
                            <a:pt x="1802853" y="1268264"/>
                          </a:cubicBezTo>
                          <a:cubicBezTo>
                            <a:pt x="1809960" y="1224044"/>
                            <a:pt x="1810749" y="1186142"/>
                            <a:pt x="1812328" y="1154557"/>
                          </a:cubicBezTo>
                          <a:cubicBezTo>
                            <a:pt x="1813907" y="1122972"/>
                            <a:pt x="1815487" y="1110338"/>
                            <a:pt x="1812328" y="1078752"/>
                          </a:cubicBezTo>
                          <a:cubicBezTo>
                            <a:pt x="1809169" y="1047166"/>
                            <a:pt x="1802063" y="1016371"/>
                            <a:pt x="1793377" y="965044"/>
                          </a:cubicBezTo>
                          <a:cubicBezTo>
                            <a:pt x="1784691" y="913718"/>
                            <a:pt x="1772846" y="830016"/>
                            <a:pt x="1760212" y="770793"/>
                          </a:cubicBezTo>
                          <a:cubicBezTo>
                            <a:pt x="1747578" y="711570"/>
                            <a:pt x="1738102" y="668930"/>
                            <a:pt x="1717572" y="609707"/>
                          </a:cubicBezTo>
                          <a:cubicBezTo>
                            <a:pt x="1697042" y="550484"/>
                            <a:pt x="1657560" y="461255"/>
                            <a:pt x="1637029" y="415456"/>
                          </a:cubicBezTo>
                          <a:cubicBezTo>
                            <a:pt x="1616499" y="369657"/>
                            <a:pt x="1624395" y="386239"/>
                            <a:pt x="1589651" y="334913"/>
                          </a:cubicBezTo>
                          <a:close/>
                        </a:path>
                      </a:pathLst>
                    </a:custGeom>
                    <a:solidFill>
                      <a:srgbClr val="E39650"/>
                    </a:solidFill>
                    <a:ln>
                      <a:solidFill>
                        <a:schemeClr val="accent2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212" name="Freeform 211"/>
                    <p:cNvSpPr/>
                    <p:nvPr/>
                  </p:nvSpPr>
                  <p:spPr>
                    <a:xfrm>
                      <a:off x="4827841" y="1667695"/>
                      <a:ext cx="94758" cy="137418"/>
                    </a:xfrm>
                    <a:custGeom>
                      <a:avLst/>
                      <a:gdLst>
                        <a:gd name="connsiteX0" fmla="*/ 169501 w 169501"/>
                        <a:gd name="connsiteY0" fmla="*/ 42661 h 137417"/>
                        <a:gd name="connsiteX1" fmla="*/ 103172 w 169501"/>
                        <a:gd name="connsiteY1" fmla="*/ 20 h 137417"/>
                        <a:gd name="connsiteX2" fmla="*/ 8415 w 169501"/>
                        <a:gd name="connsiteY2" fmla="*/ 37923 h 137417"/>
                        <a:gd name="connsiteX3" fmla="*/ 8415 w 169501"/>
                        <a:gd name="connsiteY3" fmla="*/ 99514 h 137417"/>
                        <a:gd name="connsiteX4" fmla="*/ 41580 w 169501"/>
                        <a:gd name="connsiteY4" fmla="*/ 137417 h 137417"/>
                        <a:gd name="connsiteX5" fmla="*/ 41580 w 169501"/>
                        <a:gd name="connsiteY5" fmla="*/ 137417 h 1374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9501" h="137417">
                          <a:moveTo>
                            <a:pt x="169501" y="42661"/>
                          </a:moveTo>
                          <a:cubicBezTo>
                            <a:pt x="149760" y="21735"/>
                            <a:pt x="130020" y="810"/>
                            <a:pt x="103172" y="20"/>
                          </a:cubicBezTo>
                          <a:cubicBezTo>
                            <a:pt x="76324" y="-770"/>
                            <a:pt x="24208" y="21341"/>
                            <a:pt x="8415" y="37923"/>
                          </a:cubicBezTo>
                          <a:cubicBezTo>
                            <a:pt x="-7378" y="54505"/>
                            <a:pt x="2888" y="82932"/>
                            <a:pt x="8415" y="99514"/>
                          </a:cubicBezTo>
                          <a:cubicBezTo>
                            <a:pt x="13942" y="116096"/>
                            <a:pt x="41580" y="137417"/>
                            <a:pt x="41580" y="137417"/>
                          </a:cubicBezTo>
                          <a:lnTo>
                            <a:pt x="41580" y="137417"/>
                          </a:lnTo>
                        </a:path>
                      </a:pathLst>
                    </a:custGeom>
                    <a:solidFill>
                      <a:srgbClr val="E39650"/>
                    </a:solidFill>
                    <a:ln>
                      <a:solidFill>
                        <a:srgbClr val="C36E49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  <p:sp>
                <p:nvSpPr>
                  <p:cNvPr id="199" name="Freeform 198"/>
                  <p:cNvSpPr/>
                  <p:nvPr/>
                </p:nvSpPr>
                <p:spPr>
                  <a:xfrm rot="618708">
                    <a:off x="6459690" y="1036931"/>
                    <a:ext cx="221639" cy="265215"/>
                  </a:xfrm>
                  <a:custGeom>
                    <a:avLst/>
                    <a:gdLst>
                      <a:gd name="connsiteX0" fmla="*/ 365574 w 365761"/>
                      <a:gd name="connsiteY0" fmla="*/ 67732 h 376344"/>
                      <a:gd name="connsiteX1" fmla="*/ 341885 w 365761"/>
                      <a:gd name="connsiteY1" fmla="*/ 15616 h 376344"/>
                      <a:gd name="connsiteX2" fmla="*/ 289768 w 365761"/>
                      <a:gd name="connsiteY2" fmla="*/ 1402 h 376344"/>
                      <a:gd name="connsiteX3" fmla="*/ 176061 w 365761"/>
                      <a:gd name="connsiteY3" fmla="*/ 44043 h 376344"/>
                      <a:gd name="connsiteX4" fmla="*/ 90780 w 365761"/>
                      <a:gd name="connsiteY4" fmla="*/ 115110 h 376344"/>
                      <a:gd name="connsiteX5" fmla="*/ 24450 w 365761"/>
                      <a:gd name="connsiteY5" fmla="*/ 205129 h 376344"/>
                      <a:gd name="connsiteX6" fmla="*/ 761 w 365761"/>
                      <a:gd name="connsiteY6" fmla="*/ 299885 h 376344"/>
                      <a:gd name="connsiteX7" fmla="*/ 10237 w 365761"/>
                      <a:gd name="connsiteY7" fmla="*/ 375690 h 376344"/>
                      <a:gd name="connsiteX8" fmla="*/ 52877 w 365761"/>
                      <a:gd name="connsiteY8" fmla="*/ 333050 h 376344"/>
                      <a:gd name="connsiteX9" fmla="*/ 104993 w 365761"/>
                      <a:gd name="connsiteY9" fmla="*/ 271458 h 376344"/>
                      <a:gd name="connsiteX10" fmla="*/ 161847 w 365761"/>
                      <a:gd name="connsiteY10" fmla="*/ 209866 h 376344"/>
                      <a:gd name="connsiteX11" fmla="*/ 228177 w 365761"/>
                      <a:gd name="connsiteY11" fmla="*/ 181439 h 376344"/>
                      <a:gd name="connsiteX12" fmla="*/ 280293 w 365761"/>
                      <a:gd name="connsiteY12" fmla="*/ 162488 h 376344"/>
                      <a:gd name="connsiteX13" fmla="*/ 308720 w 365761"/>
                      <a:gd name="connsiteY13" fmla="*/ 153012 h 376344"/>
                      <a:gd name="connsiteX14" fmla="*/ 351360 w 365761"/>
                      <a:gd name="connsiteY14" fmla="*/ 119848 h 376344"/>
                      <a:gd name="connsiteX15" fmla="*/ 365574 w 365761"/>
                      <a:gd name="connsiteY15" fmla="*/ 67732 h 376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65761" h="376344">
                        <a:moveTo>
                          <a:pt x="365574" y="67732"/>
                        </a:moveTo>
                        <a:cubicBezTo>
                          <a:pt x="363995" y="50360"/>
                          <a:pt x="354519" y="26671"/>
                          <a:pt x="341885" y="15616"/>
                        </a:cubicBezTo>
                        <a:cubicBezTo>
                          <a:pt x="329251" y="4561"/>
                          <a:pt x="317405" y="-3336"/>
                          <a:pt x="289768" y="1402"/>
                        </a:cubicBezTo>
                        <a:cubicBezTo>
                          <a:pt x="262131" y="6140"/>
                          <a:pt x="209226" y="25092"/>
                          <a:pt x="176061" y="44043"/>
                        </a:cubicBezTo>
                        <a:cubicBezTo>
                          <a:pt x="142896" y="62994"/>
                          <a:pt x="116048" y="88262"/>
                          <a:pt x="90780" y="115110"/>
                        </a:cubicBezTo>
                        <a:cubicBezTo>
                          <a:pt x="65511" y="141958"/>
                          <a:pt x="39453" y="174333"/>
                          <a:pt x="24450" y="205129"/>
                        </a:cubicBezTo>
                        <a:cubicBezTo>
                          <a:pt x="9447" y="235925"/>
                          <a:pt x="3130" y="271458"/>
                          <a:pt x="761" y="299885"/>
                        </a:cubicBezTo>
                        <a:cubicBezTo>
                          <a:pt x="-1608" y="328312"/>
                          <a:pt x="1551" y="370163"/>
                          <a:pt x="10237" y="375690"/>
                        </a:cubicBezTo>
                        <a:cubicBezTo>
                          <a:pt x="18923" y="381217"/>
                          <a:pt x="37084" y="350422"/>
                          <a:pt x="52877" y="333050"/>
                        </a:cubicBezTo>
                        <a:cubicBezTo>
                          <a:pt x="68670" y="315678"/>
                          <a:pt x="86831" y="291989"/>
                          <a:pt x="104993" y="271458"/>
                        </a:cubicBezTo>
                        <a:cubicBezTo>
                          <a:pt x="123155" y="250927"/>
                          <a:pt x="141316" y="224869"/>
                          <a:pt x="161847" y="209866"/>
                        </a:cubicBezTo>
                        <a:cubicBezTo>
                          <a:pt x="182378" y="194863"/>
                          <a:pt x="208436" y="189335"/>
                          <a:pt x="228177" y="181439"/>
                        </a:cubicBezTo>
                        <a:cubicBezTo>
                          <a:pt x="247918" y="173543"/>
                          <a:pt x="266869" y="167226"/>
                          <a:pt x="280293" y="162488"/>
                        </a:cubicBezTo>
                        <a:cubicBezTo>
                          <a:pt x="293717" y="157750"/>
                          <a:pt x="296875" y="160119"/>
                          <a:pt x="308720" y="153012"/>
                        </a:cubicBezTo>
                        <a:cubicBezTo>
                          <a:pt x="320564" y="145905"/>
                          <a:pt x="344253" y="130903"/>
                          <a:pt x="351360" y="119848"/>
                        </a:cubicBezTo>
                        <a:cubicBezTo>
                          <a:pt x="358467" y="108793"/>
                          <a:pt x="367153" y="85104"/>
                          <a:pt x="365574" y="67732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solidFill>
                      <a:schemeClr val="bg2">
                        <a:lumMod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0" name="Freeform 199"/>
                  <p:cNvSpPr/>
                  <p:nvPr/>
                </p:nvSpPr>
                <p:spPr>
                  <a:xfrm rot="19974490" flipH="1">
                    <a:off x="7002492" y="931060"/>
                    <a:ext cx="235034" cy="251065"/>
                  </a:xfrm>
                  <a:custGeom>
                    <a:avLst/>
                    <a:gdLst>
                      <a:gd name="connsiteX0" fmla="*/ 365574 w 365761"/>
                      <a:gd name="connsiteY0" fmla="*/ 67732 h 376344"/>
                      <a:gd name="connsiteX1" fmla="*/ 341885 w 365761"/>
                      <a:gd name="connsiteY1" fmla="*/ 15616 h 376344"/>
                      <a:gd name="connsiteX2" fmla="*/ 289768 w 365761"/>
                      <a:gd name="connsiteY2" fmla="*/ 1402 h 376344"/>
                      <a:gd name="connsiteX3" fmla="*/ 176061 w 365761"/>
                      <a:gd name="connsiteY3" fmla="*/ 44043 h 376344"/>
                      <a:gd name="connsiteX4" fmla="*/ 90780 w 365761"/>
                      <a:gd name="connsiteY4" fmla="*/ 115110 h 376344"/>
                      <a:gd name="connsiteX5" fmla="*/ 24450 w 365761"/>
                      <a:gd name="connsiteY5" fmla="*/ 205129 h 376344"/>
                      <a:gd name="connsiteX6" fmla="*/ 761 w 365761"/>
                      <a:gd name="connsiteY6" fmla="*/ 299885 h 376344"/>
                      <a:gd name="connsiteX7" fmla="*/ 10237 w 365761"/>
                      <a:gd name="connsiteY7" fmla="*/ 375690 h 376344"/>
                      <a:gd name="connsiteX8" fmla="*/ 52877 w 365761"/>
                      <a:gd name="connsiteY8" fmla="*/ 333050 h 376344"/>
                      <a:gd name="connsiteX9" fmla="*/ 104993 w 365761"/>
                      <a:gd name="connsiteY9" fmla="*/ 271458 h 376344"/>
                      <a:gd name="connsiteX10" fmla="*/ 161847 w 365761"/>
                      <a:gd name="connsiteY10" fmla="*/ 209866 h 376344"/>
                      <a:gd name="connsiteX11" fmla="*/ 228177 w 365761"/>
                      <a:gd name="connsiteY11" fmla="*/ 181439 h 376344"/>
                      <a:gd name="connsiteX12" fmla="*/ 280293 w 365761"/>
                      <a:gd name="connsiteY12" fmla="*/ 162488 h 376344"/>
                      <a:gd name="connsiteX13" fmla="*/ 308720 w 365761"/>
                      <a:gd name="connsiteY13" fmla="*/ 153012 h 376344"/>
                      <a:gd name="connsiteX14" fmla="*/ 351360 w 365761"/>
                      <a:gd name="connsiteY14" fmla="*/ 119848 h 376344"/>
                      <a:gd name="connsiteX15" fmla="*/ 365574 w 365761"/>
                      <a:gd name="connsiteY15" fmla="*/ 67732 h 376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65761" h="376344">
                        <a:moveTo>
                          <a:pt x="365574" y="67732"/>
                        </a:moveTo>
                        <a:cubicBezTo>
                          <a:pt x="363995" y="50360"/>
                          <a:pt x="354519" y="26671"/>
                          <a:pt x="341885" y="15616"/>
                        </a:cubicBezTo>
                        <a:cubicBezTo>
                          <a:pt x="329251" y="4561"/>
                          <a:pt x="317405" y="-3336"/>
                          <a:pt x="289768" y="1402"/>
                        </a:cubicBezTo>
                        <a:cubicBezTo>
                          <a:pt x="262131" y="6140"/>
                          <a:pt x="209226" y="25092"/>
                          <a:pt x="176061" y="44043"/>
                        </a:cubicBezTo>
                        <a:cubicBezTo>
                          <a:pt x="142896" y="62994"/>
                          <a:pt x="116048" y="88262"/>
                          <a:pt x="90780" y="115110"/>
                        </a:cubicBezTo>
                        <a:cubicBezTo>
                          <a:pt x="65511" y="141958"/>
                          <a:pt x="39453" y="174333"/>
                          <a:pt x="24450" y="205129"/>
                        </a:cubicBezTo>
                        <a:cubicBezTo>
                          <a:pt x="9447" y="235925"/>
                          <a:pt x="3130" y="271458"/>
                          <a:pt x="761" y="299885"/>
                        </a:cubicBezTo>
                        <a:cubicBezTo>
                          <a:pt x="-1608" y="328312"/>
                          <a:pt x="1551" y="370163"/>
                          <a:pt x="10237" y="375690"/>
                        </a:cubicBezTo>
                        <a:cubicBezTo>
                          <a:pt x="18923" y="381217"/>
                          <a:pt x="37084" y="350422"/>
                          <a:pt x="52877" y="333050"/>
                        </a:cubicBezTo>
                        <a:cubicBezTo>
                          <a:pt x="68670" y="315678"/>
                          <a:pt x="86831" y="291989"/>
                          <a:pt x="104993" y="271458"/>
                        </a:cubicBezTo>
                        <a:cubicBezTo>
                          <a:pt x="123155" y="250927"/>
                          <a:pt x="141316" y="224869"/>
                          <a:pt x="161847" y="209866"/>
                        </a:cubicBezTo>
                        <a:cubicBezTo>
                          <a:pt x="182378" y="194863"/>
                          <a:pt x="208436" y="189335"/>
                          <a:pt x="228177" y="181439"/>
                        </a:cubicBezTo>
                        <a:cubicBezTo>
                          <a:pt x="247918" y="173543"/>
                          <a:pt x="266869" y="167226"/>
                          <a:pt x="280293" y="162488"/>
                        </a:cubicBezTo>
                        <a:cubicBezTo>
                          <a:pt x="293717" y="157750"/>
                          <a:pt x="296875" y="160119"/>
                          <a:pt x="308720" y="153012"/>
                        </a:cubicBezTo>
                        <a:cubicBezTo>
                          <a:pt x="320564" y="145905"/>
                          <a:pt x="344253" y="130903"/>
                          <a:pt x="351360" y="119848"/>
                        </a:cubicBezTo>
                        <a:cubicBezTo>
                          <a:pt x="358467" y="108793"/>
                          <a:pt x="367153" y="85104"/>
                          <a:pt x="365574" y="67732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solidFill>
                      <a:schemeClr val="bg2">
                        <a:lumMod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1" name="Oval 200"/>
                  <p:cNvSpPr/>
                  <p:nvPr/>
                </p:nvSpPr>
                <p:spPr>
                  <a:xfrm>
                    <a:off x="6566340" y="1227701"/>
                    <a:ext cx="127462" cy="127922"/>
                  </a:xfrm>
                  <a:prstGeom prst="ellipse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2" name="Oval 201"/>
                  <p:cNvSpPr/>
                  <p:nvPr/>
                </p:nvSpPr>
                <p:spPr>
                  <a:xfrm>
                    <a:off x="7080068" y="1135294"/>
                    <a:ext cx="127462" cy="127922"/>
                  </a:xfrm>
                  <a:prstGeom prst="ellipse">
                    <a:avLst/>
                  </a:prstGeom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3" name="Freeform 202"/>
                  <p:cNvSpPr/>
                  <p:nvPr/>
                </p:nvSpPr>
                <p:spPr>
                  <a:xfrm>
                    <a:off x="6822400" y="1303505"/>
                    <a:ext cx="257668" cy="322172"/>
                  </a:xfrm>
                  <a:custGeom>
                    <a:avLst/>
                    <a:gdLst>
                      <a:gd name="connsiteX0" fmla="*/ 232153 w 418948"/>
                      <a:gd name="connsiteY0" fmla="*/ 0 h 469068"/>
                      <a:gd name="connsiteX1" fmla="*/ 341123 w 418948"/>
                      <a:gd name="connsiteY1" fmla="*/ 118446 h 469068"/>
                      <a:gd name="connsiteX2" fmla="*/ 412190 w 418948"/>
                      <a:gd name="connsiteY2" fmla="*/ 241629 h 469068"/>
                      <a:gd name="connsiteX3" fmla="*/ 407452 w 418948"/>
                      <a:gd name="connsiteY3" fmla="*/ 360075 h 469068"/>
                      <a:gd name="connsiteX4" fmla="*/ 336385 w 418948"/>
                      <a:gd name="connsiteY4" fmla="*/ 431142 h 469068"/>
                      <a:gd name="connsiteX5" fmla="*/ 203726 w 418948"/>
                      <a:gd name="connsiteY5" fmla="*/ 469045 h 469068"/>
                      <a:gd name="connsiteX6" fmla="*/ 108970 w 418948"/>
                      <a:gd name="connsiteY6" fmla="*/ 435880 h 469068"/>
                      <a:gd name="connsiteX7" fmla="*/ 33164 w 418948"/>
                      <a:gd name="connsiteY7" fmla="*/ 379026 h 469068"/>
                      <a:gd name="connsiteX8" fmla="*/ 0 w 418948"/>
                      <a:gd name="connsiteY8" fmla="*/ 274794 h 469068"/>
                      <a:gd name="connsiteX9" fmla="*/ 0 w 418948"/>
                      <a:gd name="connsiteY9" fmla="*/ 274794 h 4690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18948" h="469068">
                        <a:moveTo>
                          <a:pt x="232153" y="0"/>
                        </a:moveTo>
                        <a:cubicBezTo>
                          <a:pt x="271635" y="39087"/>
                          <a:pt x="311117" y="78175"/>
                          <a:pt x="341123" y="118446"/>
                        </a:cubicBezTo>
                        <a:cubicBezTo>
                          <a:pt x="371129" y="158717"/>
                          <a:pt x="401135" y="201358"/>
                          <a:pt x="412190" y="241629"/>
                        </a:cubicBezTo>
                        <a:cubicBezTo>
                          <a:pt x="423245" y="281901"/>
                          <a:pt x="420086" y="328490"/>
                          <a:pt x="407452" y="360075"/>
                        </a:cubicBezTo>
                        <a:cubicBezTo>
                          <a:pt x="394818" y="391660"/>
                          <a:pt x="370339" y="412980"/>
                          <a:pt x="336385" y="431142"/>
                        </a:cubicBezTo>
                        <a:cubicBezTo>
                          <a:pt x="302431" y="449304"/>
                          <a:pt x="241628" y="468255"/>
                          <a:pt x="203726" y="469045"/>
                        </a:cubicBezTo>
                        <a:cubicBezTo>
                          <a:pt x="165824" y="469835"/>
                          <a:pt x="137397" y="450883"/>
                          <a:pt x="108970" y="435880"/>
                        </a:cubicBezTo>
                        <a:cubicBezTo>
                          <a:pt x="80543" y="420877"/>
                          <a:pt x="51326" y="405874"/>
                          <a:pt x="33164" y="379026"/>
                        </a:cubicBezTo>
                        <a:cubicBezTo>
                          <a:pt x="15002" y="352178"/>
                          <a:pt x="0" y="274794"/>
                          <a:pt x="0" y="274794"/>
                        </a:cubicBezTo>
                        <a:lnTo>
                          <a:pt x="0" y="274794"/>
                        </a:lnTo>
                      </a:path>
                    </a:pathLst>
                  </a:custGeom>
                  <a:noFill/>
                  <a:ln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4" name="Freeform 203"/>
                  <p:cNvSpPr/>
                  <p:nvPr/>
                </p:nvSpPr>
                <p:spPr>
                  <a:xfrm>
                    <a:off x="6684326" y="1493817"/>
                    <a:ext cx="644223" cy="326647"/>
                  </a:xfrm>
                  <a:custGeom>
                    <a:avLst/>
                    <a:gdLst>
                      <a:gd name="connsiteX0" fmla="*/ 619181 w 956640"/>
                      <a:gd name="connsiteY0" fmla="*/ 2260 h 420710"/>
                      <a:gd name="connsiteX1" fmla="*/ 747102 w 956640"/>
                      <a:gd name="connsiteY1" fmla="*/ 25949 h 420710"/>
                      <a:gd name="connsiteX2" fmla="*/ 856072 w 956640"/>
                      <a:gd name="connsiteY2" fmla="*/ 87541 h 420710"/>
                      <a:gd name="connsiteX3" fmla="*/ 922401 w 956640"/>
                      <a:gd name="connsiteY3" fmla="*/ 168084 h 420710"/>
                      <a:gd name="connsiteX4" fmla="*/ 955566 w 956640"/>
                      <a:gd name="connsiteY4" fmla="*/ 248627 h 420710"/>
                      <a:gd name="connsiteX5" fmla="*/ 884499 w 956640"/>
                      <a:gd name="connsiteY5" fmla="*/ 224938 h 420710"/>
                      <a:gd name="connsiteX6" fmla="*/ 837120 w 956640"/>
                      <a:gd name="connsiteY6" fmla="*/ 224938 h 420710"/>
                      <a:gd name="connsiteX7" fmla="*/ 799218 w 956640"/>
                      <a:gd name="connsiteY7" fmla="*/ 234414 h 420710"/>
                      <a:gd name="connsiteX8" fmla="*/ 747102 w 956640"/>
                      <a:gd name="connsiteY8" fmla="*/ 243889 h 420710"/>
                      <a:gd name="connsiteX9" fmla="*/ 685510 w 956640"/>
                      <a:gd name="connsiteY9" fmla="*/ 243889 h 420710"/>
                      <a:gd name="connsiteX10" fmla="*/ 633394 w 956640"/>
                      <a:gd name="connsiteY10" fmla="*/ 253365 h 420710"/>
                      <a:gd name="connsiteX11" fmla="*/ 576540 w 956640"/>
                      <a:gd name="connsiteY11" fmla="*/ 267578 h 420710"/>
                      <a:gd name="connsiteX12" fmla="*/ 519686 w 956640"/>
                      <a:gd name="connsiteY12" fmla="*/ 258103 h 420710"/>
                      <a:gd name="connsiteX13" fmla="*/ 481784 w 956640"/>
                      <a:gd name="connsiteY13" fmla="*/ 248627 h 420710"/>
                      <a:gd name="connsiteX14" fmla="*/ 448619 w 956640"/>
                      <a:gd name="connsiteY14" fmla="*/ 234414 h 420710"/>
                      <a:gd name="connsiteX15" fmla="*/ 396503 w 956640"/>
                      <a:gd name="connsiteY15" fmla="*/ 286530 h 420710"/>
                      <a:gd name="connsiteX16" fmla="*/ 349125 w 956640"/>
                      <a:gd name="connsiteY16" fmla="*/ 310219 h 420710"/>
                      <a:gd name="connsiteX17" fmla="*/ 254368 w 956640"/>
                      <a:gd name="connsiteY17" fmla="*/ 329170 h 420710"/>
                      <a:gd name="connsiteX18" fmla="*/ 197514 w 956640"/>
                      <a:gd name="connsiteY18" fmla="*/ 338646 h 420710"/>
                      <a:gd name="connsiteX19" fmla="*/ 154874 w 956640"/>
                      <a:gd name="connsiteY19" fmla="*/ 338646 h 420710"/>
                      <a:gd name="connsiteX20" fmla="*/ 131185 w 956640"/>
                      <a:gd name="connsiteY20" fmla="*/ 362335 h 420710"/>
                      <a:gd name="connsiteX21" fmla="*/ 69593 w 956640"/>
                      <a:gd name="connsiteY21" fmla="*/ 381286 h 420710"/>
                      <a:gd name="connsiteX22" fmla="*/ 31690 w 956640"/>
                      <a:gd name="connsiteY22" fmla="*/ 400237 h 420710"/>
                      <a:gd name="connsiteX23" fmla="*/ 3263 w 956640"/>
                      <a:gd name="connsiteY23" fmla="*/ 419189 h 420710"/>
                      <a:gd name="connsiteX24" fmla="*/ 3263 w 956640"/>
                      <a:gd name="connsiteY24" fmla="*/ 357597 h 420710"/>
                      <a:gd name="connsiteX25" fmla="*/ 26953 w 956640"/>
                      <a:gd name="connsiteY25" fmla="*/ 272316 h 420710"/>
                      <a:gd name="connsiteX26" fmla="*/ 60117 w 956640"/>
                      <a:gd name="connsiteY26" fmla="*/ 220200 h 420710"/>
                      <a:gd name="connsiteX27" fmla="*/ 112233 w 956640"/>
                      <a:gd name="connsiteY27" fmla="*/ 153871 h 420710"/>
                      <a:gd name="connsiteX28" fmla="*/ 169087 w 956640"/>
                      <a:gd name="connsiteY28" fmla="*/ 120706 h 420710"/>
                      <a:gd name="connsiteX29" fmla="*/ 235417 w 956640"/>
                      <a:gd name="connsiteY29" fmla="*/ 92279 h 420710"/>
                      <a:gd name="connsiteX30" fmla="*/ 273319 w 956640"/>
                      <a:gd name="connsiteY30" fmla="*/ 130181 h 420710"/>
                      <a:gd name="connsiteX31" fmla="*/ 358600 w 956640"/>
                      <a:gd name="connsiteY31" fmla="*/ 163346 h 420710"/>
                      <a:gd name="connsiteX32" fmla="*/ 453357 w 956640"/>
                      <a:gd name="connsiteY32" fmla="*/ 163346 h 420710"/>
                      <a:gd name="connsiteX33" fmla="*/ 529162 w 956640"/>
                      <a:gd name="connsiteY33" fmla="*/ 139657 h 420710"/>
                      <a:gd name="connsiteX34" fmla="*/ 567065 w 956640"/>
                      <a:gd name="connsiteY34" fmla="*/ 78065 h 420710"/>
                      <a:gd name="connsiteX35" fmla="*/ 619181 w 956640"/>
                      <a:gd name="connsiteY35" fmla="*/ 2260 h 420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956640" h="420710">
                        <a:moveTo>
                          <a:pt x="619181" y="2260"/>
                        </a:moveTo>
                        <a:cubicBezTo>
                          <a:pt x="649187" y="-6426"/>
                          <a:pt x="707620" y="11736"/>
                          <a:pt x="747102" y="25949"/>
                        </a:cubicBezTo>
                        <a:cubicBezTo>
                          <a:pt x="786584" y="40163"/>
                          <a:pt x="826856" y="63852"/>
                          <a:pt x="856072" y="87541"/>
                        </a:cubicBezTo>
                        <a:cubicBezTo>
                          <a:pt x="885289" y="111230"/>
                          <a:pt x="905819" y="141236"/>
                          <a:pt x="922401" y="168084"/>
                        </a:cubicBezTo>
                        <a:cubicBezTo>
                          <a:pt x="938983" y="194932"/>
                          <a:pt x="961883" y="239151"/>
                          <a:pt x="955566" y="248627"/>
                        </a:cubicBezTo>
                        <a:cubicBezTo>
                          <a:pt x="949249" y="258103"/>
                          <a:pt x="904240" y="228886"/>
                          <a:pt x="884499" y="224938"/>
                        </a:cubicBezTo>
                        <a:cubicBezTo>
                          <a:pt x="864758" y="220990"/>
                          <a:pt x="851334" y="223359"/>
                          <a:pt x="837120" y="224938"/>
                        </a:cubicBezTo>
                        <a:cubicBezTo>
                          <a:pt x="822907" y="226517"/>
                          <a:pt x="814221" y="231256"/>
                          <a:pt x="799218" y="234414"/>
                        </a:cubicBezTo>
                        <a:cubicBezTo>
                          <a:pt x="784215" y="237572"/>
                          <a:pt x="766053" y="242310"/>
                          <a:pt x="747102" y="243889"/>
                        </a:cubicBezTo>
                        <a:cubicBezTo>
                          <a:pt x="728151" y="245468"/>
                          <a:pt x="704461" y="242310"/>
                          <a:pt x="685510" y="243889"/>
                        </a:cubicBezTo>
                        <a:cubicBezTo>
                          <a:pt x="666559" y="245468"/>
                          <a:pt x="651556" y="249417"/>
                          <a:pt x="633394" y="253365"/>
                        </a:cubicBezTo>
                        <a:cubicBezTo>
                          <a:pt x="615232" y="257313"/>
                          <a:pt x="595491" y="266788"/>
                          <a:pt x="576540" y="267578"/>
                        </a:cubicBezTo>
                        <a:cubicBezTo>
                          <a:pt x="557589" y="268368"/>
                          <a:pt x="535479" y="261261"/>
                          <a:pt x="519686" y="258103"/>
                        </a:cubicBezTo>
                        <a:cubicBezTo>
                          <a:pt x="503893" y="254945"/>
                          <a:pt x="493628" y="252575"/>
                          <a:pt x="481784" y="248627"/>
                        </a:cubicBezTo>
                        <a:cubicBezTo>
                          <a:pt x="469940" y="244679"/>
                          <a:pt x="462832" y="228097"/>
                          <a:pt x="448619" y="234414"/>
                        </a:cubicBezTo>
                        <a:cubicBezTo>
                          <a:pt x="434405" y="240731"/>
                          <a:pt x="413085" y="273896"/>
                          <a:pt x="396503" y="286530"/>
                        </a:cubicBezTo>
                        <a:cubicBezTo>
                          <a:pt x="379921" y="299164"/>
                          <a:pt x="372814" y="303112"/>
                          <a:pt x="349125" y="310219"/>
                        </a:cubicBezTo>
                        <a:cubicBezTo>
                          <a:pt x="325436" y="317326"/>
                          <a:pt x="279636" y="324432"/>
                          <a:pt x="254368" y="329170"/>
                        </a:cubicBezTo>
                        <a:cubicBezTo>
                          <a:pt x="229100" y="333908"/>
                          <a:pt x="214096" y="337067"/>
                          <a:pt x="197514" y="338646"/>
                        </a:cubicBezTo>
                        <a:cubicBezTo>
                          <a:pt x="180932" y="340225"/>
                          <a:pt x="165929" y="334698"/>
                          <a:pt x="154874" y="338646"/>
                        </a:cubicBezTo>
                        <a:cubicBezTo>
                          <a:pt x="143819" y="342594"/>
                          <a:pt x="145398" y="355228"/>
                          <a:pt x="131185" y="362335"/>
                        </a:cubicBezTo>
                        <a:cubicBezTo>
                          <a:pt x="116972" y="369442"/>
                          <a:pt x="86175" y="374969"/>
                          <a:pt x="69593" y="381286"/>
                        </a:cubicBezTo>
                        <a:cubicBezTo>
                          <a:pt x="53011" y="387603"/>
                          <a:pt x="42745" y="393920"/>
                          <a:pt x="31690" y="400237"/>
                        </a:cubicBezTo>
                        <a:cubicBezTo>
                          <a:pt x="20635" y="406554"/>
                          <a:pt x="8001" y="426296"/>
                          <a:pt x="3263" y="419189"/>
                        </a:cubicBezTo>
                        <a:cubicBezTo>
                          <a:pt x="-1475" y="412082"/>
                          <a:pt x="-685" y="382076"/>
                          <a:pt x="3263" y="357597"/>
                        </a:cubicBezTo>
                        <a:cubicBezTo>
                          <a:pt x="7211" y="333118"/>
                          <a:pt x="17477" y="295215"/>
                          <a:pt x="26953" y="272316"/>
                        </a:cubicBezTo>
                        <a:cubicBezTo>
                          <a:pt x="36429" y="249417"/>
                          <a:pt x="45904" y="239941"/>
                          <a:pt x="60117" y="220200"/>
                        </a:cubicBezTo>
                        <a:cubicBezTo>
                          <a:pt x="74330" y="200459"/>
                          <a:pt x="94071" y="170453"/>
                          <a:pt x="112233" y="153871"/>
                        </a:cubicBezTo>
                        <a:cubicBezTo>
                          <a:pt x="130395" y="137289"/>
                          <a:pt x="148556" y="130971"/>
                          <a:pt x="169087" y="120706"/>
                        </a:cubicBezTo>
                        <a:cubicBezTo>
                          <a:pt x="189618" y="110441"/>
                          <a:pt x="218045" y="90700"/>
                          <a:pt x="235417" y="92279"/>
                        </a:cubicBezTo>
                        <a:cubicBezTo>
                          <a:pt x="252789" y="93858"/>
                          <a:pt x="252789" y="118337"/>
                          <a:pt x="273319" y="130181"/>
                        </a:cubicBezTo>
                        <a:cubicBezTo>
                          <a:pt x="293849" y="142025"/>
                          <a:pt x="328594" y="157819"/>
                          <a:pt x="358600" y="163346"/>
                        </a:cubicBezTo>
                        <a:cubicBezTo>
                          <a:pt x="388606" y="168873"/>
                          <a:pt x="424930" y="167294"/>
                          <a:pt x="453357" y="163346"/>
                        </a:cubicBezTo>
                        <a:cubicBezTo>
                          <a:pt x="481784" y="159398"/>
                          <a:pt x="510211" y="153871"/>
                          <a:pt x="529162" y="139657"/>
                        </a:cubicBezTo>
                        <a:cubicBezTo>
                          <a:pt x="548113" y="125443"/>
                          <a:pt x="554431" y="93858"/>
                          <a:pt x="567065" y="78065"/>
                        </a:cubicBezTo>
                        <a:cubicBezTo>
                          <a:pt x="579699" y="62272"/>
                          <a:pt x="589175" y="10946"/>
                          <a:pt x="619181" y="2260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75000"/>
                    </a:schemeClr>
                  </a:solidFill>
                  <a:ln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5" name="Freeform 204"/>
                  <p:cNvSpPr/>
                  <p:nvPr/>
                </p:nvSpPr>
                <p:spPr>
                  <a:xfrm>
                    <a:off x="6821600" y="1648769"/>
                    <a:ext cx="336710" cy="140874"/>
                  </a:xfrm>
                  <a:custGeom>
                    <a:avLst/>
                    <a:gdLst>
                      <a:gd name="connsiteX0" fmla="*/ 241 w 460136"/>
                      <a:gd name="connsiteY0" fmla="*/ 109570 h 161045"/>
                      <a:gd name="connsiteX1" fmla="*/ 109211 w 460136"/>
                      <a:gd name="connsiteY1" fmla="*/ 156948 h 161045"/>
                      <a:gd name="connsiteX2" fmla="*/ 222918 w 460136"/>
                      <a:gd name="connsiteY2" fmla="*/ 156948 h 161045"/>
                      <a:gd name="connsiteX3" fmla="*/ 312937 w 460136"/>
                      <a:gd name="connsiteY3" fmla="*/ 142734 h 161045"/>
                      <a:gd name="connsiteX4" fmla="*/ 393480 w 460136"/>
                      <a:gd name="connsiteY4" fmla="*/ 100094 h 161045"/>
                      <a:gd name="connsiteX5" fmla="*/ 431383 w 460136"/>
                      <a:gd name="connsiteY5" fmla="*/ 71667 h 161045"/>
                      <a:gd name="connsiteX6" fmla="*/ 459810 w 460136"/>
                      <a:gd name="connsiteY6" fmla="*/ 14813 h 161045"/>
                      <a:gd name="connsiteX7" fmla="*/ 412431 w 460136"/>
                      <a:gd name="connsiteY7" fmla="*/ 29027 h 161045"/>
                      <a:gd name="connsiteX8" fmla="*/ 346102 w 460136"/>
                      <a:gd name="connsiteY8" fmla="*/ 38502 h 161045"/>
                      <a:gd name="connsiteX9" fmla="*/ 284510 w 460136"/>
                      <a:gd name="connsiteY9" fmla="*/ 19551 h 161045"/>
                      <a:gd name="connsiteX10" fmla="*/ 232394 w 460136"/>
                      <a:gd name="connsiteY10" fmla="*/ 600 h 161045"/>
                      <a:gd name="connsiteX11" fmla="*/ 199229 w 460136"/>
                      <a:gd name="connsiteY11" fmla="*/ 43240 h 161045"/>
                      <a:gd name="connsiteX12" fmla="*/ 147113 w 460136"/>
                      <a:gd name="connsiteY12" fmla="*/ 71667 h 161045"/>
                      <a:gd name="connsiteX13" fmla="*/ 80784 w 460136"/>
                      <a:gd name="connsiteY13" fmla="*/ 95356 h 161045"/>
                      <a:gd name="connsiteX14" fmla="*/ 241 w 460136"/>
                      <a:gd name="connsiteY14" fmla="*/ 109570 h 161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60136" h="161045">
                        <a:moveTo>
                          <a:pt x="241" y="109570"/>
                        </a:moveTo>
                        <a:cubicBezTo>
                          <a:pt x="4979" y="119835"/>
                          <a:pt x="72098" y="149052"/>
                          <a:pt x="109211" y="156948"/>
                        </a:cubicBezTo>
                        <a:cubicBezTo>
                          <a:pt x="146324" y="164844"/>
                          <a:pt x="188964" y="159317"/>
                          <a:pt x="222918" y="156948"/>
                        </a:cubicBezTo>
                        <a:cubicBezTo>
                          <a:pt x="256872" y="154579"/>
                          <a:pt x="284510" y="152210"/>
                          <a:pt x="312937" y="142734"/>
                        </a:cubicBezTo>
                        <a:cubicBezTo>
                          <a:pt x="341364" y="133258"/>
                          <a:pt x="373739" y="111939"/>
                          <a:pt x="393480" y="100094"/>
                        </a:cubicBezTo>
                        <a:cubicBezTo>
                          <a:pt x="413221" y="88249"/>
                          <a:pt x="420328" y="85880"/>
                          <a:pt x="431383" y="71667"/>
                        </a:cubicBezTo>
                        <a:cubicBezTo>
                          <a:pt x="442438" y="57454"/>
                          <a:pt x="462969" y="21920"/>
                          <a:pt x="459810" y="14813"/>
                        </a:cubicBezTo>
                        <a:cubicBezTo>
                          <a:pt x="456651" y="7706"/>
                          <a:pt x="431382" y="25079"/>
                          <a:pt x="412431" y="29027"/>
                        </a:cubicBezTo>
                        <a:cubicBezTo>
                          <a:pt x="393480" y="32975"/>
                          <a:pt x="367422" y="40081"/>
                          <a:pt x="346102" y="38502"/>
                        </a:cubicBezTo>
                        <a:cubicBezTo>
                          <a:pt x="324782" y="36923"/>
                          <a:pt x="303461" y="25868"/>
                          <a:pt x="284510" y="19551"/>
                        </a:cubicBezTo>
                        <a:cubicBezTo>
                          <a:pt x="265559" y="13234"/>
                          <a:pt x="246608" y="-3348"/>
                          <a:pt x="232394" y="600"/>
                        </a:cubicBezTo>
                        <a:cubicBezTo>
                          <a:pt x="218181" y="4548"/>
                          <a:pt x="213442" y="31396"/>
                          <a:pt x="199229" y="43240"/>
                        </a:cubicBezTo>
                        <a:cubicBezTo>
                          <a:pt x="185016" y="55084"/>
                          <a:pt x="166854" y="62981"/>
                          <a:pt x="147113" y="71667"/>
                        </a:cubicBezTo>
                        <a:cubicBezTo>
                          <a:pt x="127372" y="80353"/>
                          <a:pt x="99735" y="89829"/>
                          <a:pt x="80784" y="95356"/>
                        </a:cubicBezTo>
                        <a:cubicBezTo>
                          <a:pt x="61833" y="100883"/>
                          <a:pt x="-4497" y="99305"/>
                          <a:pt x="241" y="109570"/>
                        </a:cubicBezTo>
                        <a:close/>
                      </a:path>
                    </a:pathLst>
                  </a:custGeom>
                  <a:solidFill>
                    <a:srgbClr val="6B0507"/>
                  </a:solidFill>
                  <a:ln w="6350">
                    <a:solidFill>
                      <a:srgbClr val="D66B58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n w="6350">
                        <a:solidFill>
                          <a:schemeClr val="tx1"/>
                        </a:solidFill>
                      </a:ln>
                    </a:endParaRPr>
                  </a:p>
                </p:txBody>
              </p:sp>
              <p:sp>
                <p:nvSpPr>
                  <p:cNvPr id="206" name="Freeform 205"/>
                  <p:cNvSpPr/>
                  <p:nvPr/>
                </p:nvSpPr>
                <p:spPr>
                  <a:xfrm rot="21324245">
                    <a:off x="6916119" y="1730149"/>
                    <a:ext cx="209796" cy="65469"/>
                  </a:xfrm>
                  <a:custGeom>
                    <a:avLst/>
                    <a:gdLst>
                      <a:gd name="connsiteX0" fmla="*/ 315 w 351464"/>
                      <a:gd name="connsiteY0" fmla="*/ 76451 h 104878"/>
                      <a:gd name="connsiteX1" fmla="*/ 52431 w 351464"/>
                      <a:gd name="connsiteY1" fmla="*/ 48024 h 104878"/>
                      <a:gd name="connsiteX2" fmla="*/ 132974 w 351464"/>
                      <a:gd name="connsiteY2" fmla="*/ 19597 h 104878"/>
                      <a:gd name="connsiteX3" fmla="*/ 227730 w 351464"/>
                      <a:gd name="connsiteY3" fmla="*/ 645 h 104878"/>
                      <a:gd name="connsiteX4" fmla="*/ 308273 w 351464"/>
                      <a:gd name="connsiteY4" fmla="*/ 5383 h 104878"/>
                      <a:gd name="connsiteX5" fmla="*/ 350914 w 351464"/>
                      <a:gd name="connsiteY5" fmla="*/ 14859 h 104878"/>
                      <a:gd name="connsiteX6" fmla="*/ 279846 w 351464"/>
                      <a:gd name="connsiteY6" fmla="*/ 66975 h 104878"/>
                      <a:gd name="connsiteX7" fmla="*/ 166138 w 351464"/>
                      <a:gd name="connsiteY7" fmla="*/ 95402 h 104878"/>
                      <a:gd name="connsiteX8" fmla="*/ 76120 w 351464"/>
                      <a:gd name="connsiteY8" fmla="*/ 104878 h 104878"/>
                      <a:gd name="connsiteX9" fmla="*/ 315 w 351464"/>
                      <a:gd name="connsiteY9" fmla="*/ 76451 h 104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1464" h="104878">
                        <a:moveTo>
                          <a:pt x="315" y="76451"/>
                        </a:moveTo>
                        <a:cubicBezTo>
                          <a:pt x="-3633" y="66975"/>
                          <a:pt x="30321" y="57500"/>
                          <a:pt x="52431" y="48024"/>
                        </a:cubicBezTo>
                        <a:cubicBezTo>
                          <a:pt x="74541" y="38548"/>
                          <a:pt x="103758" y="27493"/>
                          <a:pt x="132974" y="19597"/>
                        </a:cubicBezTo>
                        <a:cubicBezTo>
                          <a:pt x="162190" y="11701"/>
                          <a:pt x="198514" y="3014"/>
                          <a:pt x="227730" y="645"/>
                        </a:cubicBezTo>
                        <a:cubicBezTo>
                          <a:pt x="256946" y="-1724"/>
                          <a:pt x="287742" y="3014"/>
                          <a:pt x="308273" y="5383"/>
                        </a:cubicBezTo>
                        <a:cubicBezTo>
                          <a:pt x="328804" y="7752"/>
                          <a:pt x="355652" y="4594"/>
                          <a:pt x="350914" y="14859"/>
                        </a:cubicBezTo>
                        <a:cubicBezTo>
                          <a:pt x="346176" y="25124"/>
                          <a:pt x="310642" y="53551"/>
                          <a:pt x="279846" y="66975"/>
                        </a:cubicBezTo>
                        <a:cubicBezTo>
                          <a:pt x="249050" y="80399"/>
                          <a:pt x="200092" y="89085"/>
                          <a:pt x="166138" y="95402"/>
                        </a:cubicBezTo>
                        <a:cubicBezTo>
                          <a:pt x="132184" y="101719"/>
                          <a:pt x="101388" y="104878"/>
                          <a:pt x="76120" y="104878"/>
                        </a:cubicBezTo>
                        <a:cubicBezTo>
                          <a:pt x="50852" y="104878"/>
                          <a:pt x="4263" y="85927"/>
                          <a:pt x="315" y="76451"/>
                        </a:cubicBezTo>
                        <a:close/>
                      </a:path>
                    </a:pathLst>
                  </a:custGeom>
                  <a:solidFill>
                    <a:srgbClr val="F59B99"/>
                  </a:solidFill>
                  <a:ln w="3175">
                    <a:solidFill>
                      <a:srgbClr val="DC615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7" name="Freeform 206"/>
                  <p:cNvSpPr/>
                  <p:nvPr/>
                </p:nvSpPr>
                <p:spPr>
                  <a:xfrm>
                    <a:off x="5956950" y="815510"/>
                    <a:ext cx="289539" cy="592209"/>
                  </a:xfrm>
                  <a:custGeom>
                    <a:avLst/>
                    <a:gdLst>
                      <a:gd name="connsiteX0" fmla="*/ 23956 w 304398"/>
                      <a:gd name="connsiteY0" fmla="*/ 652872 h 672104"/>
                      <a:gd name="connsiteX1" fmla="*/ 9742 w 304398"/>
                      <a:gd name="connsiteY1" fmla="*/ 553378 h 672104"/>
                      <a:gd name="connsiteX2" fmla="*/ 266 w 304398"/>
                      <a:gd name="connsiteY2" fmla="*/ 439670 h 672104"/>
                      <a:gd name="connsiteX3" fmla="*/ 5004 w 304398"/>
                      <a:gd name="connsiteY3" fmla="*/ 349651 h 672104"/>
                      <a:gd name="connsiteX4" fmla="*/ 28693 w 304398"/>
                      <a:gd name="connsiteY4" fmla="*/ 245419 h 672104"/>
                      <a:gd name="connsiteX5" fmla="*/ 71334 w 304398"/>
                      <a:gd name="connsiteY5" fmla="*/ 136449 h 672104"/>
                      <a:gd name="connsiteX6" fmla="*/ 128188 w 304398"/>
                      <a:gd name="connsiteY6" fmla="*/ 60644 h 672104"/>
                      <a:gd name="connsiteX7" fmla="*/ 189779 w 304398"/>
                      <a:gd name="connsiteY7" fmla="*/ 8528 h 672104"/>
                      <a:gd name="connsiteX8" fmla="*/ 213468 w 304398"/>
                      <a:gd name="connsiteY8" fmla="*/ 3790 h 672104"/>
                      <a:gd name="connsiteX9" fmla="*/ 251371 w 304398"/>
                      <a:gd name="connsiteY9" fmla="*/ 46430 h 672104"/>
                      <a:gd name="connsiteX10" fmla="*/ 279798 w 304398"/>
                      <a:gd name="connsiteY10" fmla="*/ 136449 h 672104"/>
                      <a:gd name="connsiteX11" fmla="*/ 294012 w 304398"/>
                      <a:gd name="connsiteY11" fmla="*/ 212254 h 672104"/>
                      <a:gd name="connsiteX12" fmla="*/ 303487 w 304398"/>
                      <a:gd name="connsiteY12" fmla="*/ 330700 h 672104"/>
                      <a:gd name="connsiteX13" fmla="*/ 303487 w 304398"/>
                      <a:gd name="connsiteY13" fmla="*/ 463359 h 672104"/>
                      <a:gd name="connsiteX14" fmla="*/ 298749 w 304398"/>
                      <a:gd name="connsiteY14" fmla="*/ 600756 h 672104"/>
                      <a:gd name="connsiteX15" fmla="*/ 289274 w 304398"/>
                      <a:gd name="connsiteY15" fmla="*/ 671823 h 672104"/>
                      <a:gd name="connsiteX16" fmla="*/ 241895 w 304398"/>
                      <a:gd name="connsiteY16" fmla="*/ 624445 h 672104"/>
                      <a:gd name="connsiteX17" fmla="*/ 185042 w 304398"/>
                      <a:gd name="connsiteY17" fmla="*/ 596018 h 672104"/>
                      <a:gd name="connsiteX18" fmla="*/ 113974 w 304398"/>
                      <a:gd name="connsiteY18" fmla="*/ 591280 h 672104"/>
                      <a:gd name="connsiteX19" fmla="*/ 23956 w 304398"/>
                      <a:gd name="connsiteY19" fmla="*/ 652872 h 672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04398" h="672104">
                        <a:moveTo>
                          <a:pt x="23956" y="652872"/>
                        </a:moveTo>
                        <a:cubicBezTo>
                          <a:pt x="6584" y="646555"/>
                          <a:pt x="13690" y="588912"/>
                          <a:pt x="9742" y="553378"/>
                        </a:cubicBezTo>
                        <a:cubicBezTo>
                          <a:pt x="5794" y="517844"/>
                          <a:pt x="1056" y="473624"/>
                          <a:pt x="266" y="439670"/>
                        </a:cubicBezTo>
                        <a:cubicBezTo>
                          <a:pt x="-524" y="405716"/>
                          <a:pt x="266" y="382026"/>
                          <a:pt x="5004" y="349651"/>
                        </a:cubicBezTo>
                        <a:cubicBezTo>
                          <a:pt x="9742" y="317276"/>
                          <a:pt x="17638" y="280953"/>
                          <a:pt x="28693" y="245419"/>
                        </a:cubicBezTo>
                        <a:cubicBezTo>
                          <a:pt x="39748" y="209885"/>
                          <a:pt x="54752" y="167245"/>
                          <a:pt x="71334" y="136449"/>
                        </a:cubicBezTo>
                        <a:cubicBezTo>
                          <a:pt x="87916" y="105653"/>
                          <a:pt x="108447" y="81964"/>
                          <a:pt x="128188" y="60644"/>
                        </a:cubicBezTo>
                        <a:cubicBezTo>
                          <a:pt x="147929" y="39324"/>
                          <a:pt x="175566" y="18004"/>
                          <a:pt x="189779" y="8528"/>
                        </a:cubicBezTo>
                        <a:cubicBezTo>
                          <a:pt x="203992" y="-948"/>
                          <a:pt x="203203" y="-2527"/>
                          <a:pt x="213468" y="3790"/>
                        </a:cubicBezTo>
                        <a:cubicBezTo>
                          <a:pt x="223733" y="10107"/>
                          <a:pt x="240316" y="24320"/>
                          <a:pt x="251371" y="46430"/>
                        </a:cubicBezTo>
                        <a:cubicBezTo>
                          <a:pt x="262426" y="68540"/>
                          <a:pt x="272691" y="108812"/>
                          <a:pt x="279798" y="136449"/>
                        </a:cubicBezTo>
                        <a:cubicBezTo>
                          <a:pt x="286905" y="164086"/>
                          <a:pt x="290064" y="179879"/>
                          <a:pt x="294012" y="212254"/>
                        </a:cubicBezTo>
                        <a:cubicBezTo>
                          <a:pt x="297960" y="244629"/>
                          <a:pt x="301908" y="288849"/>
                          <a:pt x="303487" y="330700"/>
                        </a:cubicBezTo>
                        <a:cubicBezTo>
                          <a:pt x="305066" y="372551"/>
                          <a:pt x="304277" y="418350"/>
                          <a:pt x="303487" y="463359"/>
                        </a:cubicBezTo>
                        <a:cubicBezTo>
                          <a:pt x="302697" y="508368"/>
                          <a:pt x="301118" y="566012"/>
                          <a:pt x="298749" y="600756"/>
                        </a:cubicBezTo>
                        <a:cubicBezTo>
                          <a:pt x="296380" y="635500"/>
                          <a:pt x="298750" y="667875"/>
                          <a:pt x="289274" y="671823"/>
                        </a:cubicBezTo>
                        <a:cubicBezTo>
                          <a:pt x="279798" y="675771"/>
                          <a:pt x="259267" y="637079"/>
                          <a:pt x="241895" y="624445"/>
                        </a:cubicBezTo>
                        <a:cubicBezTo>
                          <a:pt x="224523" y="611811"/>
                          <a:pt x="206362" y="601545"/>
                          <a:pt x="185042" y="596018"/>
                        </a:cubicBezTo>
                        <a:cubicBezTo>
                          <a:pt x="163722" y="590491"/>
                          <a:pt x="134505" y="584963"/>
                          <a:pt x="113974" y="591280"/>
                        </a:cubicBezTo>
                        <a:cubicBezTo>
                          <a:pt x="93443" y="597597"/>
                          <a:pt x="41328" y="659189"/>
                          <a:pt x="23956" y="652872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50000"/>
                    </a:schemeClr>
                  </a:solidFill>
                  <a:ln>
                    <a:solidFill>
                      <a:schemeClr val="bg2">
                        <a:lumMod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8" name="Freeform 207"/>
                  <p:cNvSpPr/>
                  <p:nvPr/>
                </p:nvSpPr>
                <p:spPr>
                  <a:xfrm>
                    <a:off x="7426891" y="1016575"/>
                    <a:ext cx="208881" cy="336433"/>
                  </a:xfrm>
                  <a:custGeom>
                    <a:avLst/>
                    <a:gdLst>
                      <a:gd name="connsiteX0" fmla="*/ 1548 w 252770"/>
                      <a:gd name="connsiteY0" fmla="*/ 79120 h 504926"/>
                      <a:gd name="connsiteX1" fmla="*/ 48926 w 252770"/>
                      <a:gd name="connsiteY1" fmla="*/ 22266 h 504926"/>
                      <a:gd name="connsiteX2" fmla="*/ 91566 w 252770"/>
                      <a:gd name="connsiteY2" fmla="*/ 3315 h 504926"/>
                      <a:gd name="connsiteX3" fmla="*/ 138945 w 252770"/>
                      <a:gd name="connsiteY3" fmla="*/ 3315 h 504926"/>
                      <a:gd name="connsiteX4" fmla="*/ 186323 w 252770"/>
                      <a:gd name="connsiteY4" fmla="*/ 36480 h 504926"/>
                      <a:gd name="connsiteX5" fmla="*/ 210012 w 252770"/>
                      <a:gd name="connsiteY5" fmla="*/ 83858 h 504926"/>
                      <a:gd name="connsiteX6" fmla="*/ 243177 w 252770"/>
                      <a:gd name="connsiteY6" fmla="*/ 150187 h 504926"/>
                      <a:gd name="connsiteX7" fmla="*/ 252652 w 252770"/>
                      <a:gd name="connsiteY7" fmla="*/ 268633 h 504926"/>
                      <a:gd name="connsiteX8" fmla="*/ 238439 w 252770"/>
                      <a:gd name="connsiteY8" fmla="*/ 387079 h 504926"/>
                      <a:gd name="connsiteX9" fmla="*/ 195798 w 252770"/>
                      <a:gd name="connsiteY9" fmla="*/ 453408 h 504926"/>
                      <a:gd name="connsiteX10" fmla="*/ 157896 w 252770"/>
                      <a:gd name="connsiteY10" fmla="*/ 496049 h 504926"/>
                      <a:gd name="connsiteX11" fmla="*/ 77353 w 252770"/>
                      <a:gd name="connsiteY11" fmla="*/ 496049 h 504926"/>
                      <a:gd name="connsiteX12" fmla="*/ 67877 w 252770"/>
                      <a:gd name="connsiteY12" fmla="*/ 401292 h 504926"/>
                      <a:gd name="connsiteX13" fmla="*/ 39450 w 252770"/>
                      <a:gd name="connsiteY13" fmla="*/ 230730 h 504926"/>
                      <a:gd name="connsiteX14" fmla="*/ 15761 w 252770"/>
                      <a:gd name="connsiteY14" fmla="*/ 159663 h 504926"/>
                      <a:gd name="connsiteX15" fmla="*/ 11023 w 252770"/>
                      <a:gd name="connsiteY15" fmla="*/ 131236 h 504926"/>
                      <a:gd name="connsiteX16" fmla="*/ 1548 w 252770"/>
                      <a:gd name="connsiteY16" fmla="*/ 79120 h 504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52770" h="504926">
                        <a:moveTo>
                          <a:pt x="1548" y="79120"/>
                        </a:moveTo>
                        <a:cubicBezTo>
                          <a:pt x="7865" y="60958"/>
                          <a:pt x="33923" y="34900"/>
                          <a:pt x="48926" y="22266"/>
                        </a:cubicBezTo>
                        <a:cubicBezTo>
                          <a:pt x="63929" y="9632"/>
                          <a:pt x="76563" y="6473"/>
                          <a:pt x="91566" y="3315"/>
                        </a:cubicBezTo>
                        <a:cubicBezTo>
                          <a:pt x="106569" y="157"/>
                          <a:pt x="123152" y="-2212"/>
                          <a:pt x="138945" y="3315"/>
                        </a:cubicBezTo>
                        <a:cubicBezTo>
                          <a:pt x="154738" y="8842"/>
                          <a:pt x="174479" y="23056"/>
                          <a:pt x="186323" y="36480"/>
                        </a:cubicBezTo>
                        <a:cubicBezTo>
                          <a:pt x="198167" y="49904"/>
                          <a:pt x="210012" y="83858"/>
                          <a:pt x="210012" y="83858"/>
                        </a:cubicBezTo>
                        <a:cubicBezTo>
                          <a:pt x="219488" y="102809"/>
                          <a:pt x="236070" y="119391"/>
                          <a:pt x="243177" y="150187"/>
                        </a:cubicBezTo>
                        <a:cubicBezTo>
                          <a:pt x="250284" y="180983"/>
                          <a:pt x="253442" y="229151"/>
                          <a:pt x="252652" y="268633"/>
                        </a:cubicBezTo>
                        <a:cubicBezTo>
                          <a:pt x="251862" y="308115"/>
                          <a:pt x="247915" y="356283"/>
                          <a:pt x="238439" y="387079"/>
                        </a:cubicBezTo>
                        <a:cubicBezTo>
                          <a:pt x="228963" y="417875"/>
                          <a:pt x="209222" y="435246"/>
                          <a:pt x="195798" y="453408"/>
                        </a:cubicBezTo>
                        <a:cubicBezTo>
                          <a:pt x="182374" y="471570"/>
                          <a:pt x="177637" y="488942"/>
                          <a:pt x="157896" y="496049"/>
                        </a:cubicBezTo>
                        <a:cubicBezTo>
                          <a:pt x="138155" y="503156"/>
                          <a:pt x="92356" y="511842"/>
                          <a:pt x="77353" y="496049"/>
                        </a:cubicBezTo>
                        <a:cubicBezTo>
                          <a:pt x="62350" y="480256"/>
                          <a:pt x="74194" y="445512"/>
                          <a:pt x="67877" y="401292"/>
                        </a:cubicBezTo>
                        <a:cubicBezTo>
                          <a:pt x="61560" y="357072"/>
                          <a:pt x="48136" y="271002"/>
                          <a:pt x="39450" y="230730"/>
                        </a:cubicBezTo>
                        <a:cubicBezTo>
                          <a:pt x="30764" y="190459"/>
                          <a:pt x="20499" y="176245"/>
                          <a:pt x="15761" y="159663"/>
                        </a:cubicBezTo>
                        <a:cubicBezTo>
                          <a:pt x="11023" y="143081"/>
                          <a:pt x="11813" y="142291"/>
                          <a:pt x="11023" y="131236"/>
                        </a:cubicBezTo>
                        <a:cubicBezTo>
                          <a:pt x="10233" y="120181"/>
                          <a:pt x="-4769" y="97282"/>
                          <a:pt x="1548" y="79120"/>
                        </a:cubicBezTo>
                        <a:close/>
                      </a:path>
                    </a:pathLst>
                  </a:custGeom>
                  <a:solidFill>
                    <a:srgbClr val="E39650"/>
                  </a:solidFill>
                  <a:ln w="12700"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09" name="Freeform 208"/>
                  <p:cNvSpPr/>
                  <p:nvPr/>
                </p:nvSpPr>
                <p:spPr>
                  <a:xfrm rot="21334807">
                    <a:off x="7198305" y="563311"/>
                    <a:ext cx="365609" cy="545537"/>
                  </a:xfrm>
                  <a:custGeom>
                    <a:avLst/>
                    <a:gdLst>
                      <a:gd name="connsiteX0" fmla="*/ 1869 w 463553"/>
                      <a:gd name="connsiteY0" fmla="*/ 1521 h 539444"/>
                      <a:gd name="connsiteX1" fmla="*/ 172430 w 463553"/>
                      <a:gd name="connsiteY1" fmla="*/ 48899 h 539444"/>
                      <a:gd name="connsiteX2" fmla="*/ 286138 w 463553"/>
                      <a:gd name="connsiteY2" fmla="*/ 119967 h 539444"/>
                      <a:gd name="connsiteX3" fmla="*/ 366681 w 463553"/>
                      <a:gd name="connsiteY3" fmla="*/ 228936 h 539444"/>
                      <a:gd name="connsiteX4" fmla="*/ 433011 w 463553"/>
                      <a:gd name="connsiteY4" fmla="*/ 347382 h 539444"/>
                      <a:gd name="connsiteX5" fmla="*/ 461438 w 463553"/>
                      <a:gd name="connsiteY5" fmla="*/ 480041 h 539444"/>
                      <a:gd name="connsiteX6" fmla="*/ 456700 w 463553"/>
                      <a:gd name="connsiteY6" fmla="*/ 480041 h 539444"/>
                      <a:gd name="connsiteX7" fmla="*/ 418797 w 463553"/>
                      <a:gd name="connsiteY7" fmla="*/ 456352 h 539444"/>
                      <a:gd name="connsiteX8" fmla="*/ 385632 w 463553"/>
                      <a:gd name="connsiteY8" fmla="*/ 451614 h 539444"/>
                      <a:gd name="connsiteX9" fmla="*/ 361943 w 463553"/>
                      <a:gd name="connsiteY9" fmla="*/ 451614 h 539444"/>
                      <a:gd name="connsiteX10" fmla="*/ 352468 w 463553"/>
                      <a:gd name="connsiteY10" fmla="*/ 461090 h 539444"/>
                      <a:gd name="connsiteX11" fmla="*/ 333516 w 463553"/>
                      <a:gd name="connsiteY11" fmla="*/ 484779 h 539444"/>
                      <a:gd name="connsiteX12" fmla="*/ 314565 w 463553"/>
                      <a:gd name="connsiteY12" fmla="*/ 494255 h 539444"/>
                      <a:gd name="connsiteX13" fmla="*/ 295614 w 463553"/>
                      <a:gd name="connsiteY13" fmla="*/ 503730 h 539444"/>
                      <a:gd name="connsiteX14" fmla="*/ 281400 w 463553"/>
                      <a:gd name="connsiteY14" fmla="*/ 517944 h 539444"/>
                      <a:gd name="connsiteX15" fmla="*/ 271925 w 463553"/>
                      <a:gd name="connsiteY15" fmla="*/ 536895 h 539444"/>
                      <a:gd name="connsiteX16" fmla="*/ 257711 w 463553"/>
                      <a:gd name="connsiteY16" fmla="*/ 456352 h 539444"/>
                      <a:gd name="connsiteX17" fmla="*/ 229284 w 463553"/>
                      <a:gd name="connsiteY17" fmla="*/ 399498 h 539444"/>
                      <a:gd name="connsiteX18" fmla="*/ 196119 w 463553"/>
                      <a:gd name="connsiteY18" fmla="*/ 323693 h 539444"/>
                      <a:gd name="connsiteX19" fmla="*/ 172430 w 463553"/>
                      <a:gd name="connsiteY19" fmla="*/ 247888 h 539444"/>
                      <a:gd name="connsiteX20" fmla="*/ 110839 w 463553"/>
                      <a:gd name="connsiteY20" fmla="*/ 157869 h 539444"/>
                      <a:gd name="connsiteX21" fmla="*/ 82412 w 463553"/>
                      <a:gd name="connsiteY21" fmla="*/ 105753 h 539444"/>
                      <a:gd name="connsiteX22" fmla="*/ 1869 w 463553"/>
                      <a:gd name="connsiteY22" fmla="*/ 1521 h 539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463553" h="539444">
                        <a:moveTo>
                          <a:pt x="1869" y="1521"/>
                        </a:moveTo>
                        <a:cubicBezTo>
                          <a:pt x="16872" y="-7955"/>
                          <a:pt x="125052" y="29158"/>
                          <a:pt x="172430" y="48899"/>
                        </a:cubicBezTo>
                        <a:cubicBezTo>
                          <a:pt x="219808" y="68640"/>
                          <a:pt x="253763" y="89961"/>
                          <a:pt x="286138" y="119967"/>
                        </a:cubicBezTo>
                        <a:cubicBezTo>
                          <a:pt x="318513" y="149973"/>
                          <a:pt x="342202" y="191033"/>
                          <a:pt x="366681" y="228936"/>
                        </a:cubicBezTo>
                        <a:cubicBezTo>
                          <a:pt x="391160" y="266839"/>
                          <a:pt x="417218" y="305531"/>
                          <a:pt x="433011" y="347382"/>
                        </a:cubicBezTo>
                        <a:cubicBezTo>
                          <a:pt x="448804" y="389233"/>
                          <a:pt x="461438" y="480041"/>
                          <a:pt x="461438" y="480041"/>
                        </a:cubicBezTo>
                        <a:cubicBezTo>
                          <a:pt x="465386" y="502151"/>
                          <a:pt x="463807" y="483989"/>
                          <a:pt x="456700" y="480041"/>
                        </a:cubicBezTo>
                        <a:cubicBezTo>
                          <a:pt x="449593" y="476093"/>
                          <a:pt x="430642" y="461090"/>
                          <a:pt x="418797" y="456352"/>
                        </a:cubicBezTo>
                        <a:cubicBezTo>
                          <a:pt x="406952" y="451614"/>
                          <a:pt x="395108" y="452404"/>
                          <a:pt x="385632" y="451614"/>
                        </a:cubicBezTo>
                        <a:cubicBezTo>
                          <a:pt x="376156" y="450824"/>
                          <a:pt x="361943" y="451614"/>
                          <a:pt x="361943" y="451614"/>
                        </a:cubicBezTo>
                        <a:cubicBezTo>
                          <a:pt x="356416" y="453193"/>
                          <a:pt x="357206" y="455563"/>
                          <a:pt x="352468" y="461090"/>
                        </a:cubicBezTo>
                        <a:cubicBezTo>
                          <a:pt x="347730" y="466617"/>
                          <a:pt x="333516" y="484779"/>
                          <a:pt x="333516" y="484779"/>
                        </a:cubicBezTo>
                        <a:cubicBezTo>
                          <a:pt x="327199" y="490306"/>
                          <a:pt x="314565" y="494255"/>
                          <a:pt x="314565" y="494255"/>
                        </a:cubicBezTo>
                        <a:lnTo>
                          <a:pt x="295614" y="503730"/>
                        </a:lnTo>
                        <a:cubicBezTo>
                          <a:pt x="290087" y="507678"/>
                          <a:pt x="281400" y="517944"/>
                          <a:pt x="281400" y="517944"/>
                        </a:cubicBezTo>
                        <a:cubicBezTo>
                          <a:pt x="277452" y="523472"/>
                          <a:pt x="275873" y="547160"/>
                          <a:pt x="271925" y="536895"/>
                        </a:cubicBezTo>
                        <a:cubicBezTo>
                          <a:pt x="267977" y="526630"/>
                          <a:pt x="264818" y="479252"/>
                          <a:pt x="257711" y="456352"/>
                        </a:cubicBezTo>
                        <a:cubicBezTo>
                          <a:pt x="250604" y="433453"/>
                          <a:pt x="239549" y="421608"/>
                          <a:pt x="229284" y="399498"/>
                        </a:cubicBezTo>
                        <a:cubicBezTo>
                          <a:pt x="219019" y="377388"/>
                          <a:pt x="205595" y="348961"/>
                          <a:pt x="196119" y="323693"/>
                        </a:cubicBezTo>
                        <a:cubicBezTo>
                          <a:pt x="186643" y="298425"/>
                          <a:pt x="186643" y="275525"/>
                          <a:pt x="172430" y="247888"/>
                        </a:cubicBezTo>
                        <a:cubicBezTo>
                          <a:pt x="158217" y="220251"/>
                          <a:pt x="125842" y="181558"/>
                          <a:pt x="110839" y="157869"/>
                        </a:cubicBezTo>
                        <a:cubicBezTo>
                          <a:pt x="95836" y="134180"/>
                          <a:pt x="98205" y="126283"/>
                          <a:pt x="82412" y="105753"/>
                        </a:cubicBezTo>
                        <a:cubicBezTo>
                          <a:pt x="66619" y="85223"/>
                          <a:pt x="-13134" y="10997"/>
                          <a:pt x="1869" y="1521"/>
                        </a:cubicBezTo>
                        <a:close/>
                      </a:path>
                    </a:pathLst>
                  </a:custGeom>
                  <a:solidFill>
                    <a:schemeClr val="bg2">
                      <a:lumMod val="50000"/>
                    </a:schemeClr>
                  </a:solidFill>
                  <a:ln w="9525">
                    <a:solidFill>
                      <a:schemeClr val="bg2">
                        <a:lumMod val="2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0" name="Freeform 209"/>
                  <p:cNvSpPr/>
                  <p:nvPr/>
                </p:nvSpPr>
                <p:spPr>
                  <a:xfrm flipH="1">
                    <a:off x="7457305" y="1115274"/>
                    <a:ext cx="97047" cy="137418"/>
                  </a:xfrm>
                  <a:custGeom>
                    <a:avLst/>
                    <a:gdLst>
                      <a:gd name="connsiteX0" fmla="*/ 169501 w 169501"/>
                      <a:gd name="connsiteY0" fmla="*/ 42661 h 137417"/>
                      <a:gd name="connsiteX1" fmla="*/ 103172 w 169501"/>
                      <a:gd name="connsiteY1" fmla="*/ 20 h 137417"/>
                      <a:gd name="connsiteX2" fmla="*/ 8415 w 169501"/>
                      <a:gd name="connsiteY2" fmla="*/ 37923 h 137417"/>
                      <a:gd name="connsiteX3" fmla="*/ 8415 w 169501"/>
                      <a:gd name="connsiteY3" fmla="*/ 99514 h 137417"/>
                      <a:gd name="connsiteX4" fmla="*/ 41580 w 169501"/>
                      <a:gd name="connsiteY4" fmla="*/ 137417 h 137417"/>
                      <a:gd name="connsiteX5" fmla="*/ 41580 w 169501"/>
                      <a:gd name="connsiteY5" fmla="*/ 137417 h 137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9501" h="137417">
                        <a:moveTo>
                          <a:pt x="169501" y="42661"/>
                        </a:moveTo>
                        <a:cubicBezTo>
                          <a:pt x="149760" y="21735"/>
                          <a:pt x="130020" y="810"/>
                          <a:pt x="103172" y="20"/>
                        </a:cubicBezTo>
                        <a:cubicBezTo>
                          <a:pt x="76324" y="-770"/>
                          <a:pt x="24208" y="21341"/>
                          <a:pt x="8415" y="37923"/>
                        </a:cubicBezTo>
                        <a:cubicBezTo>
                          <a:pt x="-7378" y="54505"/>
                          <a:pt x="2888" y="82932"/>
                          <a:pt x="8415" y="99514"/>
                        </a:cubicBezTo>
                        <a:cubicBezTo>
                          <a:pt x="13942" y="116096"/>
                          <a:pt x="41580" y="137417"/>
                          <a:pt x="41580" y="137417"/>
                        </a:cubicBezTo>
                        <a:lnTo>
                          <a:pt x="41580" y="137417"/>
                        </a:lnTo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rgbClr val="C36E4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82" name="Group 181"/>
                <p:cNvGrpSpPr/>
                <p:nvPr/>
              </p:nvGrpSpPr>
              <p:grpSpPr>
                <a:xfrm>
                  <a:off x="4684543" y="2145901"/>
                  <a:ext cx="1314382" cy="919920"/>
                  <a:chOff x="4684797" y="2132621"/>
                  <a:chExt cx="1278297" cy="933695"/>
                </a:xfrm>
              </p:grpSpPr>
              <p:sp>
                <p:nvSpPr>
                  <p:cNvPr id="195" name="Rectangle 3"/>
                  <p:cNvSpPr/>
                  <p:nvPr/>
                </p:nvSpPr>
                <p:spPr>
                  <a:xfrm>
                    <a:off x="4684797" y="2164496"/>
                    <a:ext cx="438576" cy="878014"/>
                  </a:xfrm>
                  <a:custGeom>
                    <a:avLst/>
                    <a:gdLst>
                      <a:gd name="connsiteX0" fmla="*/ 0 w 428431"/>
                      <a:gd name="connsiteY0" fmla="*/ 0 h 828338"/>
                      <a:gd name="connsiteX1" fmla="*/ 428431 w 428431"/>
                      <a:gd name="connsiteY1" fmla="*/ 0 h 828338"/>
                      <a:gd name="connsiteX2" fmla="*/ 428431 w 428431"/>
                      <a:gd name="connsiteY2" fmla="*/ 828338 h 828338"/>
                      <a:gd name="connsiteX3" fmla="*/ 0 w 428431"/>
                      <a:gd name="connsiteY3" fmla="*/ 828338 h 828338"/>
                      <a:gd name="connsiteX4" fmla="*/ 0 w 428431"/>
                      <a:gd name="connsiteY4" fmla="*/ 0 h 828338"/>
                      <a:gd name="connsiteX0" fmla="*/ 0 w 428431"/>
                      <a:gd name="connsiteY0" fmla="*/ 14343 h 842681"/>
                      <a:gd name="connsiteX1" fmla="*/ 428431 w 428431"/>
                      <a:gd name="connsiteY1" fmla="*/ 14343 h 842681"/>
                      <a:gd name="connsiteX2" fmla="*/ 428431 w 428431"/>
                      <a:gd name="connsiteY2" fmla="*/ 842681 h 842681"/>
                      <a:gd name="connsiteX3" fmla="*/ 0 w 428431"/>
                      <a:gd name="connsiteY3" fmla="*/ 842681 h 842681"/>
                      <a:gd name="connsiteX4" fmla="*/ 0 w 428431"/>
                      <a:gd name="connsiteY4" fmla="*/ 14343 h 842681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30552 h 858890"/>
                      <a:gd name="connsiteX1" fmla="*/ 428431 w 428431"/>
                      <a:gd name="connsiteY1" fmla="*/ 30552 h 858890"/>
                      <a:gd name="connsiteX2" fmla="*/ 428431 w 428431"/>
                      <a:gd name="connsiteY2" fmla="*/ 858890 h 858890"/>
                      <a:gd name="connsiteX3" fmla="*/ 0 w 428431"/>
                      <a:gd name="connsiteY3" fmla="*/ 858890 h 858890"/>
                      <a:gd name="connsiteX4" fmla="*/ 0 w 428431"/>
                      <a:gd name="connsiteY4" fmla="*/ 30552 h 858890"/>
                      <a:gd name="connsiteX0" fmla="*/ 3173 w 431604"/>
                      <a:gd name="connsiteY0" fmla="*/ 30552 h 858890"/>
                      <a:gd name="connsiteX1" fmla="*/ 431604 w 431604"/>
                      <a:gd name="connsiteY1" fmla="*/ 30552 h 858890"/>
                      <a:gd name="connsiteX2" fmla="*/ 431604 w 431604"/>
                      <a:gd name="connsiteY2" fmla="*/ 858890 h 858890"/>
                      <a:gd name="connsiteX3" fmla="*/ 3173 w 431604"/>
                      <a:gd name="connsiteY3" fmla="*/ 858890 h 858890"/>
                      <a:gd name="connsiteX4" fmla="*/ 3173 w 431604"/>
                      <a:gd name="connsiteY4" fmla="*/ 30552 h 858890"/>
                      <a:gd name="connsiteX0" fmla="*/ 3173 w 431604"/>
                      <a:gd name="connsiteY0" fmla="*/ 30552 h 878014"/>
                      <a:gd name="connsiteX1" fmla="*/ 431604 w 431604"/>
                      <a:gd name="connsiteY1" fmla="*/ 30552 h 878014"/>
                      <a:gd name="connsiteX2" fmla="*/ 431604 w 431604"/>
                      <a:gd name="connsiteY2" fmla="*/ 858890 h 878014"/>
                      <a:gd name="connsiteX3" fmla="*/ 3173 w 431604"/>
                      <a:gd name="connsiteY3" fmla="*/ 858890 h 878014"/>
                      <a:gd name="connsiteX4" fmla="*/ 3173 w 431604"/>
                      <a:gd name="connsiteY4" fmla="*/ 30552 h 87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604" h="878014">
                        <a:moveTo>
                          <a:pt x="3173" y="30552"/>
                        </a:moveTo>
                        <a:cubicBezTo>
                          <a:pt x="145983" y="-1721"/>
                          <a:pt x="283415" y="-17858"/>
                          <a:pt x="431604" y="30552"/>
                        </a:cubicBezTo>
                        <a:lnTo>
                          <a:pt x="431604" y="858890"/>
                        </a:lnTo>
                        <a:cubicBezTo>
                          <a:pt x="288794" y="858890"/>
                          <a:pt x="160675" y="901921"/>
                          <a:pt x="3173" y="858890"/>
                        </a:cubicBezTo>
                        <a:cubicBezTo>
                          <a:pt x="-14006" y="620428"/>
                          <a:pt x="46204" y="312044"/>
                          <a:pt x="3173" y="30552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E9DED8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6" name="Rectangle 3"/>
                  <p:cNvSpPr/>
                  <p:nvPr/>
                </p:nvSpPr>
                <p:spPr>
                  <a:xfrm flipH="1">
                    <a:off x="5489031" y="2132621"/>
                    <a:ext cx="474063" cy="933695"/>
                  </a:xfrm>
                  <a:custGeom>
                    <a:avLst/>
                    <a:gdLst>
                      <a:gd name="connsiteX0" fmla="*/ 0 w 428431"/>
                      <a:gd name="connsiteY0" fmla="*/ 0 h 828338"/>
                      <a:gd name="connsiteX1" fmla="*/ 428431 w 428431"/>
                      <a:gd name="connsiteY1" fmla="*/ 0 h 828338"/>
                      <a:gd name="connsiteX2" fmla="*/ 428431 w 428431"/>
                      <a:gd name="connsiteY2" fmla="*/ 828338 h 828338"/>
                      <a:gd name="connsiteX3" fmla="*/ 0 w 428431"/>
                      <a:gd name="connsiteY3" fmla="*/ 828338 h 828338"/>
                      <a:gd name="connsiteX4" fmla="*/ 0 w 428431"/>
                      <a:gd name="connsiteY4" fmla="*/ 0 h 828338"/>
                      <a:gd name="connsiteX0" fmla="*/ 0 w 428431"/>
                      <a:gd name="connsiteY0" fmla="*/ 14343 h 842681"/>
                      <a:gd name="connsiteX1" fmla="*/ 428431 w 428431"/>
                      <a:gd name="connsiteY1" fmla="*/ 14343 h 842681"/>
                      <a:gd name="connsiteX2" fmla="*/ 428431 w 428431"/>
                      <a:gd name="connsiteY2" fmla="*/ 842681 h 842681"/>
                      <a:gd name="connsiteX3" fmla="*/ 0 w 428431"/>
                      <a:gd name="connsiteY3" fmla="*/ 842681 h 842681"/>
                      <a:gd name="connsiteX4" fmla="*/ 0 w 428431"/>
                      <a:gd name="connsiteY4" fmla="*/ 14343 h 842681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24204 h 852542"/>
                      <a:gd name="connsiteX1" fmla="*/ 428431 w 428431"/>
                      <a:gd name="connsiteY1" fmla="*/ 24204 h 852542"/>
                      <a:gd name="connsiteX2" fmla="*/ 428431 w 428431"/>
                      <a:gd name="connsiteY2" fmla="*/ 852542 h 852542"/>
                      <a:gd name="connsiteX3" fmla="*/ 0 w 428431"/>
                      <a:gd name="connsiteY3" fmla="*/ 852542 h 852542"/>
                      <a:gd name="connsiteX4" fmla="*/ 0 w 428431"/>
                      <a:gd name="connsiteY4" fmla="*/ 24204 h 852542"/>
                      <a:gd name="connsiteX0" fmla="*/ 0 w 428431"/>
                      <a:gd name="connsiteY0" fmla="*/ 30552 h 858890"/>
                      <a:gd name="connsiteX1" fmla="*/ 428431 w 428431"/>
                      <a:gd name="connsiteY1" fmla="*/ 30552 h 858890"/>
                      <a:gd name="connsiteX2" fmla="*/ 428431 w 428431"/>
                      <a:gd name="connsiteY2" fmla="*/ 858890 h 858890"/>
                      <a:gd name="connsiteX3" fmla="*/ 0 w 428431"/>
                      <a:gd name="connsiteY3" fmla="*/ 858890 h 858890"/>
                      <a:gd name="connsiteX4" fmla="*/ 0 w 428431"/>
                      <a:gd name="connsiteY4" fmla="*/ 30552 h 858890"/>
                      <a:gd name="connsiteX0" fmla="*/ 3173 w 431604"/>
                      <a:gd name="connsiteY0" fmla="*/ 30552 h 858890"/>
                      <a:gd name="connsiteX1" fmla="*/ 431604 w 431604"/>
                      <a:gd name="connsiteY1" fmla="*/ 30552 h 858890"/>
                      <a:gd name="connsiteX2" fmla="*/ 431604 w 431604"/>
                      <a:gd name="connsiteY2" fmla="*/ 858890 h 858890"/>
                      <a:gd name="connsiteX3" fmla="*/ 3173 w 431604"/>
                      <a:gd name="connsiteY3" fmla="*/ 858890 h 858890"/>
                      <a:gd name="connsiteX4" fmla="*/ 3173 w 431604"/>
                      <a:gd name="connsiteY4" fmla="*/ 30552 h 858890"/>
                      <a:gd name="connsiteX0" fmla="*/ 3173 w 431604"/>
                      <a:gd name="connsiteY0" fmla="*/ 30552 h 878014"/>
                      <a:gd name="connsiteX1" fmla="*/ 431604 w 431604"/>
                      <a:gd name="connsiteY1" fmla="*/ 30552 h 878014"/>
                      <a:gd name="connsiteX2" fmla="*/ 431604 w 431604"/>
                      <a:gd name="connsiteY2" fmla="*/ 858890 h 878014"/>
                      <a:gd name="connsiteX3" fmla="*/ 3173 w 431604"/>
                      <a:gd name="connsiteY3" fmla="*/ 858890 h 878014"/>
                      <a:gd name="connsiteX4" fmla="*/ 3173 w 431604"/>
                      <a:gd name="connsiteY4" fmla="*/ 30552 h 87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1604" h="878014">
                        <a:moveTo>
                          <a:pt x="3173" y="30552"/>
                        </a:moveTo>
                        <a:cubicBezTo>
                          <a:pt x="145983" y="-1721"/>
                          <a:pt x="283415" y="-17858"/>
                          <a:pt x="431604" y="30552"/>
                        </a:cubicBezTo>
                        <a:lnTo>
                          <a:pt x="431604" y="858890"/>
                        </a:lnTo>
                        <a:cubicBezTo>
                          <a:pt x="288794" y="858890"/>
                          <a:pt x="160675" y="901921"/>
                          <a:pt x="3173" y="858890"/>
                        </a:cubicBezTo>
                        <a:cubicBezTo>
                          <a:pt x="-14006" y="620428"/>
                          <a:pt x="46204" y="312044"/>
                          <a:pt x="3173" y="30552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E9DED8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7" name="Rectangle 196"/>
                  <p:cNvSpPr/>
                  <p:nvPr/>
                </p:nvSpPr>
                <p:spPr>
                  <a:xfrm>
                    <a:off x="5040006" y="2443340"/>
                    <a:ext cx="605116" cy="594042"/>
                  </a:xfrm>
                  <a:prstGeom prst="rect">
                    <a:avLst/>
                  </a:prstGeom>
                  <a:solidFill>
                    <a:srgbClr val="E9DED8"/>
                  </a:solidFill>
                  <a:ln>
                    <a:solidFill>
                      <a:srgbClr val="E9DED8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83" name="Group 182"/>
                <p:cNvGrpSpPr/>
                <p:nvPr/>
              </p:nvGrpSpPr>
              <p:grpSpPr>
                <a:xfrm rot="415275">
                  <a:off x="5065844" y="2133308"/>
                  <a:ext cx="288563" cy="473007"/>
                  <a:chOff x="7882888" y="2119407"/>
                  <a:chExt cx="191627" cy="394977"/>
                </a:xfrm>
                <a:solidFill>
                  <a:srgbClr val="E8DFDB"/>
                </a:solidFill>
              </p:grpSpPr>
              <p:sp>
                <p:nvSpPr>
                  <p:cNvPr id="193" name="Right Triangle 45"/>
                  <p:cNvSpPr/>
                  <p:nvPr/>
                </p:nvSpPr>
                <p:spPr>
                  <a:xfrm>
                    <a:off x="7882888" y="2119407"/>
                    <a:ext cx="164721" cy="257026"/>
                  </a:xfrm>
                  <a:custGeom>
                    <a:avLst/>
                    <a:gdLst>
                      <a:gd name="connsiteX0" fmla="*/ 0 w 256814"/>
                      <a:gd name="connsiteY0" fmla="*/ 232041 h 232041"/>
                      <a:gd name="connsiteX1" fmla="*/ 0 w 256814"/>
                      <a:gd name="connsiteY1" fmla="*/ 0 h 232041"/>
                      <a:gd name="connsiteX2" fmla="*/ 256814 w 256814"/>
                      <a:gd name="connsiteY2" fmla="*/ 232041 h 232041"/>
                      <a:gd name="connsiteX3" fmla="*/ 0 w 256814"/>
                      <a:gd name="connsiteY3" fmla="*/ 232041 h 232041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6236"/>
                      <a:gd name="connsiteX1" fmla="*/ 0 w 256814"/>
                      <a:gd name="connsiteY1" fmla="*/ 0 h 256236"/>
                      <a:gd name="connsiteX2" fmla="*/ 256814 w 256814"/>
                      <a:gd name="connsiteY2" fmla="*/ 232041 h 256236"/>
                      <a:gd name="connsiteX3" fmla="*/ 0 w 256814"/>
                      <a:gd name="connsiteY3" fmla="*/ 232041 h 256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814" h="256236">
                        <a:moveTo>
                          <a:pt x="0" y="232041"/>
                        </a:moveTo>
                        <a:cubicBezTo>
                          <a:pt x="18661" y="154694"/>
                          <a:pt x="0" y="77347"/>
                          <a:pt x="0" y="0"/>
                        </a:cubicBezTo>
                        <a:cubicBezTo>
                          <a:pt x="85605" y="77347"/>
                          <a:pt x="152548" y="173355"/>
                          <a:pt x="256814" y="232041"/>
                        </a:cubicBezTo>
                        <a:cubicBezTo>
                          <a:pt x="171209" y="275584"/>
                          <a:pt x="79384" y="250702"/>
                          <a:pt x="0" y="23204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rgbClr val="D0C2B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4" name="Right Triangle 47"/>
                  <p:cNvSpPr/>
                  <p:nvPr/>
                </p:nvSpPr>
                <p:spPr>
                  <a:xfrm rot="4388416" flipV="1">
                    <a:off x="7957203" y="2397071"/>
                    <a:ext cx="150110" cy="84515"/>
                  </a:xfrm>
                  <a:custGeom>
                    <a:avLst/>
                    <a:gdLst>
                      <a:gd name="connsiteX0" fmla="*/ 0 w 150110"/>
                      <a:gd name="connsiteY0" fmla="*/ 84515 h 84515"/>
                      <a:gd name="connsiteX1" fmla="*/ 0 w 150110"/>
                      <a:gd name="connsiteY1" fmla="*/ 0 h 84515"/>
                      <a:gd name="connsiteX2" fmla="*/ 150110 w 150110"/>
                      <a:gd name="connsiteY2" fmla="*/ 84515 h 84515"/>
                      <a:gd name="connsiteX3" fmla="*/ 0 w 150110"/>
                      <a:gd name="connsiteY3" fmla="*/ 84515 h 84515"/>
                      <a:gd name="connsiteX0" fmla="*/ 0 w 150110"/>
                      <a:gd name="connsiteY0" fmla="*/ 84515 h 84515"/>
                      <a:gd name="connsiteX1" fmla="*/ 0 w 150110"/>
                      <a:gd name="connsiteY1" fmla="*/ 0 h 84515"/>
                      <a:gd name="connsiteX2" fmla="*/ 150110 w 150110"/>
                      <a:gd name="connsiteY2" fmla="*/ 84515 h 84515"/>
                      <a:gd name="connsiteX3" fmla="*/ 0 w 150110"/>
                      <a:gd name="connsiteY3" fmla="*/ 84515 h 845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0110" h="84515">
                        <a:moveTo>
                          <a:pt x="0" y="84515"/>
                        </a:moveTo>
                        <a:lnTo>
                          <a:pt x="0" y="0"/>
                        </a:lnTo>
                        <a:cubicBezTo>
                          <a:pt x="47970" y="46778"/>
                          <a:pt x="100073" y="56343"/>
                          <a:pt x="150110" y="84515"/>
                        </a:cubicBezTo>
                        <a:lnTo>
                          <a:pt x="0" y="84515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rgbClr val="D0C2B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84" name="Group 183"/>
                <p:cNvGrpSpPr/>
                <p:nvPr/>
              </p:nvGrpSpPr>
              <p:grpSpPr>
                <a:xfrm rot="20244866" flipH="1">
                  <a:off x="5281592" y="2132448"/>
                  <a:ext cx="306997" cy="476773"/>
                  <a:chOff x="7882888" y="2119407"/>
                  <a:chExt cx="191627" cy="394977"/>
                </a:xfrm>
                <a:solidFill>
                  <a:srgbClr val="E8DFDB"/>
                </a:solidFill>
              </p:grpSpPr>
              <p:sp>
                <p:nvSpPr>
                  <p:cNvPr id="191" name="Right Triangle 45"/>
                  <p:cNvSpPr/>
                  <p:nvPr/>
                </p:nvSpPr>
                <p:spPr>
                  <a:xfrm>
                    <a:off x="7882888" y="2119407"/>
                    <a:ext cx="164721" cy="257026"/>
                  </a:xfrm>
                  <a:custGeom>
                    <a:avLst/>
                    <a:gdLst>
                      <a:gd name="connsiteX0" fmla="*/ 0 w 256814"/>
                      <a:gd name="connsiteY0" fmla="*/ 232041 h 232041"/>
                      <a:gd name="connsiteX1" fmla="*/ 0 w 256814"/>
                      <a:gd name="connsiteY1" fmla="*/ 0 h 232041"/>
                      <a:gd name="connsiteX2" fmla="*/ 256814 w 256814"/>
                      <a:gd name="connsiteY2" fmla="*/ 232041 h 232041"/>
                      <a:gd name="connsiteX3" fmla="*/ 0 w 256814"/>
                      <a:gd name="connsiteY3" fmla="*/ 232041 h 232041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1393"/>
                      <a:gd name="connsiteX1" fmla="*/ 0 w 256814"/>
                      <a:gd name="connsiteY1" fmla="*/ 0 h 251393"/>
                      <a:gd name="connsiteX2" fmla="*/ 256814 w 256814"/>
                      <a:gd name="connsiteY2" fmla="*/ 232041 h 251393"/>
                      <a:gd name="connsiteX3" fmla="*/ 0 w 256814"/>
                      <a:gd name="connsiteY3" fmla="*/ 232041 h 251393"/>
                      <a:gd name="connsiteX0" fmla="*/ 0 w 256814"/>
                      <a:gd name="connsiteY0" fmla="*/ 232041 h 256236"/>
                      <a:gd name="connsiteX1" fmla="*/ 0 w 256814"/>
                      <a:gd name="connsiteY1" fmla="*/ 0 h 256236"/>
                      <a:gd name="connsiteX2" fmla="*/ 256814 w 256814"/>
                      <a:gd name="connsiteY2" fmla="*/ 232041 h 256236"/>
                      <a:gd name="connsiteX3" fmla="*/ 0 w 256814"/>
                      <a:gd name="connsiteY3" fmla="*/ 232041 h 256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814" h="256236">
                        <a:moveTo>
                          <a:pt x="0" y="232041"/>
                        </a:moveTo>
                        <a:cubicBezTo>
                          <a:pt x="18661" y="154694"/>
                          <a:pt x="0" y="77347"/>
                          <a:pt x="0" y="0"/>
                        </a:cubicBezTo>
                        <a:cubicBezTo>
                          <a:pt x="85605" y="77347"/>
                          <a:pt x="152548" y="173355"/>
                          <a:pt x="256814" y="232041"/>
                        </a:cubicBezTo>
                        <a:cubicBezTo>
                          <a:pt x="171209" y="275584"/>
                          <a:pt x="79384" y="250702"/>
                          <a:pt x="0" y="23204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rgbClr val="D0C2B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2" name="Right Triangle 47"/>
                  <p:cNvSpPr/>
                  <p:nvPr/>
                </p:nvSpPr>
                <p:spPr>
                  <a:xfrm rot="4388416" flipV="1">
                    <a:off x="7957203" y="2397071"/>
                    <a:ext cx="150110" cy="84515"/>
                  </a:xfrm>
                  <a:custGeom>
                    <a:avLst/>
                    <a:gdLst>
                      <a:gd name="connsiteX0" fmla="*/ 0 w 150110"/>
                      <a:gd name="connsiteY0" fmla="*/ 84515 h 84515"/>
                      <a:gd name="connsiteX1" fmla="*/ 0 w 150110"/>
                      <a:gd name="connsiteY1" fmla="*/ 0 h 84515"/>
                      <a:gd name="connsiteX2" fmla="*/ 150110 w 150110"/>
                      <a:gd name="connsiteY2" fmla="*/ 84515 h 84515"/>
                      <a:gd name="connsiteX3" fmla="*/ 0 w 150110"/>
                      <a:gd name="connsiteY3" fmla="*/ 84515 h 84515"/>
                      <a:gd name="connsiteX0" fmla="*/ 0 w 150110"/>
                      <a:gd name="connsiteY0" fmla="*/ 84515 h 84515"/>
                      <a:gd name="connsiteX1" fmla="*/ 0 w 150110"/>
                      <a:gd name="connsiteY1" fmla="*/ 0 h 84515"/>
                      <a:gd name="connsiteX2" fmla="*/ 150110 w 150110"/>
                      <a:gd name="connsiteY2" fmla="*/ 84515 h 84515"/>
                      <a:gd name="connsiteX3" fmla="*/ 0 w 150110"/>
                      <a:gd name="connsiteY3" fmla="*/ 84515 h 845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0110" h="84515">
                        <a:moveTo>
                          <a:pt x="0" y="84515"/>
                        </a:moveTo>
                        <a:lnTo>
                          <a:pt x="0" y="0"/>
                        </a:lnTo>
                        <a:cubicBezTo>
                          <a:pt x="47970" y="46778"/>
                          <a:pt x="100073" y="56343"/>
                          <a:pt x="150110" y="84515"/>
                        </a:cubicBezTo>
                        <a:lnTo>
                          <a:pt x="0" y="84515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rgbClr val="D0C2B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85" name="Freeform 184"/>
                <p:cNvSpPr/>
                <p:nvPr/>
              </p:nvSpPr>
              <p:spPr>
                <a:xfrm>
                  <a:off x="4466493" y="2128587"/>
                  <a:ext cx="1564068" cy="3291085"/>
                </a:xfrm>
                <a:custGeom>
                  <a:avLst/>
                  <a:gdLst>
                    <a:gd name="connsiteX0" fmla="*/ 274320 w 1372072"/>
                    <a:gd name="connsiteY0" fmla="*/ 71448 h 3210366"/>
                    <a:gd name="connsiteX1" fmla="*/ 365760 w 1372072"/>
                    <a:gd name="connsiteY1" fmla="*/ 36278 h 3210366"/>
                    <a:gd name="connsiteX2" fmla="*/ 429064 w 1372072"/>
                    <a:gd name="connsiteY2" fmla="*/ 99583 h 3210366"/>
                    <a:gd name="connsiteX3" fmla="*/ 485335 w 1372072"/>
                    <a:gd name="connsiteY3" fmla="*/ 212125 h 3210366"/>
                    <a:gd name="connsiteX4" fmla="*/ 534572 w 1372072"/>
                    <a:gd name="connsiteY4" fmla="*/ 317632 h 3210366"/>
                    <a:gd name="connsiteX5" fmla="*/ 583809 w 1372072"/>
                    <a:gd name="connsiteY5" fmla="*/ 472377 h 3210366"/>
                    <a:gd name="connsiteX6" fmla="*/ 583809 w 1372072"/>
                    <a:gd name="connsiteY6" fmla="*/ 528648 h 3210366"/>
                    <a:gd name="connsiteX7" fmla="*/ 583809 w 1372072"/>
                    <a:gd name="connsiteY7" fmla="*/ 584918 h 3210366"/>
                    <a:gd name="connsiteX8" fmla="*/ 717452 w 1372072"/>
                    <a:gd name="connsiteY8" fmla="*/ 606020 h 3210366"/>
                    <a:gd name="connsiteX9" fmla="*/ 879230 w 1372072"/>
                    <a:gd name="connsiteY9" fmla="*/ 627121 h 3210366"/>
                    <a:gd name="connsiteX10" fmla="*/ 998806 w 1372072"/>
                    <a:gd name="connsiteY10" fmla="*/ 613054 h 3210366"/>
                    <a:gd name="connsiteX11" fmla="*/ 1104313 w 1372072"/>
                    <a:gd name="connsiteY11" fmla="*/ 591952 h 3210366"/>
                    <a:gd name="connsiteX12" fmla="*/ 1139483 w 1372072"/>
                    <a:gd name="connsiteY12" fmla="*/ 542715 h 3210366"/>
                    <a:gd name="connsiteX13" fmla="*/ 1139483 w 1372072"/>
                    <a:gd name="connsiteY13" fmla="*/ 542715 h 3210366"/>
                    <a:gd name="connsiteX14" fmla="*/ 1132449 w 1372072"/>
                    <a:gd name="connsiteY14" fmla="*/ 500512 h 3210366"/>
                    <a:gd name="connsiteX15" fmla="*/ 1132449 w 1372072"/>
                    <a:gd name="connsiteY15" fmla="*/ 451275 h 3210366"/>
                    <a:gd name="connsiteX16" fmla="*/ 1146517 w 1372072"/>
                    <a:gd name="connsiteY16" fmla="*/ 282463 h 3210366"/>
                    <a:gd name="connsiteX17" fmla="*/ 1097280 w 1372072"/>
                    <a:gd name="connsiteY17" fmla="*/ 99583 h 3210366"/>
                    <a:gd name="connsiteX18" fmla="*/ 1062110 w 1372072"/>
                    <a:gd name="connsiteY18" fmla="*/ 15177 h 3210366"/>
                    <a:gd name="connsiteX19" fmla="*/ 1055077 w 1372072"/>
                    <a:gd name="connsiteY19" fmla="*/ 1109 h 3210366"/>
                    <a:gd name="connsiteX20" fmla="*/ 1146517 w 1372072"/>
                    <a:gd name="connsiteY20" fmla="*/ 29245 h 3210366"/>
                    <a:gd name="connsiteX21" fmla="*/ 1167618 w 1372072"/>
                    <a:gd name="connsiteY21" fmla="*/ 43312 h 3210366"/>
                    <a:gd name="connsiteX22" fmla="*/ 1209821 w 1372072"/>
                    <a:gd name="connsiteY22" fmla="*/ 141786 h 3210366"/>
                    <a:gd name="connsiteX23" fmla="*/ 1252024 w 1372072"/>
                    <a:gd name="connsiteY23" fmla="*/ 275429 h 3210366"/>
                    <a:gd name="connsiteX24" fmla="*/ 1252024 w 1372072"/>
                    <a:gd name="connsiteY24" fmla="*/ 373903 h 3210366"/>
                    <a:gd name="connsiteX25" fmla="*/ 1237957 w 1372072"/>
                    <a:gd name="connsiteY25" fmla="*/ 444241 h 3210366"/>
                    <a:gd name="connsiteX26" fmla="*/ 1237957 w 1372072"/>
                    <a:gd name="connsiteY26" fmla="*/ 507546 h 3210366"/>
                    <a:gd name="connsiteX27" fmla="*/ 1195753 w 1372072"/>
                    <a:gd name="connsiteY27" fmla="*/ 570851 h 3210366"/>
                    <a:gd name="connsiteX28" fmla="*/ 1188720 w 1372072"/>
                    <a:gd name="connsiteY28" fmla="*/ 577885 h 3210366"/>
                    <a:gd name="connsiteX29" fmla="*/ 1237957 w 1372072"/>
                    <a:gd name="connsiteY29" fmla="*/ 620088 h 3210366"/>
                    <a:gd name="connsiteX30" fmla="*/ 1273126 w 1372072"/>
                    <a:gd name="connsiteY30" fmla="*/ 662291 h 3210366"/>
                    <a:gd name="connsiteX31" fmla="*/ 1308295 w 1372072"/>
                    <a:gd name="connsiteY31" fmla="*/ 704494 h 3210366"/>
                    <a:gd name="connsiteX32" fmla="*/ 1322363 w 1372072"/>
                    <a:gd name="connsiteY32" fmla="*/ 887374 h 3210366"/>
                    <a:gd name="connsiteX33" fmla="*/ 1343464 w 1372072"/>
                    <a:gd name="connsiteY33" fmla="*/ 1154660 h 3210366"/>
                    <a:gd name="connsiteX34" fmla="*/ 1357532 w 1372072"/>
                    <a:gd name="connsiteY34" fmla="*/ 1400845 h 3210366"/>
                    <a:gd name="connsiteX35" fmla="*/ 1357532 w 1372072"/>
                    <a:gd name="connsiteY35" fmla="*/ 1717368 h 3210366"/>
                    <a:gd name="connsiteX36" fmla="*/ 1364566 w 1372072"/>
                    <a:gd name="connsiteY36" fmla="*/ 2026857 h 3210366"/>
                    <a:gd name="connsiteX37" fmla="*/ 1371600 w 1372072"/>
                    <a:gd name="connsiteY37" fmla="*/ 2251940 h 3210366"/>
                    <a:gd name="connsiteX38" fmla="*/ 1350498 w 1372072"/>
                    <a:gd name="connsiteY38" fmla="*/ 2491091 h 3210366"/>
                    <a:gd name="connsiteX39" fmla="*/ 1343464 w 1372072"/>
                    <a:gd name="connsiteY39" fmla="*/ 2575497 h 3210366"/>
                    <a:gd name="connsiteX40" fmla="*/ 1343464 w 1372072"/>
                    <a:gd name="connsiteY40" fmla="*/ 2575497 h 3210366"/>
                    <a:gd name="connsiteX41" fmla="*/ 1329397 w 1372072"/>
                    <a:gd name="connsiteY41" fmla="*/ 2638801 h 3210366"/>
                    <a:gd name="connsiteX42" fmla="*/ 1350498 w 1372072"/>
                    <a:gd name="connsiteY42" fmla="*/ 2716174 h 3210366"/>
                    <a:gd name="connsiteX43" fmla="*/ 1371600 w 1372072"/>
                    <a:gd name="connsiteY43" fmla="*/ 2870918 h 3210366"/>
                    <a:gd name="connsiteX44" fmla="*/ 1357532 w 1372072"/>
                    <a:gd name="connsiteY44" fmla="*/ 2997528 h 3210366"/>
                    <a:gd name="connsiteX45" fmla="*/ 1350498 w 1372072"/>
                    <a:gd name="connsiteY45" fmla="*/ 3053798 h 3210366"/>
                    <a:gd name="connsiteX46" fmla="*/ 1266092 w 1372072"/>
                    <a:gd name="connsiteY46" fmla="*/ 3088968 h 3210366"/>
                    <a:gd name="connsiteX47" fmla="*/ 1146517 w 1372072"/>
                    <a:gd name="connsiteY47" fmla="*/ 3117103 h 3210366"/>
                    <a:gd name="connsiteX48" fmla="*/ 1019907 w 1372072"/>
                    <a:gd name="connsiteY48" fmla="*/ 3124137 h 3210366"/>
                    <a:gd name="connsiteX49" fmla="*/ 893298 w 1372072"/>
                    <a:gd name="connsiteY49" fmla="*/ 3138205 h 3210366"/>
                    <a:gd name="connsiteX50" fmla="*/ 801858 w 1372072"/>
                    <a:gd name="connsiteY50" fmla="*/ 3110069 h 3210366"/>
                    <a:gd name="connsiteX51" fmla="*/ 703384 w 1372072"/>
                    <a:gd name="connsiteY51" fmla="*/ 3074900 h 3210366"/>
                    <a:gd name="connsiteX52" fmla="*/ 675249 w 1372072"/>
                    <a:gd name="connsiteY52" fmla="*/ 3067866 h 3210366"/>
                    <a:gd name="connsiteX53" fmla="*/ 703384 w 1372072"/>
                    <a:gd name="connsiteY53" fmla="*/ 2884986 h 3210366"/>
                    <a:gd name="connsiteX54" fmla="*/ 717452 w 1372072"/>
                    <a:gd name="connsiteY54" fmla="*/ 2716174 h 3210366"/>
                    <a:gd name="connsiteX55" fmla="*/ 738553 w 1372072"/>
                    <a:gd name="connsiteY55" fmla="*/ 2519226 h 3210366"/>
                    <a:gd name="connsiteX56" fmla="*/ 731520 w 1372072"/>
                    <a:gd name="connsiteY56" fmla="*/ 2343380 h 3210366"/>
                    <a:gd name="connsiteX57" fmla="*/ 731520 w 1372072"/>
                    <a:gd name="connsiteY57" fmla="*/ 2244906 h 3210366"/>
                    <a:gd name="connsiteX58" fmla="*/ 703384 w 1372072"/>
                    <a:gd name="connsiteY58" fmla="*/ 2399651 h 3210366"/>
                    <a:gd name="connsiteX59" fmla="*/ 696350 w 1372072"/>
                    <a:gd name="connsiteY59" fmla="*/ 2603632 h 3210366"/>
                    <a:gd name="connsiteX60" fmla="*/ 682283 w 1372072"/>
                    <a:gd name="connsiteY60" fmla="*/ 2786512 h 3210366"/>
                    <a:gd name="connsiteX61" fmla="*/ 675249 w 1372072"/>
                    <a:gd name="connsiteY61" fmla="*/ 2955325 h 3210366"/>
                    <a:gd name="connsiteX62" fmla="*/ 668215 w 1372072"/>
                    <a:gd name="connsiteY62" fmla="*/ 3096001 h 3210366"/>
                    <a:gd name="connsiteX63" fmla="*/ 569741 w 1372072"/>
                    <a:gd name="connsiteY63" fmla="*/ 3152272 h 3210366"/>
                    <a:gd name="connsiteX64" fmla="*/ 569741 w 1372072"/>
                    <a:gd name="connsiteY64" fmla="*/ 3152272 h 3210366"/>
                    <a:gd name="connsiteX65" fmla="*/ 414997 w 1372072"/>
                    <a:gd name="connsiteY65" fmla="*/ 3201509 h 3210366"/>
                    <a:gd name="connsiteX66" fmla="*/ 309489 w 1372072"/>
                    <a:gd name="connsiteY66" fmla="*/ 3208543 h 3210366"/>
                    <a:gd name="connsiteX67" fmla="*/ 196947 w 1372072"/>
                    <a:gd name="connsiteY67" fmla="*/ 3180408 h 3210366"/>
                    <a:gd name="connsiteX68" fmla="*/ 126609 w 1372072"/>
                    <a:gd name="connsiteY68" fmla="*/ 3159306 h 3210366"/>
                    <a:gd name="connsiteX69" fmla="*/ 35169 w 1372072"/>
                    <a:gd name="connsiteY69" fmla="*/ 3145238 h 3210366"/>
                    <a:gd name="connsiteX70" fmla="*/ 0 w 1372072"/>
                    <a:gd name="connsiteY70" fmla="*/ 3053798 h 3210366"/>
                    <a:gd name="connsiteX71" fmla="*/ 0 w 1372072"/>
                    <a:gd name="connsiteY71" fmla="*/ 3053798 h 3210366"/>
                    <a:gd name="connsiteX72" fmla="*/ 7033 w 1372072"/>
                    <a:gd name="connsiteY72" fmla="*/ 2934223 h 3210366"/>
                    <a:gd name="connsiteX73" fmla="*/ 21101 w 1372072"/>
                    <a:gd name="connsiteY73" fmla="*/ 2842783 h 3210366"/>
                    <a:gd name="connsiteX74" fmla="*/ 56270 w 1372072"/>
                    <a:gd name="connsiteY74" fmla="*/ 2793546 h 3210366"/>
                    <a:gd name="connsiteX75" fmla="*/ 56270 w 1372072"/>
                    <a:gd name="connsiteY75" fmla="*/ 2659903 h 3210366"/>
                    <a:gd name="connsiteX76" fmla="*/ 70338 w 1372072"/>
                    <a:gd name="connsiteY76" fmla="*/ 2462955 h 3210366"/>
                    <a:gd name="connsiteX77" fmla="*/ 91440 w 1372072"/>
                    <a:gd name="connsiteY77" fmla="*/ 2230838 h 3210366"/>
                    <a:gd name="connsiteX78" fmla="*/ 140677 w 1372072"/>
                    <a:gd name="connsiteY78" fmla="*/ 2047958 h 3210366"/>
                    <a:gd name="connsiteX79" fmla="*/ 161778 w 1372072"/>
                    <a:gd name="connsiteY79" fmla="*/ 1879146 h 3210366"/>
                    <a:gd name="connsiteX80" fmla="*/ 161778 w 1372072"/>
                    <a:gd name="connsiteY80" fmla="*/ 1710334 h 3210366"/>
                    <a:gd name="connsiteX81" fmla="*/ 161778 w 1372072"/>
                    <a:gd name="connsiteY81" fmla="*/ 1576691 h 3210366"/>
                    <a:gd name="connsiteX82" fmla="*/ 189913 w 1372072"/>
                    <a:gd name="connsiteY82" fmla="*/ 1443048 h 3210366"/>
                    <a:gd name="connsiteX83" fmla="*/ 196947 w 1372072"/>
                    <a:gd name="connsiteY83" fmla="*/ 1295337 h 3210366"/>
                    <a:gd name="connsiteX84" fmla="*/ 203981 w 1372072"/>
                    <a:gd name="connsiteY84" fmla="*/ 1147626 h 3210366"/>
                    <a:gd name="connsiteX85" fmla="*/ 203981 w 1372072"/>
                    <a:gd name="connsiteY85" fmla="*/ 999915 h 3210366"/>
                    <a:gd name="connsiteX86" fmla="*/ 203981 w 1372072"/>
                    <a:gd name="connsiteY86" fmla="*/ 873306 h 3210366"/>
                    <a:gd name="connsiteX87" fmla="*/ 203981 w 1372072"/>
                    <a:gd name="connsiteY87" fmla="*/ 845171 h 3210366"/>
                    <a:gd name="connsiteX88" fmla="*/ 281353 w 1372072"/>
                    <a:gd name="connsiteY88" fmla="*/ 824069 h 3210366"/>
                    <a:gd name="connsiteX89" fmla="*/ 351692 w 1372072"/>
                    <a:gd name="connsiteY89" fmla="*/ 781866 h 3210366"/>
                    <a:gd name="connsiteX90" fmla="*/ 400929 w 1372072"/>
                    <a:gd name="connsiteY90" fmla="*/ 676358 h 3210366"/>
                    <a:gd name="connsiteX91" fmla="*/ 450166 w 1372072"/>
                    <a:gd name="connsiteY91" fmla="*/ 563817 h 3210366"/>
                    <a:gd name="connsiteX92" fmla="*/ 464233 w 1372072"/>
                    <a:gd name="connsiteY92" fmla="*/ 500512 h 3210366"/>
                    <a:gd name="connsiteX93" fmla="*/ 450166 w 1372072"/>
                    <a:gd name="connsiteY93" fmla="*/ 430174 h 3210366"/>
                    <a:gd name="connsiteX94" fmla="*/ 407963 w 1372072"/>
                    <a:gd name="connsiteY94" fmla="*/ 310598 h 3210366"/>
                    <a:gd name="connsiteX95" fmla="*/ 358726 w 1372072"/>
                    <a:gd name="connsiteY95" fmla="*/ 219158 h 3210366"/>
                    <a:gd name="connsiteX96" fmla="*/ 323557 w 1372072"/>
                    <a:gd name="connsiteY96" fmla="*/ 148820 h 3210366"/>
                    <a:gd name="connsiteX97" fmla="*/ 274320 w 1372072"/>
                    <a:gd name="connsiteY97" fmla="*/ 71448 h 3210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372072" h="3210366">
                      <a:moveTo>
                        <a:pt x="274320" y="71448"/>
                      </a:moveTo>
                      <a:cubicBezTo>
                        <a:pt x="281354" y="52691"/>
                        <a:pt x="339969" y="31589"/>
                        <a:pt x="365760" y="36278"/>
                      </a:cubicBezTo>
                      <a:cubicBezTo>
                        <a:pt x="391551" y="40967"/>
                        <a:pt x="409135" y="70275"/>
                        <a:pt x="429064" y="99583"/>
                      </a:cubicBezTo>
                      <a:cubicBezTo>
                        <a:pt x="448993" y="128891"/>
                        <a:pt x="467750" y="175784"/>
                        <a:pt x="485335" y="212125"/>
                      </a:cubicBezTo>
                      <a:cubicBezTo>
                        <a:pt x="502920" y="248466"/>
                        <a:pt x="518160" y="274257"/>
                        <a:pt x="534572" y="317632"/>
                      </a:cubicBezTo>
                      <a:cubicBezTo>
                        <a:pt x="550984" y="361007"/>
                        <a:pt x="575603" y="437208"/>
                        <a:pt x="583809" y="472377"/>
                      </a:cubicBezTo>
                      <a:cubicBezTo>
                        <a:pt x="592015" y="507546"/>
                        <a:pt x="583809" y="528648"/>
                        <a:pt x="583809" y="528648"/>
                      </a:cubicBezTo>
                      <a:cubicBezTo>
                        <a:pt x="583809" y="547405"/>
                        <a:pt x="561535" y="572023"/>
                        <a:pt x="583809" y="584918"/>
                      </a:cubicBezTo>
                      <a:cubicBezTo>
                        <a:pt x="606083" y="597813"/>
                        <a:pt x="668215" y="598986"/>
                        <a:pt x="717452" y="606020"/>
                      </a:cubicBezTo>
                      <a:cubicBezTo>
                        <a:pt x="766689" y="613054"/>
                        <a:pt x="832338" y="625949"/>
                        <a:pt x="879230" y="627121"/>
                      </a:cubicBezTo>
                      <a:cubicBezTo>
                        <a:pt x="926122" y="628293"/>
                        <a:pt x="961292" y="618915"/>
                        <a:pt x="998806" y="613054"/>
                      </a:cubicBezTo>
                      <a:cubicBezTo>
                        <a:pt x="1036320" y="607193"/>
                        <a:pt x="1080867" y="603675"/>
                        <a:pt x="1104313" y="591952"/>
                      </a:cubicBezTo>
                      <a:cubicBezTo>
                        <a:pt x="1127759" y="580229"/>
                        <a:pt x="1139483" y="542715"/>
                        <a:pt x="1139483" y="542715"/>
                      </a:cubicBezTo>
                      <a:lnTo>
                        <a:pt x="1139483" y="542715"/>
                      </a:lnTo>
                      <a:cubicBezTo>
                        <a:pt x="1138311" y="535681"/>
                        <a:pt x="1133621" y="515752"/>
                        <a:pt x="1132449" y="500512"/>
                      </a:cubicBezTo>
                      <a:cubicBezTo>
                        <a:pt x="1131277" y="485272"/>
                        <a:pt x="1130104" y="487617"/>
                        <a:pt x="1132449" y="451275"/>
                      </a:cubicBezTo>
                      <a:cubicBezTo>
                        <a:pt x="1134794" y="414933"/>
                        <a:pt x="1152378" y="341078"/>
                        <a:pt x="1146517" y="282463"/>
                      </a:cubicBezTo>
                      <a:cubicBezTo>
                        <a:pt x="1140656" y="223848"/>
                        <a:pt x="1111348" y="144131"/>
                        <a:pt x="1097280" y="99583"/>
                      </a:cubicBezTo>
                      <a:cubicBezTo>
                        <a:pt x="1083212" y="55035"/>
                        <a:pt x="1062110" y="15177"/>
                        <a:pt x="1062110" y="15177"/>
                      </a:cubicBezTo>
                      <a:cubicBezTo>
                        <a:pt x="1055076" y="-1235"/>
                        <a:pt x="1041009" y="-1236"/>
                        <a:pt x="1055077" y="1109"/>
                      </a:cubicBezTo>
                      <a:cubicBezTo>
                        <a:pt x="1069145" y="3454"/>
                        <a:pt x="1146517" y="29245"/>
                        <a:pt x="1146517" y="29245"/>
                      </a:cubicBezTo>
                      <a:cubicBezTo>
                        <a:pt x="1165274" y="36279"/>
                        <a:pt x="1157067" y="24555"/>
                        <a:pt x="1167618" y="43312"/>
                      </a:cubicBezTo>
                      <a:cubicBezTo>
                        <a:pt x="1178169" y="62069"/>
                        <a:pt x="1195753" y="103100"/>
                        <a:pt x="1209821" y="141786"/>
                      </a:cubicBezTo>
                      <a:cubicBezTo>
                        <a:pt x="1223889" y="180472"/>
                        <a:pt x="1244990" y="236743"/>
                        <a:pt x="1252024" y="275429"/>
                      </a:cubicBezTo>
                      <a:cubicBezTo>
                        <a:pt x="1259058" y="314115"/>
                        <a:pt x="1254369" y="345768"/>
                        <a:pt x="1252024" y="373903"/>
                      </a:cubicBezTo>
                      <a:cubicBezTo>
                        <a:pt x="1249680" y="402038"/>
                        <a:pt x="1240302" y="421967"/>
                        <a:pt x="1237957" y="444241"/>
                      </a:cubicBezTo>
                      <a:cubicBezTo>
                        <a:pt x="1235613" y="466515"/>
                        <a:pt x="1244991" y="486444"/>
                        <a:pt x="1237957" y="507546"/>
                      </a:cubicBezTo>
                      <a:cubicBezTo>
                        <a:pt x="1230923" y="528648"/>
                        <a:pt x="1195753" y="570851"/>
                        <a:pt x="1195753" y="570851"/>
                      </a:cubicBezTo>
                      <a:cubicBezTo>
                        <a:pt x="1187547" y="582574"/>
                        <a:pt x="1181686" y="569679"/>
                        <a:pt x="1188720" y="577885"/>
                      </a:cubicBezTo>
                      <a:cubicBezTo>
                        <a:pt x="1195754" y="586091"/>
                        <a:pt x="1223889" y="606020"/>
                        <a:pt x="1237957" y="620088"/>
                      </a:cubicBezTo>
                      <a:cubicBezTo>
                        <a:pt x="1252025" y="634156"/>
                        <a:pt x="1273126" y="662291"/>
                        <a:pt x="1273126" y="662291"/>
                      </a:cubicBezTo>
                      <a:cubicBezTo>
                        <a:pt x="1284849" y="676359"/>
                        <a:pt x="1300089" y="666980"/>
                        <a:pt x="1308295" y="704494"/>
                      </a:cubicBezTo>
                      <a:cubicBezTo>
                        <a:pt x="1316501" y="742008"/>
                        <a:pt x="1316502" y="812346"/>
                        <a:pt x="1322363" y="887374"/>
                      </a:cubicBezTo>
                      <a:cubicBezTo>
                        <a:pt x="1328225" y="962402"/>
                        <a:pt x="1337603" y="1069082"/>
                        <a:pt x="1343464" y="1154660"/>
                      </a:cubicBezTo>
                      <a:cubicBezTo>
                        <a:pt x="1349325" y="1240238"/>
                        <a:pt x="1355187" y="1307060"/>
                        <a:pt x="1357532" y="1400845"/>
                      </a:cubicBezTo>
                      <a:cubicBezTo>
                        <a:pt x="1359877" y="1494630"/>
                        <a:pt x="1356360" y="1613033"/>
                        <a:pt x="1357532" y="1717368"/>
                      </a:cubicBezTo>
                      <a:cubicBezTo>
                        <a:pt x="1358704" y="1821703"/>
                        <a:pt x="1362221" y="1937762"/>
                        <a:pt x="1364566" y="2026857"/>
                      </a:cubicBezTo>
                      <a:cubicBezTo>
                        <a:pt x="1366911" y="2115952"/>
                        <a:pt x="1373945" y="2174568"/>
                        <a:pt x="1371600" y="2251940"/>
                      </a:cubicBezTo>
                      <a:cubicBezTo>
                        <a:pt x="1369255" y="2329312"/>
                        <a:pt x="1355187" y="2437165"/>
                        <a:pt x="1350498" y="2491091"/>
                      </a:cubicBezTo>
                      <a:cubicBezTo>
                        <a:pt x="1345809" y="2545017"/>
                        <a:pt x="1343464" y="2575497"/>
                        <a:pt x="1343464" y="2575497"/>
                      </a:cubicBezTo>
                      <a:lnTo>
                        <a:pt x="1343464" y="2575497"/>
                      </a:lnTo>
                      <a:cubicBezTo>
                        <a:pt x="1341120" y="2586048"/>
                        <a:pt x="1328225" y="2615355"/>
                        <a:pt x="1329397" y="2638801"/>
                      </a:cubicBezTo>
                      <a:cubicBezTo>
                        <a:pt x="1330569" y="2662247"/>
                        <a:pt x="1343464" y="2677488"/>
                        <a:pt x="1350498" y="2716174"/>
                      </a:cubicBezTo>
                      <a:cubicBezTo>
                        <a:pt x="1357532" y="2754860"/>
                        <a:pt x="1370428" y="2824026"/>
                        <a:pt x="1371600" y="2870918"/>
                      </a:cubicBezTo>
                      <a:cubicBezTo>
                        <a:pt x="1372772" y="2917810"/>
                        <a:pt x="1361049" y="2967048"/>
                        <a:pt x="1357532" y="2997528"/>
                      </a:cubicBezTo>
                      <a:cubicBezTo>
                        <a:pt x="1354015" y="3028008"/>
                        <a:pt x="1365738" y="3038558"/>
                        <a:pt x="1350498" y="3053798"/>
                      </a:cubicBezTo>
                      <a:cubicBezTo>
                        <a:pt x="1335258" y="3069038"/>
                        <a:pt x="1300089" y="3078417"/>
                        <a:pt x="1266092" y="3088968"/>
                      </a:cubicBezTo>
                      <a:cubicBezTo>
                        <a:pt x="1232095" y="3099519"/>
                        <a:pt x="1187548" y="3111242"/>
                        <a:pt x="1146517" y="3117103"/>
                      </a:cubicBezTo>
                      <a:cubicBezTo>
                        <a:pt x="1105486" y="3122964"/>
                        <a:pt x="1062110" y="3120620"/>
                        <a:pt x="1019907" y="3124137"/>
                      </a:cubicBezTo>
                      <a:cubicBezTo>
                        <a:pt x="977704" y="3127654"/>
                        <a:pt x="929640" y="3140550"/>
                        <a:pt x="893298" y="3138205"/>
                      </a:cubicBezTo>
                      <a:cubicBezTo>
                        <a:pt x="856956" y="3135860"/>
                        <a:pt x="833510" y="3120620"/>
                        <a:pt x="801858" y="3110069"/>
                      </a:cubicBezTo>
                      <a:cubicBezTo>
                        <a:pt x="770206" y="3099518"/>
                        <a:pt x="703384" y="3074900"/>
                        <a:pt x="703384" y="3074900"/>
                      </a:cubicBezTo>
                      <a:cubicBezTo>
                        <a:pt x="682283" y="3067866"/>
                        <a:pt x="675249" y="3099518"/>
                        <a:pt x="675249" y="3067866"/>
                      </a:cubicBezTo>
                      <a:cubicBezTo>
                        <a:pt x="675249" y="3036214"/>
                        <a:pt x="696350" y="2943601"/>
                        <a:pt x="703384" y="2884986"/>
                      </a:cubicBezTo>
                      <a:cubicBezTo>
                        <a:pt x="710418" y="2826371"/>
                        <a:pt x="711591" y="2777134"/>
                        <a:pt x="717452" y="2716174"/>
                      </a:cubicBezTo>
                      <a:cubicBezTo>
                        <a:pt x="723313" y="2655214"/>
                        <a:pt x="736208" y="2581358"/>
                        <a:pt x="738553" y="2519226"/>
                      </a:cubicBezTo>
                      <a:cubicBezTo>
                        <a:pt x="740898" y="2457094"/>
                        <a:pt x="732692" y="2389100"/>
                        <a:pt x="731520" y="2343380"/>
                      </a:cubicBezTo>
                      <a:cubicBezTo>
                        <a:pt x="730348" y="2297660"/>
                        <a:pt x="736209" y="2235528"/>
                        <a:pt x="731520" y="2244906"/>
                      </a:cubicBezTo>
                      <a:cubicBezTo>
                        <a:pt x="726831" y="2254284"/>
                        <a:pt x="709246" y="2339863"/>
                        <a:pt x="703384" y="2399651"/>
                      </a:cubicBezTo>
                      <a:cubicBezTo>
                        <a:pt x="697522" y="2459439"/>
                        <a:pt x="699867" y="2539155"/>
                        <a:pt x="696350" y="2603632"/>
                      </a:cubicBezTo>
                      <a:cubicBezTo>
                        <a:pt x="692833" y="2668109"/>
                        <a:pt x="685800" y="2727897"/>
                        <a:pt x="682283" y="2786512"/>
                      </a:cubicBezTo>
                      <a:cubicBezTo>
                        <a:pt x="678766" y="2845127"/>
                        <a:pt x="677594" y="2903744"/>
                        <a:pt x="675249" y="2955325"/>
                      </a:cubicBezTo>
                      <a:cubicBezTo>
                        <a:pt x="672904" y="3006906"/>
                        <a:pt x="685800" y="3063177"/>
                        <a:pt x="668215" y="3096001"/>
                      </a:cubicBezTo>
                      <a:cubicBezTo>
                        <a:pt x="650630" y="3128825"/>
                        <a:pt x="569741" y="3152272"/>
                        <a:pt x="569741" y="3152272"/>
                      </a:cubicBezTo>
                      <a:lnTo>
                        <a:pt x="569741" y="3152272"/>
                      </a:lnTo>
                      <a:cubicBezTo>
                        <a:pt x="543950" y="3160478"/>
                        <a:pt x="458372" y="3192131"/>
                        <a:pt x="414997" y="3201509"/>
                      </a:cubicBezTo>
                      <a:cubicBezTo>
                        <a:pt x="371622" y="3210887"/>
                        <a:pt x="345831" y="3212060"/>
                        <a:pt x="309489" y="3208543"/>
                      </a:cubicBezTo>
                      <a:cubicBezTo>
                        <a:pt x="273147" y="3205026"/>
                        <a:pt x="227427" y="3188614"/>
                        <a:pt x="196947" y="3180408"/>
                      </a:cubicBezTo>
                      <a:cubicBezTo>
                        <a:pt x="166467" y="3172202"/>
                        <a:pt x="153572" y="3165168"/>
                        <a:pt x="126609" y="3159306"/>
                      </a:cubicBezTo>
                      <a:cubicBezTo>
                        <a:pt x="99646" y="3153444"/>
                        <a:pt x="56270" y="3162823"/>
                        <a:pt x="35169" y="3145238"/>
                      </a:cubicBezTo>
                      <a:cubicBezTo>
                        <a:pt x="14068" y="3127653"/>
                        <a:pt x="0" y="3053798"/>
                        <a:pt x="0" y="3053798"/>
                      </a:cubicBezTo>
                      <a:lnTo>
                        <a:pt x="0" y="3053798"/>
                      </a:lnTo>
                      <a:cubicBezTo>
                        <a:pt x="1172" y="3033869"/>
                        <a:pt x="3516" y="2969392"/>
                        <a:pt x="7033" y="2934223"/>
                      </a:cubicBezTo>
                      <a:cubicBezTo>
                        <a:pt x="10550" y="2899054"/>
                        <a:pt x="12895" y="2866229"/>
                        <a:pt x="21101" y="2842783"/>
                      </a:cubicBezTo>
                      <a:cubicBezTo>
                        <a:pt x="29307" y="2819337"/>
                        <a:pt x="50409" y="2824026"/>
                        <a:pt x="56270" y="2793546"/>
                      </a:cubicBezTo>
                      <a:cubicBezTo>
                        <a:pt x="62131" y="2763066"/>
                        <a:pt x="53925" y="2715001"/>
                        <a:pt x="56270" y="2659903"/>
                      </a:cubicBezTo>
                      <a:cubicBezTo>
                        <a:pt x="58615" y="2604805"/>
                        <a:pt x="64476" y="2534466"/>
                        <a:pt x="70338" y="2462955"/>
                      </a:cubicBezTo>
                      <a:cubicBezTo>
                        <a:pt x="76200" y="2391444"/>
                        <a:pt x="79717" y="2300004"/>
                        <a:pt x="91440" y="2230838"/>
                      </a:cubicBezTo>
                      <a:cubicBezTo>
                        <a:pt x="103163" y="2161672"/>
                        <a:pt x="128954" y="2106573"/>
                        <a:pt x="140677" y="2047958"/>
                      </a:cubicBezTo>
                      <a:cubicBezTo>
                        <a:pt x="152400" y="1989343"/>
                        <a:pt x="158261" y="1935417"/>
                        <a:pt x="161778" y="1879146"/>
                      </a:cubicBezTo>
                      <a:cubicBezTo>
                        <a:pt x="165295" y="1822875"/>
                        <a:pt x="161778" y="1710334"/>
                        <a:pt x="161778" y="1710334"/>
                      </a:cubicBezTo>
                      <a:cubicBezTo>
                        <a:pt x="161778" y="1659925"/>
                        <a:pt x="157089" y="1621239"/>
                        <a:pt x="161778" y="1576691"/>
                      </a:cubicBezTo>
                      <a:cubicBezTo>
                        <a:pt x="166467" y="1532143"/>
                        <a:pt x="184052" y="1489940"/>
                        <a:pt x="189913" y="1443048"/>
                      </a:cubicBezTo>
                      <a:cubicBezTo>
                        <a:pt x="195774" y="1396156"/>
                        <a:pt x="196947" y="1295337"/>
                        <a:pt x="196947" y="1295337"/>
                      </a:cubicBezTo>
                      <a:cubicBezTo>
                        <a:pt x="199292" y="1246100"/>
                        <a:pt x="202809" y="1196863"/>
                        <a:pt x="203981" y="1147626"/>
                      </a:cubicBezTo>
                      <a:cubicBezTo>
                        <a:pt x="205153" y="1098389"/>
                        <a:pt x="203981" y="999915"/>
                        <a:pt x="203981" y="999915"/>
                      </a:cubicBezTo>
                      <a:lnTo>
                        <a:pt x="203981" y="873306"/>
                      </a:lnTo>
                      <a:cubicBezTo>
                        <a:pt x="203981" y="847515"/>
                        <a:pt x="191086" y="853377"/>
                        <a:pt x="203981" y="845171"/>
                      </a:cubicBezTo>
                      <a:cubicBezTo>
                        <a:pt x="216876" y="836965"/>
                        <a:pt x="256735" y="834620"/>
                        <a:pt x="281353" y="824069"/>
                      </a:cubicBezTo>
                      <a:cubicBezTo>
                        <a:pt x="305971" y="813518"/>
                        <a:pt x="331763" y="806484"/>
                        <a:pt x="351692" y="781866"/>
                      </a:cubicBezTo>
                      <a:cubicBezTo>
                        <a:pt x="371621" y="757248"/>
                        <a:pt x="384517" y="712700"/>
                        <a:pt x="400929" y="676358"/>
                      </a:cubicBezTo>
                      <a:cubicBezTo>
                        <a:pt x="417341" y="640017"/>
                        <a:pt x="439615" y="593125"/>
                        <a:pt x="450166" y="563817"/>
                      </a:cubicBezTo>
                      <a:cubicBezTo>
                        <a:pt x="460717" y="534509"/>
                        <a:pt x="464233" y="522786"/>
                        <a:pt x="464233" y="500512"/>
                      </a:cubicBezTo>
                      <a:cubicBezTo>
                        <a:pt x="464233" y="478238"/>
                        <a:pt x="459544" y="461826"/>
                        <a:pt x="450166" y="430174"/>
                      </a:cubicBezTo>
                      <a:cubicBezTo>
                        <a:pt x="440788" y="398522"/>
                        <a:pt x="423203" y="345767"/>
                        <a:pt x="407963" y="310598"/>
                      </a:cubicBezTo>
                      <a:cubicBezTo>
                        <a:pt x="392723" y="275429"/>
                        <a:pt x="372794" y="246121"/>
                        <a:pt x="358726" y="219158"/>
                      </a:cubicBezTo>
                      <a:cubicBezTo>
                        <a:pt x="344658" y="192195"/>
                        <a:pt x="334108" y="167577"/>
                        <a:pt x="323557" y="148820"/>
                      </a:cubicBezTo>
                      <a:cubicBezTo>
                        <a:pt x="313006" y="130063"/>
                        <a:pt x="267286" y="90205"/>
                        <a:pt x="274320" y="71448"/>
                      </a:cubicBezTo>
                      <a:close/>
                    </a:path>
                  </a:pathLst>
                </a:custGeom>
                <a:solidFill>
                  <a:srgbClr val="08466F"/>
                </a:solidFill>
                <a:ln>
                  <a:solidFill>
                    <a:srgbClr val="0A3E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6" name="Freeform 185"/>
                <p:cNvSpPr/>
                <p:nvPr/>
              </p:nvSpPr>
              <p:spPr>
                <a:xfrm>
                  <a:off x="5137660" y="3229663"/>
                  <a:ext cx="1216687" cy="421492"/>
                </a:xfrm>
                <a:custGeom>
                  <a:avLst/>
                  <a:gdLst>
                    <a:gd name="connsiteX0" fmla="*/ 179529 w 961872"/>
                    <a:gd name="connsiteY0" fmla="*/ 391 h 395021"/>
                    <a:gd name="connsiteX1" fmla="*/ 369442 w 961872"/>
                    <a:gd name="connsiteY1" fmla="*/ 77764 h 395021"/>
                    <a:gd name="connsiteX2" fmla="*/ 594526 w 961872"/>
                    <a:gd name="connsiteY2" fmla="*/ 141068 h 395021"/>
                    <a:gd name="connsiteX3" fmla="*/ 854778 w 961872"/>
                    <a:gd name="connsiteY3" fmla="*/ 162170 h 395021"/>
                    <a:gd name="connsiteX4" fmla="*/ 960286 w 961872"/>
                    <a:gd name="connsiteY4" fmla="*/ 204373 h 395021"/>
                    <a:gd name="connsiteX5" fmla="*/ 911049 w 961872"/>
                    <a:gd name="connsiteY5" fmla="*/ 225475 h 395021"/>
                    <a:gd name="connsiteX6" fmla="*/ 854778 w 961872"/>
                    <a:gd name="connsiteY6" fmla="*/ 225475 h 395021"/>
                    <a:gd name="connsiteX7" fmla="*/ 819609 w 961872"/>
                    <a:gd name="connsiteY7" fmla="*/ 225475 h 395021"/>
                    <a:gd name="connsiteX8" fmla="*/ 833676 w 961872"/>
                    <a:gd name="connsiteY8" fmla="*/ 260644 h 395021"/>
                    <a:gd name="connsiteX9" fmla="*/ 939184 w 961872"/>
                    <a:gd name="connsiteY9" fmla="*/ 267678 h 395021"/>
                    <a:gd name="connsiteX10" fmla="*/ 960286 w 961872"/>
                    <a:gd name="connsiteY10" fmla="*/ 323948 h 395021"/>
                    <a:gd name="connsiteX11" fmla="*/ 953252 w 961872"/>
                    <a:gd name="connsiteY11" fmla="*/ 373185 h 395021"/>
                    <a:gd name="connsiteX12" fmla="*/ 896981 w 961872"/>
                    <a:gd name="connsiteY12" fmla="*/ 394287 h 395021"/>
                    <a:gd name="connsiteX13" fmla="*/ 735202 w 961872"/>
                    <a:gd name="connsiteY13" fmla="*/ 387253 h 395021"/>
                    <a:gd name="connsiteX14" fmla="*/ 657830 w 961872"/>
                    <a:gd name="connsiteY14" fmla="*/ 359118 h 395021"/>
                    <a:gd name="connsiteX15" fmla="*/ 566390 w 961872"/>
                    <a:gd name="connsiteY15" fmla="*/ 338016 h 395021"/>
                    <a:gd name="connsiteX16" fmla="*/ 446815 w 961872"/>
                    <a:gd name="connsiteY16" fmla="*/ 330982 h 395021"/>
                    <a:gd name="connsiteX17" fmla="*/ 313172 w 961872"/>
                    <a:gd name="connsiteY17" fmla="*/ 309881 h 395021"/>
                    <a:gd name="connsiteX18" fmla="*/ 193596 w 961872"/>
                    <a:gd name="connsiteY18" fmla="*/ 274711 h 395021"/>
                    <a:gd name="connsiteX19" fmla="*/ 151393 w 961872"/>
                    <a:gd name="connsiteY19" fmla="*/ 232508 h 395021"/>
                    <a:gd name="connsiteX20" fmla="*/ 102156 w 961872"/>
                    <a:gd name="connsiteY20" fmla="*/ 211407 h 395021"/>
                    <a:gd name="connsiteX21" fmla="*/ 17750 w 961872"/>
                    <a:gd name="connsiteY21" fmla="*/ 148102 h 395021"/>
                    <a:gd name="connsiteX22" fmla="*/ 3682 w 961872"/>
                    <a:gd name="connsiteY22" fmla="*/ 127001 h 395021"/>
                    <a:gd name="connsiteX23" fmla="*/ 66987 w 961872"/>
                    <a:gd name="connsiteY23" fmla="*/ 98865 h 395021"/>
                    <a:gd name="connsiteX24" fmla="*/ 137326 w 961872"/>
                    <a:gd name="connsiteY24" fmla="*/ 49628 h 395021"/>
                    <a:gd name="connsiteX25" fmla="*/ 179529 w 961872"/>
                    <a:gd name="connsiteY25" fmla="*/ 391 h 395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961872" h="395021">
                      <a:moveTo>
                        <a:pt x="179529" y="391"/>
                      </a:moveTo>
                      <a:cubicBezTo>
                        <a:pt x="218215" y="5080"/>
                        <a:pt x="300276" y="54318"/>
                        <a:pt x="369442" y="77764"/>
                      </a:cubicBezTo>
                      <a:cubicBezTo>
                        <a:pt x="438608" y="101210"/>
                        <a:pt x="513637" y="127000"/>
                        <a:pt x="594526" y="141068"/>
                      </a:cubicBezTo>
                      <a:cubicBezTo>
                        <a:pt x="675415" y="155136"/>
                        <a:pt x="793818" y="151619"/>
                        <a:pt x="854778" y="162170"/>
                      </a:cubicBezTo>
                      <a:cubicBezTo>
                        <a:pt x="915738" y="172721"/>
                        <a:pt x="950908" y="193822"/>
                        <a:pt x="960286" y="204373"/>
                      </a:cubicBezTo>
                      <a:cubicBezTo>
                        <a:pt x="969664" y="214924"/>
                        <a:pt x="928634" y="221958"/>
                        <a:pt x="911049" y="225475"/>
                      </a:cubicBezTo>
                      <a:cubicBezTo>
                        <a:pt x="893464" y="228992"/>
                        <a:pt x="854778" y="225475"/>
                        <a:pt x="854778" y="225475"/>
                      </a:cubicBezTo>
                      <a:cubicBezTo>
                        <a:pt x="839538" y="225475"/>
                        <a:pt x="823126" y="219614"/>
                        <a:pt x="819609" y="225475"/>
                      </a:cubicBezTo>
                      <a:cubicBezTo>
                        <a:pt x="816092" y="231336"/>
                        <a:pt x="813747" y="253610"/>
                        <a:pt x="833676" y="260644"/>
                      </a:cubicBezTo>
                      <a:cubicBezTo>
                        <a:pt x="853605" y="267678"/>
                        <a:pt x="918082" y="257127"/>
                        <a:pt x="939184" y="267678"/>
                      </a:cubicBezTo>
                      <a:cubicBezTo>
                        <a:pt x="960286" y="278229"/>
                        <a:pt x="957941" y="306364"/>
                        <a:pt x="960286" y="323948"/>
                      </a:cubicBezTo>
                      <a:cubicBezTo>
                        <a:pt x="962631" y="341532"/>
                        <a:pt x="963803" y="361462"/>
                        <a:pt x="953252" y="373185"/>
                      </a:cubicBezTo>
                      <a:cubicBezTo>
                        <a:pt x="942701" y="384908"/>
                        <a:pt x="933323" y="391942"/>
                        <a:pt x="896981" y="394287"/>
                      </a:cubicBezTo>
                      <a:cubicBezTo>
                        <a:pt x="860639" y="396632"/>
                        <a:pt x="775061" y="393115"/>
                        <a:pt x="735202" y="387253"/>
                      </a:cubicBezTo>
                      <a:cubicBezTo>
                        <a:pt x="695343" y="381391"/>
                        <a:pt x="685965" y="367324"/>
                        <a:pt x="657830" y="359118"/>
                      </a:cubicBezTo>
                      <a:cubicBezTo>
                        <a:pt x="629695" y="350912"/>
                        <a:pt x="601559" y="342705"/>
                        <a:pt x="566390" y="338016"/>
                      </a:cubicBezTo>
                      <a:cubicBezTo>
                        <a:pt x="531221" y="333327"/>
                        <a:pt x="489018" y="335671"/>
                        <a:pt x="446815" y="330982"/>
                      </a:cubicBezTo>
                      <a:cubicBezTo>
                        <a:pt x="404612" y="326293"/>
                        <a:pt x="355375" y="319259"/>
                        <a:pt x="313172" y="309881"/>
                      </a:cubicBezTo>
                      <a:cubicBezTo>
                        <a:pt x="270969" y="300503"/>
                        <a:pt x="220559" y="287606"/>
                        <a:pt x="193596" y="274711"/>
                      </a:cubicBezTo>
                      <a:cubicBezTo>
                        <a:pt x="166633" y="261816"/>
                        <a:pt x="166633" y="243059"/>
                        <a:pt x="151393" y="232508"/>
                      </a:cubicBezTo>
                      <a:cubicBezTo>
                        <a:pt x="136153" y="221957"/>
                        <a:pt x="124430" y="225475"/>
                        <a:pt x="102156" y="211407"/>
                      </a:cubicBezTo>
                      <a:cubicBezTo>
                        <a:pt x="79882" y="197339"/>
                        <a:pt x="17750" y="148102"/>
                        <a:pt x="17750" y="148102"/>
                      </a:cubicBezTo>
                      <a:cubicBezTo>
                        <a:pt x="1338" y="134034"/>
                        <a:pt x="-4524" y="135207"/>
                        <a:pt x="3682" y="127001"/>
                      </a:cubicBezTo>
                      <a:cubicBezTo>
                        <a:pt x="11888" y="118795"/>
                        <a:pt x="44713" y="111760"/>
                        <a:pt x="66987" y="98865"/>
                      </a:cubicBezTo>
                      <a:cubicBezTo>
                        <a:pt x="89261" y="85970"/>
                        <a:pt x="119741" y="64868"/>
                        <a:pt x="137326" y="49628"/>
                      </a:cubicBezTo>
                      <a:cubicBezTo>
                        <a:pt x="154911" y="34388"/>
                        <a:pt x="140843" y="-4298"/>
                        <a:pt x="179529" y="391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E396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87" name="Group 186"/>
                <p:cNvGrpSpPr/>
                <p:nvPr/>
              </p:nvGrpSpPr>
              <p:grpSpPr>
                <a:xfrm>
                  <a:off x="4613844" y="2142720"/>
                  <a:ext cx="991254" cy="1289182"/>
                  <a:chOff x="4612906" y="2190066"/>
                  <a:chExt cx="628503" cy="1056039"/>
                </a:xfrm>
              </p:grpSpPr>
              <p:sp>
                <p:nvSpPr>
                  <p:cNvPr id="188" name="Freeform 187"/>
                  <p:cNvSpPr/>
                  <p:nvPr/>
                </p:nvSpPr>
                <p:spPr>
                  <a:xfrm rot="20675681">
                    <a:off x="4612906" y="2190066"/>
                    <a:ext cx="508609" cy="1050151"/>
                  </a:xfrm>
                  <a:custGeom>
                    <a:avLst/>
                    <a:gdLst>
                      <a:gd name="connsiteX0" fmla="*/ 180556 w 508609"/>
                      <a:gd name="connsiteY0" fmla="*/ 1543 h 1061205"/>
                      <a:gd name="connsiteX1" fmla="*/ 83737 w 508609"/>
                      <a:gd name="connsiteY1" fmla="*/ 55332 h 1061205"/>
                      <a:gd name="connsiteX2" fmla="*/ 3055 w 508609"/>
                      <a:gd name="connsiteY2" fmla="*/ 98362 h 1061205"/>
                      <a:gd name="connsiteX3" fmla="*/ 19191 w 508609"/>
                      <a:gd name="connsiteY3" fmla="*/ 270485 h 1061205"/>
                      <a:gd name="connsiteX4" fmla="*/ 40706 w 508609"/>
                      <a:gd name="connsiteY4" fmla="*/ 383440 h 1061205"/>
                      <a:gd name="connsiteX5" fmla="*/ 94495 w 508609"/>
                      <a:gd name="connsiteY5" fmla="*/ 560941 h 1061205"/>
                      <a:gd name="connsiteX6" fmla="*/ 126767 w 508609"/>
                      <a:gd name="connsiteY6" fmla="*/ 695412 h 1061205"/>
                      <a:gd name="connsiteX7" fmla="*/ 159040 w 508609"/>
                      <a:gd name="connsiteY7" fmla="*/ 770715 h 1061205"/>
                      <a:gd name="connsiteX8" fmla="*/ 218207 w 508609"/>
                      <a:gd name="connsiteY8" fmla="*/ 996626 h 1061205"/>
                      <a:gd name="connsiteX9" fmla="*/ 239723 w 508609"/>
                      <a:gd name="connsiteY9" fmla="*/ 1061172 h 1061205"/>
                      <a:gd name="connsiteX10" fmla="*/ 497906 w 508609"/>
                      <a:gd name="connsiteY10" fmla="*/ 991247 h 1061205"/>
                      <a:gd name="connsiteX11" fmla="*/ 454876 w 508609"/>
                      <a:gd name="connsiteY11" fmla="*/ 856776 h 1061205"/>
                      <a:gd name="connsiteX12" fmla="*/ 411845 w 508609"/>
                      <a:gd name="connsiteY12" fmla="*/ 716927 h 1061205"/>
                      <a:gd name="connsiteX13" fmla="*/ 390330 w 508609"/>
                      <a:gd name="connsiteY13" fmla="*/ 577077 h 1061205"/>
                      <a:gd name="connsiteX14" fmla="*/ 304269 w 508609"/>
                      <a:gd name="connsiteY14" fmla="*/ 356546 h 1061205"/>
                      <a:gd name="connsiteX15" fmla="*/ 261238 w 508609"/>
                      <a:gd name="connsiteY15" fmla="*/ 227454 h 1061205"/>
                      <a:gd name="connsiteX16" fmla="*/ 234344 w 508609"/>
                      <a:gd name="connsiteY16" fmla="*/ 119877 h 1061205"/>
                      <a:gd name="connsiteX17" fmla="*/ 180556 w 508609"/>
                      <a:gd name="connsiteY17" fmla="*/ 1543 h 1061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508609" h="1061205">
                        <a:moveTo>
                          <a:pt x="180556" y="1543"/>
                        </a:moveTo>
                        <a:cubicBezTo>
                          <a:pt x="155455" y="-9214"/>
                          <a:pt x="113320" y="39196"/>
                          <a:pt x="83737" y="55332"/>
                        </a:cubicBezTo>
                        <a:cubicBezTo>
                          <a:pt x="54154" y="71468"/>
                          <a:pt x="13813" y="62503"/>
                          <a:pt x="3055" y="98362"/>
                        </a:cubicBezTo>
                        <a:cubicBezTo>
                          <a:pt x="-7703" y="134221"/>
                          <a:pt x="12916" y="222972"/>
                          <a:pt x="19191" y="270485"/>
                        </a:cubicBezTo>
                        <a:cubicBezTo>
                          <a:pt x="25466" y="317998"/>
                          <a:pt x="28155" y="335031"/>
                          <a:pt x="40706" y="383440"/>
                        </a:cubicBezTo>
                        <a:cubicBezTo>
                          <a:pt x="53257" y="431849"/>
                          <a:pt x="80151" y="508946"/>
                          <a:pt x="94495" y="560941"/>
                        </a:cubicBezTo>
                        <a:cubicBezTo>
                          <a:pt x="108838" y="612936"/>
                          <a:pt x="116009" y="660450"/>
                          <a:pt x="126767" y="695412"/>
                        </a:cubicBezTo>
                        <a:cubicBezTo>
                          <a:pt x="137524" y="730374"/>
                          <a:pt x="143800" y="720513"/>
                          <a:pt x="159040" y="770715"/>
                        </a:cubicBezTo>
                        <a:cubicBezTo>
                          <a:pt x="174280" y="820917"/>
                          <a:pt x="204760" y="948216"/>
                          <a:pt x="218207" y="996626"/>
                        </a:cubicBezTo>
                        <a:cubicBezTo>
                          <a:pt x="231654" y="1045036"/>
                          <a:pt x="193107" y="1062068"/>
                          <a:pt x="239723" y="1061172"/>
                        </a:cubicBezTo>
                        <a:cubicBezTo>
                          <a:pt x="286339" y="1060276"/>
                          <a:pt x="462047" y="1025313"/>
                          <a:pt x="497906" y="991247"/>
                        </a:cubicBezTo>
                        <a:cubicBezTo>
                          <a:pt x="533765" y="957181"/>
                          <a:pt x="469219" y="902496"/>
                          <a:pt x="454876" y="856776"/>
                        </a:cubicBezTo>
                        <a:cubicBezTo>
                          <a:pt x="440533" y="811056"/>
                          <a:pt x="422603" y="763543"/>
                          <a:pt x="411845" y="716927"/>
                        </a:cubicBezTo>
                        <a:cubicBezTo>
                          <a:pt x="401087" y="670311"/>
                          <a:pt x="408259" y="637140"/>
                          <a:pt x="390330" y="577077"/>
                        </a:cubicBezTo>
                        <a:cubicBezTo>
                          <a:pt x="372401" y="517014"/>
                          <a:pt x="325784" y="414816"/>
                          <a:pt x="304269" y="356546"/>
                        </a:cubicBezTo>
                        <a:cubicBezTo>
                          <a:pt x="282754" y="298276"/>
                          <a:pt x="272892" y="266899"/>
                          <a:pt x="261238" y="227454"/>
                        </a:cubicBezTo>
                        <a:cubicBezTo>
                          <a:pt x="249584" y="188009"/>
                          <a:pt x="243309" y="154839"/>
                          <a:pt x="234344" y="119877"/>
                        </a:cubicBezTo>
                        <a:cubicBezTo>
                          <a:pt x="225379" y="84915"/>
                          <a:pt x="205657" y="12300"/>
                          <a:pt x="180556" y="1543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D1C2B7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89" name="Freeform 188"/>
                  <p:cNvSpPr/>
                  <p:nvPr/>
                </p:nvSpPr>
                <p:spPr>
                  <a:xfrm rot="19959728">
                    <a:off x="4930796" y="3029046"/>
                    <a:ext cx="310613" cy="217059"/>
                  </a:xfrm>
                  <a:custGeom>
                    <a:avLst/>
                    <a:gdLst>
                      <a:gd name="connsiteX0" fmla="*/ 39230 w 434178"/>
                      <a:gd name="connsiteY0" fmla="*/ 746 h 217059"/>
                      <a:gd name="connsiteX1" fmla="*/ 151771 w 434178"/>
                      <a:gd name="connsiteY1" fmla="*/ 28881 h 217059"/>
                      <a:gd name="connsiteX2" fmla="*/ 369821 w 434178"/>
                      <a:gd name="connsiteY2" fmla="*/ 21847 h 217059"/>
                      <a:gd name="connsiteX3" fmla="*/ 412024 w 434178"/>
                      <a:gd name="connsiteY3" fmla="*/ 92186 h 217059"/>
                      <a:gd name="connsiteX4" fmla="*/ 426091 w 434178"/>
                      <a:gd name="connsiteY4" fmla="*/ 148456 h 217059"/>
                      <a:gd name="connsiteX5" fmla="*/ 285414 w 434178"/>
                      <a:gd name="connsiteY5" fmla="*/ 211761 h 217059"/>
                      <a:gd name="connsiteX6" fmla="*/ 46264 w 434178"/>
                      <a:gd name="connsiteY6" fmla="*/ 204727 h 217059"/>
                      <a:gd name="connsiteX7" fmla="*/ 4061 w 434178"/>
                      <a:gd name="connsiteY7" fmla="*/ 134389 h 217059"/>
                      <a:gd name="connsiteX8" fmla="*/ 4061 w 434178"/>
                      <a:gd name="connsiteY8" fmla="*/ 64050 h 217059"/>
                      <a:gd name="connsiteX9" fmla="*/ 39230 w 434178"/>
                      <a:gd name="connsiteY9" fmla="*/ 746 h 217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34178" h="217059">
                        <a:moveTo>
                          <a:pt x="39230" y="746"/>
                        </a:moveTo>
                        <a:cubicBezTo>
                          <a:pt x="63848" y="-5115"/>
                          <a:pt x="96673" y="25364"/>
                          <a:pt x="151771" y="28881"/>
                        </a:cubicBezTo>
                        <a:cubicBezTo>
                          <a:pt x="206869" y="32398"/>
                          <a:pt x="326446" y="11296"/>
                          <a:pt x="369821" y="21847"/>
                        </a:cubicBezTo>
                        <a:cubicBezTo>
                          <a:pt x="413196" y="32398"/>
                          <a:pt x="402646" y="71085"/>
                          <a:pt x="412024" y="92186"/>
                        </a:cubicBezTo>
                        <a:cubicBezTo>
                          <a:pt x="421402" y="113288"/>
                          <a:pt x="447193" y="128527"/>
                          <a:pt x="426091" y="148456"/>
                        </a:cubicBezTo>
                        <a:cubicBezTo>
                          <a:pt x="404989" y="168385"/>
                          <a:pt x="348718" y="202383"/>
                          <a:pt x="285414" y="211761"/>
                        </a:cubicBezTo>
                        <a:cubicBezTo>
                          <a:pt x="222110" y="221139"/>
                          <a:pt x="93156" y="217622"/>
                          <a:pt x="46264" y="204727"/>
                        </a:cubicBezTo>
                        <a:cubicBezTo>
                          <a:pt x="-628" y="191832"/>
                          <a:pt x="11095" y="157835"/>
                          <a:pt x="4061" y="134389"/>
                        </a:cubicBezTo>
                        <a:cubicBezTo>
                          <a:pt x="-2973" y="110943"/>
                          <a:pt x="544" y="85152"/>
                          <a:pt x="4061" y="64050"/>
                        </a:cubicBezTo>
                        <a:cubicBezTo>
                          <a:pt x="7578" y="42948"/>
                          <a:pt x="14612" y="6607"/>
                          <a:pt x="39230" y="746"/>
                        </a:cubicBezTo>
                        <a:close/>
                      </a:path>
                    </a:pathLst>
                  </a:custGeom>
                  <a:solidFill>
                    <a:srgbClr val="E9DED8"/>
                  </a:solidFill>
                  <a:ln>
                    <a:solidFill>
                      <a:srgbClr val="D1C3BA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90" name="Freeform 189"/>
                  <p:cNvSpPr/>
                  <p:nvPr/>
                </p:nvSpPr>
                <p:spPr>
                  <a:xfrm rot="20382734">
                    <a:off x="4984870" y="3121679"/>
                    <a:ext cx="153802" cy="40084"/>
                  </a:xfrm>
                  <a:custGeom>
                    <a:avLst/>
                    <a:gdLst>
                      <a:gd name="connsiteX0" fmla="*/ 0 w 147711"/>
                      <a:gd name="connsiteY0" fmla="*/ 28135 h 28135"/>
                      <a:gd name="connsiteX1" fmla="*/ 147711 w 147711"/>
                      <a:gd name="connsiteY1" fmla="*/ 0 h 28135"/>
                      <a:gd name="connsiteX2" fmla="*/ 147711 w 147711"/>
                      <a:gd name="connsiteY2" fmla="*/ 0 h 28135"/>
                      <a:gd name="connsiteX3" fmla="*/ 147711 w 147711"/>
                      <a:gd name="connsiteY3" fmla="*/ 0 h 281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711" h="28135">
                        <a:moveTo>
                          <a:pt x="0" y="28135"/>
                        </a:moveTo>
                        <a:lnTo>
                          <a:pt x="147711" y="0"/>
                        </a:lnTo>
                        <a:lnTo>
                          <a:pt x="147711" y="0"/>
                        </a:lnTo>
                        <a:lnTo>
                          <a:pt x="147711" y="0"/>
                        </a:lnTo>
                      </a:path>
                    </a:pathLst>
                  </a:custGeom>
                  <a:noFill/>
                  <a:ln>
                    <a:solidFill>
                      <a:srgbClr val="D1C3BA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157" name="Group 156"/>
              <p:cNvGrpSpPr/>
              <p:nvPr/>
            </p:nvGrpSpPr>
            <p:grpSpPr>
              <a:xfrm>
                <a:off x="5087290" y="1831199"/>
                <a:ext cx="2640810" cy="4166856"/>
                <a:chOff x="6991081" y="2347071"/>
                <a:chExt cx="2640810" cy="4166856"/>
              </a:xfrm>
            </p:grpSpPr>
            <p:pic>
              <p:nvPicPr>
                <p:cNvPr id="159" name="Picture 158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ackgroundRemoval t="10000" b="90000" l="10000" r="9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333777">
                  <a:off x="7130620" y="3878759"/>
                  <a:ext cx="910897" cy="1527147"/>
                </a:xfrm>
                <a:prstGeom prst="rect">
                  <a:avLst/>
                </a:prstGeom>
              </p:spPr>
            </p:pic>
            <p:grpSp>
              <p:nvGrpSpPr>
                <p:cNvPr id="160" name="Group 159"/>
                <p:cNvGrpSpPr/>
                <p:nvPr/>
              </p:nvGrpSpPr>
              <p:grpSpPr>
                <a:xfrm>
                  <a:off x="6991081" y="2347071"/>
                  <a:ext cx="2640810" cy="4166856"/>
                  <a:chOff x="6991081" y="2347071"/>
                  <a:chExt cx="2640810" cy="4166856"/>
                </a:xfrm>
              </p:grpSpPr>
              <p:sp>
                <p:nvSpPr>
                  <p:cNvPr id="161" name="Freeform 160"/>
                  <p:cNvSpPr/>
                  <p:nvPr/>
                </p:nvSpPr>
                <p:spPr>
                  <a:xfrm>
                    <a:off x="8229280" y="5406284"/>
                    <a:ext cx="170243" cy="184856"/>
                  </a:xfrm>
                  <a:custGeom>
                    <a:avLst/>
                    <a:gdLst>
                      <a:gd name="connsiteX0" fmla="*/ 52571 w 170243"/>
                      <a:gd name="connsiteY0" fmla="*/ 1738 h 184856"/>
                      <a:gd name="connsiteX1" fmla="*/ 319 w 170243"/>
                      <a:gd name="connsiteY1" fmla="*/ 106241 h 184856"/>
                      <a:gd name="connsiteX2" fmla="*/ 78696 w 170243"/>
                      <a:gd name="connsiteY2" fmla="*/ 184618 h 184856"/>
                      <a:gd name="connsiteX3" fmla="*/ 157074 w 170243"/>
                      <a:gd name="connsiteY3" fmla="*/ 132367 h 184856"/>
                      <a:gd name="connsiteX4" fmla="*/ 170136 w 170243"/>
                      <a:gd name="connsiteY4" fmla="*/ 93178 h 184856"/>
                      <a:gd name="connsiteX5" fmla="*/ 130948 w 170243"/>
                      <a:gd name="connsiteY5" fmla="*/ 67052 h 184856"/>
                      <a:gd name="connsiteX6" fmla="*/ 91759 w 170243"/>
                      <a:gd name="connsiteY6" fmla="*/ 40927 h 184856"/>
                      <a:gd name="connsiteX7" fmla="*/ 52571 w 170243"/>
                      <a:gd name="connsiteY7" fmla="*/ 1738 h 1848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0243" h="184856">
                        <a:moveTo>
                          <a:pt x="52571" y="1738"/>
                        </a:moveTo>
                        <a:cubicBezTo>
                          <a:pt x="37331" y="12624"/>
                          <a:pt x="-4035" y="75761"/>
                          <a:pt x="319" y="106241"/>
                        </a:cubicBezTo>
                        <a:cubicBezTo>
                          <a:pt x="4673" y="136721"/>
                          <a:pt x="52570" y="180264"/>
                          <a:pt x="78696" y="184618"/>
                        </a:cubicBezTo>
                        <a:cubicBezTo>
                          <a:pt x="104822" y="188972"/>
                          <a:pt x="157074" y="132367"/>
                          <a:pt x="157074" y="132367"/>
                        </a:cubicBezTo>
                        <a:cubicBezTo>
                          <a:pt x="172314" y="117127"/>
                          <a:pt x="170136" y="93178"/>
                          <a:pt x="170136" y="93178"/>
                        </a:cubicBezTo>
                        <a:cubicBezTo>
                          <a:pt x="165782" y="82292"/>
                          <a:pt x="130948" y="67052"/>
                          <a:pt x="130948" y="67052"/>
                        </a:cubicBezTo>
                        <a:lnTo>
                          <a:pt x="91759" y="40927"/>
                        </a:lnTo>
                        <a:cubicBezTo>
                          <a:pt x="78696" y="34396"/>
                          <a:pt x="67811" y="-9148"/>
                          <a:pt x="52571" y="1738"/>
                        </a:cubicBezTo>
                        <a:close/>
                      </a:path>
                    </a:pathLst>
                  </a:custGeom>
                  <a:solidFill>
                    <a:srgbClr val="AEA3A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2" name="Freeform 161"/>
                  <p:cNvSpPr/>
                  <p:nvPr/>
                </p:nvSpPr>
                <p:spPr>
                  <a:xfrm>
                    <a:off x="8760502" y="5584810"/>
                    <a:ext cx="170243" cy="184856"/>
                  </a:xfrm>
                  <a:custGeom>
                    <a:avLst/>
                    <a:gdLst>
                      <a:gd name="connsiteX0" fmla="*/ 52571 w 170243"/>
                      <a:gd name="connsiteY0" fmla="*/ 1738 h 184856"/>
                      <a:gd name="connsiteX1" fmla="*/ 319 w 170243"/>
                      <a:gd name="connsiteY1" fmla="*/ 106241 h 184856"/>
                      <a:gd name="connsiteX2" fmla="*/ 78696 w 170243"/>
                      <a:gd name="connsiteY2" fmla="*/ 184618 h 184856"/>
                      <a:gd name="connsiteX3" fmla="*/ 157074 w 170243"/>
                      <a:gd name="connsiteY3" fmla="*/ 132367 h 184856"/>
                      <a:gd name="connsiteX4" fmla="*/ 170136 w 170243"/>
                      <a:gd name="connsiteY4" fmla="*/ 93178 h 184856"/>
                      <a:gd name="connsiteX5" fmla="*/ 130948 w 170243"/>
                      <a:gd name="connsiteY5" fmla="*/ 67052 h 184856"/>
                      <a:gd name="connsiteX6" fmla="*/ 91759 w 170243"/>
                      <a:gd name="connsiteY6" fmla="*/ 40927 h 184856"/>
                      <a:gd name="connsiteX7" fmla="*/ 52571 w 170243"/>
                      <a:gd name="connsiteY7" fmla="*/ 1738 h 1848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70243" h="184856">
                        <a:moveTo>
                          <a:pt x="52571" y="1738"/>
                        </a:moveTo>
                        <a:cubicBezTo>
                          <a:pt x="37331" y="12624"/>
                          <a:pt x="-4035" y="75761"/>
                          <a:pt x="319" y="106241"/>
                        </a:cubicBezTo>
                        <a:cubicBezTo>
                          <a:pt x="4673" y="136721"/>
                          <a:pt x="52570" y="180264"/>
                          <a:pt x="78696" y="184618"/>
                        </a:cubicBezTo>
                        <a:cubicBezTo>
                          <a:pt x="104822" y="188972"/>
                          <a:pt x="157074" y="132367"/>
                          <a:pt x="157074" y="132367"/>
                        </a:cubicBezTo>
                        <a:cubicBezTo>
                          <a:pt x="172314" y="117127"/>
                          <a:pt x="170136" y="93178"/>
                          <a:pt x="170136" y="93178"/>
                        </a:cubicBezTo>
                        <a:cubicBezTo>
                          <a:pt x="165782" y="82292"/>
                          <a:pt x="130948" y="67052"/>
                          <a:pt x="130948" y="67052"/>
                        </a:cubicBezTo>
                        <a:lnTo>
                          <a:pt x="91759" y="40927"/>
                        </a:lnTo>
                        <a:cubicBezTo>
                          <a:pt x="78696" y="34396"/>
                          <a:pt x="67811" y="-9148"/>
                          <a:pt x="52571" y="1738"/>
                        </a:cubicBezTo>
                        <a:close/>
                      </a:path>
                    </a:pathLst>
                  </a:custGeom>
                  <a:solidFill>
                    <a:srgbClr val="AEA3A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3" name="Oval 162"/>
                  <p:cNvSpPr/>
                  <p:nvPr/>
                </p:nvSpPr>
                <p:spPr>
                  <a:xfrm>
                    <a:off x="8930745" y="6095966"/>
                    <a:ext cx="157695" cy="135018"/>
                  </a:xfrm>
                  <a:prstGeom prst="ellipse">
                    <a:avLst/>
                  </a:prstGeom>
                  <a:solidFill>
                    <a:srgbClr val="B9AAB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pic>
                <p:nvPicPr>
                  <p:cNvPr id="164" name="Picture 2" descr="Grandmother housewife stock vector. Illustration of mature - 50484658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6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ackgroundRemoval t="333" b="98667" l="9884" r="89729">
                                <a14:foregroundMark x1="33333" y1="25111" x2="39922" y2="30556"/>
                                <a14:foregroundMark x1="59496" y1="23667" x2="66667" y2="32556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87663"/>
                  <a:stretch/>
                </p:blipFill>
                <p:spPr bwMode="auto">
                  <a:xfrm flipH="1">
                    <a:off x="7072430" y="6063403"/>
                    <a:ext cx="2559461" cy="450524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65" name="Picture 164" descr="Grandmother housewife stock vector. Illustration of mature - 50484658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6">
                    <a:extLst>
                      <a:ext uri="{BEBA8EAE-BF5A-486C-A8C5-ECC9F3942E4B}">
                        <a14:imgProps xmlns:a14="http://schemas.microsoft.com/office/drawing/2010/main">
                          <a14:imgLayer r:embed="rId7">
                            <a14:imgEffect>
                              <a14:backgroundRemoval t="333" b="98667" l="9884" r="89729">
                                <a14:foregroundMark x1="33333" y1="25111" x2="39922" y2="30556"/>
                                <a14:foregroundMark x1="59496" y1="23667" x2="66667" y2="32556"/>
                              </a14:backgroundRemoval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b="59694"/>
                  <a:stretch/>
                </p:blipFill>
                <p:spPr bwMode="auto">
                  <a:xfrm flipH="1">
                    <a:off x="6991081" y="2347071"/>
                    <a:ext cx="2543670" cy="147184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166" name="Freeform 165"/>
                  <p:cNvSpPr/>
                  <p:nvPr/>
                </p:nvSpPr>
                <p:spPr>
                  <a:xfrm flipH="1">
                    <a:off x="7742981" y="3785458"/>
                    <a:ext cx="1044192" cy="880478"/>
                  </a:xfrm>
                  <a:custGeom>
                    <a:avLst/>
                    <a:gdLst>
                      <a:gd name="connsiteX0" fmla="*/ 631744 w 1845942"/>
                      <a:gd name="connsiteY0" fmla="*/ 0 h 1331654"/>
                      <a:gd name="connsiteX1" fmla="*/ 631744 w 1845942"/>
                      <a:gd name="connsiteY1" fmla="*/ 117230 h 1331654"/>
                      <a:gd name="connsiteX2" fmla="*/ 479344 w 1845942"/>
                      <a:gd name="connsiteY2" fmla="*/ 175846 h 1331654"/>
                      <a:gd name="connsiteX3" fmla="*/ 362113 w 1845942"/>
                      <a:gd name="connsiteY3" fmla="*/ 211015 h 1331654"/>
                      <a:gd name="connsiteX4" fmla="*/ 174544 w 1845942"/>
                      <a:gd name="connsiteY4" fmla="*/ 246184 h 1331654"/>
                      <a:gd name="connsiteX5" fmla="*/ 80759 w 1845942"/>
                      <a:gd name="connsiteY5" fmla="*/ 293076 h 1331654"/>
                      <a:gd name="connsiteX6" fmla="*/ 80759 w 1845942"/>
                      <a:gd name="connsiteY6" fmla="*/ 586153 h 1331654"/>
                      <a:gd name="connsiteX7" fmla="*/ 80759 w 1845942"/>
                      <a:gd name="connsiteY7" fmla="*/ 902676 h 1331654"/>
                      <a:gd name="connsiteX8" fmla="*/ 80759 w 1845942"/>
                      <a:gd name="connsiteY8" fmla="*/ 1266092 h 1331654"/>
                      <a:gd name="connsiteX9" fmla="*/ 1171005 w 1845942"/>
                      <a:gd name="connsiteY9" fmla="*/ 1289538 h 1331654"/>
                      <a:gd name="connsiteX10" fmla="*/ 1510974 w 1845942"/>
                      <a:gd name="connsiteY10" fmla="*/ 1301261 h 1331654"/>
                      <a:gd name="connsiteX11" fmla="*/ 1510974 w 1845942"/>
                      <a:gd name="connsiteY11" fmla="*/ 1301261 h 1331654"/>
                      <a:gd name="connsiteX12" fmla="*/ 1827498 w 1845942"/>
                      <a:gd name="connsiteY12" fmla="*/ 1301261 h 1331654"/>
                      <a:gd name="connsiteX13" fmla="*/ 1804051 w 1845942"/>
                      <a:gd name="connsiteY13" fmla="*/ 890953 h 1331654"/>
                      <a:gd name="connsiteX14" fmla="*/ 1768882 w 1845942"/>
                      <a:gd name="connsiteY14" fmla="*/ 539261 h 1331654"/>
                      <a:gd name="connsiteX15" fmla="*/ 1792328 w 1845942"/>
                      <a:gd name="connsiteY15" fmla="*/ 293076 h 1331654"/>
                      <a:gd name="connsiteX16" fmla="*/ 1639928 w 1845942"/>
                      <a:gd name="connsiteY16" fmla="*/ 199292 h 1331654"/>
                      <a:gd name="connsiteX17" fmla="*/ 1382021 w 1845942"/>
                      <a:gd name="connsiteY17" fmla="*/ 152400 h 1331654"/>
                      <a:gd name="connsiteX18" fmla="*/ 1241344 w 1845942"/>
                      <a:gd name="connsiteY18" fmla="*/ 93784 h 1331654"/>
                      <a:gd name="connsiteX19" fmla="*/ 1206174 w 1845942"/>
                      <a:gd name="connsiteY19" fmla="*/ 23446 h 1331654"/>
                      <a:gd name="connsiteX20" fmla="*/ 842759 w 1845942"/>
                      <a:gd name="connsiteY20" fmla="*/ 11723 h 1331654"/>
                      <a:gd name="connsiteX21" fmla="*/ 842759 w 1845942"/>
                      <a:gd name="connsiteY21" fmla="*/ 11723 h 1331654"/>
                      <a:gd name="connsiteX22" fmla="*/ 631744 w 1845942"/>
                      <a:gd name="connsiteY22" fmla="*/ 0 h 1331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1845942" h="1331654">
                        <a:moveTo>
                          <a:pt x="631744" y="0"/>
                        </a:moveTo>
                        <a:cubicBezTo>
                          <a:pt x="644444" y="43961"/>
                          <a:pt x="657144" y="87922"/>
                          <a:pt x="631744" y="117230"/>
                        </a:cubicBezTo>
                        <a:cubicBezTo>
                          <a:pt x="606344" y="146538"/>
                          <a:pt x="524282" y="160215"/>
                          <a:pt x="479344" y="175846"/>
                        </a:cubicBezTo>
                        <a:cubicBezTo>
                          <a:pt x="434405" y="191477"/>
                          <a:pt x="412913" y="199292"/>
                          <a:pt x="362113" y="211015"/>
                        </a:cubicBezTo>
                        <a:cubicBezTo>
                          <a:pt x="311313" y="222738"/>
                          <a:pt x="221436" y="232507"/>
                          <a:pt x="174544" y="246184"/>
                        </a:cubicBezTo>
                        <a:cubicBezTo>
                          <a:pt x="127652" y="259861"/>
                          <a:pt x="96390" y="236414"/>
                          <a:pt x="80759" y="293076"/>
                        </a:cubicBezTo>
                        <a:cubicBezTo>
                          <a:pt x="65128" y="349738"/>
                          <a:pt x="80759" y="586153"/>
                          <a:pt x="80759" y="586153"/>
                        </a:cubicBezTo>
                        <a:lnTo>
                          <a:pt x="80759" y="902676"/>
                        </a:lnTo>
                        <a:cubicBezTo>
                          <a:pt x="80759" y="1015999"/>
                          <a:pt x="-100949" y="1201615"/>
                          <a:pt x="80759" y="1266092"/>
                        </a:cubicBezTo>
                        <a:cubicBezTo>
                          <a:pt x="262467" y="1330569"/>
                          <a:pt x="1171005" y="1289538"/>
                          <a:pt x="1171005" y="1289538"/>
                        </a:cubicBezTo>
                        <a:lnTo>
                          <a:pt x="1510974" y="1301261"/>
                        </a:lnTo>
                        <a:lnTo>
                          <a:pt x="1510974" y="1301261"/>
                        </a:lnTo>
                        <a:cubicBezTo>
                          <a:pt x="1563728" y="1301261"/>
                          <a:pt x="1778652" y="1369646"/>
                          <a:pt x="1827498" y="1301261"/>
                        </a:cubicBezTo>
                        <a:cubicBezTo>
                          <a:pt x="1876344" y="1232876"/>
                          <a:pt x="1813820" y="1017953"/>
                          <a:pt x="1804051" y="890953"/>
                        </a:cubicBezTo>
                        <a:cubicBezTo>
                          <a:pt x="1794282" y="763953"/>
                          <a:pt x="1770836" y="638907"/>
                          <a:pt x="1768882" y="539261"/>
                        </a:cubicBezTo>
                        <a:cubicBezTo>
                          <a:pt x="1766928" y="439615"/>
                          <a:pt x="1813820" y="349737"/>
                          <a:pt x="1792328" y="293076"/>
                        </a:cubicBezTo>
                        <a:cubicBezTo>
                          <a:pt x="1770836" y="236415"/>
                          <a:pt x="1708313" y="222738"/>
                          <a:pt x="1639928" y="199292"/>
                        </a:cubicBezTo>
                        <a:cubicBezTo>
                          <a:pt x="1571544" y="175846"/>
                          <a:pt x="1448452" y="169985"/>
                          <a:pt x="1382021" y="152400"/>
                        </a:cubicBezTo>
                        <a:cubicBezTo>
                          <a:pt x="1315590" y="134815"/>
                          <a:pt x="1270652" y="115276"/>
                          <a:pt x="1241344" y="93784"/>
                        </a:cubicBezTo>
                        <a:cubicBezTo>
                          <a:pt x="1212036" y="72292"/>
                          <a:pt x="1272605" y="37123"/>
                          <a:pt x="1206174" y="23446"/>
                        </a:cubicBezTo>
                        <a:cubicBezTo>
                          <a:pt x="1139743" y="9769"/>
                          <a:pt x="842759" y="11723"/>
                          <a:pt x="842759" y="11723"/>
                        </a:cubicBezTo>
                        <a:lnTo>
                          <a:pt x="842759" y="11723"/>
                        </a:lnTo>
                        <a:lnTo>
                          <a:pt x="631744" y="0"/>
                        </a:lnTo>
                        <a:close/>
                      </a:path>
                    </a:pathLst>
                  </a:custGeom>
                  <a:solidFill>
                    <a:srgbClr val="F4B290"/>
                  </a:solidFill>
                  <a:ln>
                    <a:solidFill>
                      <a:srgbClr val="F4B29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7" name="Rectangle 9"/>
                  <p:cNvSpPr/>
                  <p:nvPr/>
                </p:nvSpPr>
                <p:spPr>
                  <a:xfrm flipH="1">
                    <a:off x="7695774" y="3923447"/>
                    <a:ext cx="1150077" cy="918086"/>
                  </a:xfrm>
                  <a:custGeom>
                    <a:avLst/>
                    <a:gdLst>
                      <a:gd name="connsiteX0" fmla="*/ 0 w 1734513"/>
                      <a:gd name="connsiteY0" fmla="*/ 0 h 1243634"/>
                      <a:gd name="connsiteX1" fmla="*/ 1734513 w 1734513"/>
                      <a:gd name="connsiteY1" fmla="*/ 0 h 1243634"/>
                      <a:gd name="connsiteX2" fmla="*/ 1734513 w 1734513"/>
                      <a:gd name="connsiteY2" fmla="*/ 1243634 h 1243634"/>
                      <a:gd name="connsiteX3" fmla="*/ 0 w 1734513"/>
                      <a:gd name="connsiteY3" fmla="*/ 1243634 h 1243634"/>
                      <a:gd name="connsiteX4" fmla="*/ 0 w 1734513"/>
                      <a:gd name="connsiteY4" fmla="*/ 0 h 1243634"/>
                      <a:gd name="connsiteX0" fmla="*/ 57312 w 1791825"/>
                      <a:gd name="connsiteY0" fmla="*/ 0 h 1243634"/>
                      <a:gd name="connsiteX1" fmla="*/ 1791825 w 1791825"/>
                      <a:gd name="connsiteY1" fmla="*/ 0 h 1243634"/>
                      <a:gd name="connsiteX2" fmla="*/ 1791825 w 1791825"/>
                      <a:gd name="connsiteY2" fmla="*/ 1243634 h 1243634"/>
                      <a:gd name="connsiteX3" fmla="*/ 57312 w 1791825"/>
                      <a:gd name="connsiteY3" fmla="*/ 1243634 h 1243634"/>
                      <a:gd name="connsiteX4" fmla="*/ 57312 w 1791825"/>
                      <a:gd name="connsiteY4" fmla="*/ 0 h 1243634"/>
                      <a:gd name="connsiteX0" fmla="*/ 36025 w 1770538"/>
                      <a:gd name="connsiteY0" fmla="*/ 0 h 1243634"/>
                      <a:gd name="connsiteX1" fmla="*/ 1770538 w 1770538"/>
                      <a:gd name="connsiteY1" fmla="*/ 0 h 1243634"/>
                      <a:gd name="connsiteX2" fmla="*/ 1770538 w 1770538"/>
                      <a:gd name="connsiteY2" fmla="*/ 1243634 h 1243634"/>
                      <a:gd name="connsiteX3" fmla="*/ 36025 w 1770538"/>
                      <a:gd name="connsiteY3" fmla="*/ 1243634 h 1243634"/>
                      <a:gd name="connsiteX4" fmla="*/ 36025 w 1770538"/>
                      <a:gd name="connsiteY4" fmla="*/ 0 h 1243634"/>
                      <a:gd name="connsiteX0" fmla="*/ 36025 w 1827850"/>
                      <a:gd name="connsiteY0" fmla="*/ 0 h 1243634"/>
                      <a:gd name="connsiteX1" fmla="*/ 1770538 w 1827850"/>
                      <a:gd name="connsiteY1" fmla="*/ 0 h 1243634"/>
                      <a:gd name="connsiteX2" fmla="*/ 1770538 w 1827850"/>
                      <a:gd name="connsiteY2" fmla="*/ 1243634 h 1243634"/>
                      <a:gd name="connsiteX3" fmla="*/ 36025 w 1827850"/>
                      <a:gd name="connsiteY3" fmla="*/ 1243634 h 1243634"/>
                      <a:gd name="connsiteX4" fmla="*/ 36025 w 1827850"/>
                      <a:gd name="connsiteY4" fmla="*/ 0 h 1243634"/>
                      <a:gd name="connsiteX0" fmla="*/ 36025 w 1807763"/>
                      <a:gd name="connsiteY0" fmla="*/ 0 h 1243634"/>
                      <a:gd name="connsiteX1" fmla="*/ 1770538 w 1807763"/>
                      <a:gd name="connsiteY1" fmla="*/ 0 h 1243634"/>
                      <a:gd name="connsiteX2" fmla="*/ 1770538 w 1807763"/>
                      <a:gd name="connsiteY2" fmla="*/ 1243634 h 1243634"/>
                      <a:gd name="connsiteX3" fmla="*/ 36025 w 1807763"/>
                      <a:gd name="connsiteY3" fmla="*/ 1243634 h 1243634"/>
                      <a:gd name="connsiteX4" fmla="*/ 36025 w 1807763"/>
                      <a:gd name="connsiteY4" fmla="*/ 0 h 1243634"/>
                      <a:gd name="connsiteX0" fmla="*/ 36025 w 1807763"/>
                      <a:gd name="connsiteY0" fmla="*/ 0 h 1243634"/>
                      <a:gd name="connsiteX1" fmla="*/ 1770538 w 1807763"/>
                      <a:gd name="connsiteY1" fmla="*/ 0 h 1243634"/>
                      <a:gd name="connsiteX2" fmla="*/ 1770538 w 1807763"/>
                      <a:gd name="connsiteY2" fmla="*/ 1243634 h 1243634"/>
                      <a:gd name="connsiteX3" fmla="*/ 36025 w 1807763"/>
                      <a:gd name="connsiteY3" fmla="*/ 1243634 h 1243634"/>
                      <a:gd name="connsiteX4" fmla="*/ 36025 w 1807763"/>
                      <a:gd name="connsiteY4" fmla="*/ 0 h 1243634"/>
                      <a:gd name="connsiteX0" fmla="*/ 36025 w 1807763"/>
                      <a:gd name="connsiteY0" fmla="*/ 0 h 1243634"/>
                      <a:gd name="connsiteX1" fmla="*/ 1770538 w 1807763"/>
                      <a:gd name="connsiteY1" fmla="*/ 0 h 1243634"/>
                      <a:gd name="connsiteX2" fmla="*/ 1770538 w 1807763"/>
                      <a:gd name="connsiteY2" fmla="*/ 1243634 h 1243634"/>
                      <a:gd name="connsiteX3" fmla="*/ 36025 w 1807763"/>
                      <a:gd name="connsiteY3" fmla="*/ 1243634 h 1243634"/>
                      <a:gd name="connsiteX4" fmla="*/ 36025 w 1807763"/>
                      <a:gd name="connsiteY4" fmla="*/ 0 h 1243634"/>
                      <a:gd name="connsiteX0" fmla="*/ 36025 w 1807763"/>
                      <a:gd name="connsiteY0" fmla="*/ 133987 h 1377621"/>
                      <a:gd name="connsiteX1" fmla="*/ 1770538 w 1807763"/>
                      <a:gd name="connsiteY1" fmla="*/ 133987 h 1377621"/>
                      <a:gd name="connsiteX2" fmla="*/ 1770538 w 1807763"/>
                      <a:gd name="connsiteY2" fmla="*/ 1377621 h 1377621"/>
                      <a:gd name="connsiteX3" fmla="*/ 36025 w 1807763"/>
                      <a:gd name="connsiteY3" fmla="*/ 1377621 h 1377621"/>
                      <a:gd name="connsiteX4" fmla="*/ 36025 w 1807763"/>
                      <a:gd name="connsiteY4" fmla="*/ 133987 h 1377621"/>
                      <a:gd name="connsiteX0" fmla="*/ 36025 w 1807763"/>
                      <a:gd name="connsiteY0" fmla="*/ 235704 h 1479338"/>
                      <a:gd name="connsiteX1" fmla="*/ 1770538 w 1807763"/>
                      <a:gd name="connsiteY1" fmla="*/ 235704 h 1479338"/>
                      <a:gd name="connsiteX2" fmla="*/ 1770538 w 1807763"/>
                      <a:gd name="connsiteY2" fmla="*/ 1479338 h 1479338"/>
                      <a:gd name="connsiteX3" fmla="*/ 36025 w 1807763"/>
                      <a:gd name="connsiteY3" fmla="*/ 1479338 h 1479338"/>
                      <a:gd name="connsiteX4" fmla="*/ 36025 w 1807763"/>
                      <a:gd name="connsiteY4" fmla="*/ 235704 h 1479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07763" h="1479338">
                        <a:moveTo>
                          <a:pt x="36025" y="235704"/>
                        </a:moveTo>
                        <a:cubicBezTo>
                          <a:pt x="594062" y="-117554"/>
                          <a:pt x="1302976" y="-37013"/>
                          <a:pt x="1770538" y="235704"/>
                        </a:cubicBezTo>
                        <a:cubicBezTo>
                          <a:pt x="1899491" y="650249"/>
                          <a:pt x="1641584" y="1123408"/>
                          <a:pt x="1770538" y="1479338"/>
                        </a:cubicBezTo>
                        <a:lnTo>
                          <a:pt x="36025" y="1479338"/>
                        </a:lnTo>
                        <a:cubicBezTo>
                          <a:pt x="176702" y="1064793"/>
                          <a:pt x="-92929" y="814372"/>
                          <a:pt x="36025" y="235704"/>
                        </a:cubicBezTo>
                        <a:close/>
                      </a:path>
                    </a:pathLst>
                  </a:custGeom>
                  <a:solidFill>
                    <a:srgbClr val="08877E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8" name="Rectangle 14"/>
                  <p:cNvSpPr/>
                  <p:nvPr/>
                </p:nvSpPr>
                <p:spPr>
                  <a:xfrm rot="3005756" flipH="1">
                    <a:off x="7633975" y="3866840"/>
                    <a:ext cx="336800" cy="543681"/>
                  </a:xfrm>
                  <a:custGeom>
                    <a:avLst/>
                    <a:gdLst>
                      <a:gd name="connsiteX0" fmla="*/ 0 w 614518"/>
                      <a:gd name="connsiteY0" fmla="*/ 0 h 692155"/>
                      <a:gd name="connsiteX1" fmla="*/ 614518 w 614518"/>
                      <a:gd name="connsiteY1" fmla="*/ 0 h 692155"/>
                      <a:gd name="connsiteX2" fmla="*/ 614518 w 614518"/>
                      <a:gd name="connsiteY2" fmla="*/ 692155 h 692155"/>
                      <a:gd name="connsiteX3" fmla="*/ 0 w 614518"/>
                      <a:gd name="connsiteY3" fmla="*/ 692155 h 692155"/>
                      <a:gd name="connsiteX4" fmla="*/ 0 w 614518"/>
                      <a:gd name="connsiteY4" fmla="*/ 0 h 692155"/>
                      <a:gd name="connsiteX0" fmla="*/ 0 w 614518"/>
                      <a:gd name="connsiteY0" fmla="*/ 0 h 744257"/>
                      <a:gd name="connsiteX1" fmla="*/ 614518 w 614518"/>
                      <a:gd name="connsiteY1" fmla="*/ 0 h 744257"/>
                      <a:gd name="connsiteX2" fmla="*/ 614518 w 614518"/>
                      <a:gd name="connsiteY2" fmla="*/ 692155 h 744257"/>
                      <a:gd name="connsiteX3" fmla="*/ 0 w 614518"/>
                      <a:gd name="connsiteY3" fmla="*/ 692155 h 744257"/>
                      <a:gd name="connsiteX4" fmla="*/ 0 w 614518"/>
                      <a:gd name="connsiteY4" fmla="*/ 0 h 744257"/>
                      <a:gd name="connsiteX0" fmla="*/ 0 w 614518"/>
                      <a:gd name="connsiteY0" fmla="*/ 0 h 775739"/>
                      <a:gd name="connsiteX1" fmla="*/ 614518 w 614518"/>
                      <a:gd name="connsiteY1" fmla="*/ 0 h 775739"/>
                      <a:gd name="connsiteX2" fmla="*/ 614518 w 614518"/>
                      <a:gd name="connsiteY2" fmla="*/ 692155 h 775739"/>
                      <a:gd name="connsiteX3" fmla="*/ 0 w 614518"/>
                      <a:gd name="connsiteY3" fmla="*/ 692155 h 775739"/>
                      <a:gd name="connsiteX4" fmla="*/ 0 w 614518"/>
                      <a:gd name="connsiteY4" fmla="*/ 0 h 775739"/>
                      <a:gd name="connsiteX0" fmla="*/ 0 w 614518"/>
                      <a:gd name="connsiteY0" fmla="*/ 0 h 775739"/>
                      <a:gd name="connsiteX1" fmla="*/ 614518 w 614518"/>
                      <a:gd name="connsiteY1" fmla="*/ 0 h 775739"/>
                      <a:gd name="connsiteX2" fmla="*/ 614518 w 614518"/>
                      <a:gd name="connsiteY2" fmla="*/ 692155 h 775739"/>
                      <a:gd name="connsiteX3" fmla="*/ 0 w 614518"/>
                      <a:gd name="connsiteY3" fmla="*/ 692155 h 775739"/>
                      <a:gd name="connsiteX4" fmla="*/ 0 w 614518"/>
                      <a:gd name="connsiteY4" fmla="*/ 0 h 775739"/>
                      <a:gd name="connsiteX0" fmla="*/ 0 w 614518"/>
                      <a:gd name="connsiteY0" fmla="*/ 0 h 775739"/>
                      <a:gd name="connsiteX1" fmla="*/ 614518 w 614518"/>
                      <a:gd name="connsiteY1" fmla="*/ 0 h 775739"/>
                      <a:gd name="connsiteX2" fmla="*/ 614518 w 614518"/>
                      <a:gd name="connsiteY2" fmla="*/ 692155 h 775739"/>
                      <a:gd name="connsiteX3" fmla="*/ 0 w 614518"/>
                      <a:gd name="connsiteY3" fmla="*/ 692155 h 775739"/>
                      <a:gd name="connsiteX4" fmla="*/ 0 w 614518"/>
                      <a:gd name="connsiteY4" fmla="*/ 0 h 775739"/>
                      <a:gd name="connsiteX0" fmla="*/ 0 w 645779"/>
                      <a:gd name="connsiteY0" fmla="*/ 0 h 775739"/>
                      <a:gd name="connsiteX1" fmla="*/ 614518 w 645779"/>
                      <a:gd name="connsiteY1" fmla="*/ 0 h 775739"/>
                      <a:gd name="connsiteX2" fmla="*/ 614518 w 645779"/>
                      <a:gd name="connsiteY2" fmla="*/ 692155 h 775739"/>
                      <a:gd name="connsiteX3" fmla="*/ 0 w 645779"/>
                      <a:gd name="connsiteY3" fmla="*/ 692155 h 775739"/>
                      <a:gd name="connsiteX4" fmla="*/ 0 w 645779"/>
                      <a:gd name="connsiteY4" fmla="*/ 0 h 775739"/>
                      <a:gd name="connsiteX0" fmla="*/ 0 w 671751"/>
                      <a:gd name="connsiteY0" fmla="*/ 0 h 775739"/>
                      <a:gd name="connsiteX1" fmla="*/ 614518 w 671751"/>
                      <a:gd name="connsiteY1" fmla="*/ 0 h 775739"/>
                      <a:gd name="connsiteX2" fmla="*/ 614518 w 671751"/>
                      <a:gd name="connsiteY2" fmla="*/ 692155 h 775739"/>
                      <a:gd name="connsiteX3" fmla="*/ 0 w 671751"/>
                      <a:gd name="connsiteY3" fmla="*/ 692155 h 775739"/>
                      <a:gd name="connsiteX4" fmla="*/ 0 w 671751"/>
                      <a:gd name="connsiteY4" fmla="*/ 0 h 775739"/>
                      <a:gd name="connsiteX0" fmla="*/ 0 w 657998"/>
                      <a:gd name="connsiteY0" fmla="*/ 0 h 775739"/>
                      <a:gd name="connsiteX1" fmla="*/ 579349 w 657998"/>
                      <a:gd name="connsiteY1" fmla="*/ 23446 h 775739"/>
                      <a:gd name="connsiteX2" fmla="*/ 614518 w 657998"/>
                      <a:gd name="connsiteY2" fmla="*/ 692155 h 775739"/>
                      <a:gd name="connsiteX3" fmla="*/ 0 w 657998"/>
                      <a:gd name="connsiteY3" fmla="*/ 692155 h 775739"/>
                      <a:gd name="connsiteX4" fmla="*/ 0 w 657998"/>
                      <a:gd name="connsiteY4" fmla="*/ 0 h 775739"/>
                      <a:gd name="connsiteX0" fmla="*/ 0 w 646469"/>
                      <a:gd name="connsiteY0" fmla="*/ 0 h 775739"/>
                      <a:gd name="connsiteX1" fmla="*/ 532457 w 646469"/>
                      <a:gd name="connsiteY1" fmla="*/ 35169 h 775739"/>
                      <a:gd name="connsiteX2" fmla="*/ 614518 w 646469"/>
                      <a:gd name="connsiteY2" fmla="*/ 692155 h 775739"/>
                      <a:gd name="connsiteX3" fmla="*/ 0 w 646469"/>
                      <a:gd name="connsiteY3" fmla="*/ 692155 h 775739"/>
                      <a:gd name="connsiteX4" fmla="*/ 0 w 646469"/>
                      <a:gd name="connsiteY4" fmla="*/ 0 h 775739"/>
                      <a:gd name="connsiteX0" fmla="*/ 0 w 646469"/>
                      <a:gd name="connsiteY0" fmla="*/ 0 h 775739"/>
                      <a:gd name="connsiteX1" fmla="*/ 532457 w 646469"/>
                      <a:gd name="connsiteY1" fmla="*/ 35169 h 775739"/>
                      <a:gd name="connsiteX2" fmla="*/ 614518 w 646469"/>
                      <a:gd name="connsiteY2" fmla="*/ 692155 h 775739"/>
                      <a:gd name="connsiteX3" fmla="*/ 0 w 646469"/>
                      <a:gd name="connsiteY3" fmla="*/ 692155 h 775739"/>
                      <a:gd name="connsiteX4" fmla="*/ 0 w 646469"/>
                      <a:gd name="connsiteY4" fmla="*/ 0 h 775739"/>
                      <a:gd name="connsiteX0" fmla="*/ 70338 w 646469"/>
                      <a:gd name="connsiteY0" fmla="*/ 9583 h 761876"/>
                      <a:gd name="connsiteX1" fmla="*/ 532457 w 646469"/>
                      <a:gd name="connsiteY1" fmla="*/ 21306 h 761876"/>
                      <a:gd name="connsiteX2" fmla="*/ 614518 w 646469"/>
                      <a:gd name="connsiteY2" fmla="*/ 678292 h 761876"/>
                      <a:gd name="connsiteX3" fmla="*/ 0 w 646469"/>
                      <a:gd name="connsiteY3" fmla="*/ 678292 h 761876"/>
                      <a:gd name="connsiteX4" fmla="*/ 70338 w 646469"/>
                      <a:gd name="connsiteY4" fmla="*/ 9583 h 761876"/>
                      <a:gd name="connsiteX0" fmla="*/ 0 w 576131"/>
                      <a:gd name="connsiteY0" fmla="*/ 9583 h 761876"/>
                      <a:gd name="connsiteX1" fmla="*/ 462119 w 576131"/>
                      <a:gd name="connsiteY1" fmla="*/ 21306 h 761876"/>
                      <a:gd name="connsiteX2" fmla="*/ 544180 w 576131"/>
                      <a:gd name="connsiteY2" fmla="*/ 678292 h 761876"/>
                      <a:gd name="connsiteX3" fmla="*/ 11723 w 576131"/>
                      <a:gd name="connsiteY3" fmla="*/ 678292 h 761876"/>
                      <a:gd name="connsiteX4" fmla="*/ 0 w 576131"/>
                      <a:gd name="connsiteY4" fmla="*/ 9583 h 761876"/>
                      <a:gd name="connsiteX0" fmla="*/ 46892 w 623023"/>
                      <a:gd name="connsiteY0" fmla="*/ 9583 h 733357"/>
                      <a:gd name="connsiteX1" fmla="*/ 509011 w 623023"/>
                      <a:gd name="connsiteY1" fmla="*/ 21306 h 733357"/>
                      <a:gd name="connsiteX2" fmla="*/ 591072 w 623023"/>
                      <a:gd name="connsiteY2" fmla="*/ 678292 h 733357"/>
                      <a:gd name="connsiteX3" fmla="*/ 0 w 623023"/>
                      <a:gd name="connsiteY3" fmla="*/ 607953 h 733357"/>
                      <a:gd name="connsiteX4" fmla="*/ 46892 w 623023"/>
                      <a:gd name="connsiteY4" fmla="*/ 9583 h 733357"/>
                      <a:gd name="connsiteX0" fmla="*/ 46892 w 623023"/>
                      <a:gd name="connsiteY0" fmla="*/ 34771 h 758545"/>
                      <a:gd name="connsiteX1" fmla="*/ 509011 w 623023"/>
                      <a:gd name="connsiteY1" fmla="*/ 46494 h 758545"/>
                      <a:gd name="connsiteX2" fmla="*/ 591072 w 623023"/>
                      <a:gd name="connsiteY2" fmla="*/ 703480 h 758545"/>
                      <a:gd name="connsiteX3" fmla="*/ 0 w 623023"/>
                      <a:gd name="connsiteY3" fmla="*/ 633141 h 758545"/>
                      <a:gd name="connsiteX4" fmla="*/ 46892 w 623023"/>
                      <a:gd name="connsiteY4" fmla="*/ 34771 h 758545"/>
                      <a:gd name="connsiteX0" fmla="*/ 46892 w 623023"/>
                      <a:gd name="connsiteY0" fmla="*/ 51372 h 775146"/>
                      <a:gd name="connsiteX1" fmla="*/ 509011 w 623023"/>
                      <a:gd name="connsiteY1" fmla="*/ 63095 h 775146"/>
                      <a:gd name="connsiteX2" fmla="*/ 591072 w 623023"/>
                      <a:gd name="connsiteY2" fmla="*/ 720081 h 775146"/>
                      <a:gd name="connsiteX3" fmla="*/ 0 w 623023"/>
                      <a:gd name="connsiteY3" fmla="*/ 649742 h 775146"/>
                      <a:gd name="connsiteX4" fmla="*/ 46892 w 623023"/>
                      <a:gd name="connsiteY4" fmla="*/ 51372 h 775146"/>
                      <a:gd name="connsiteX0" fmla="*/ 91934 w 623023"/>
                      <a:gd name="connsiteY0" fmla="*/ 48979 h 777379"/>
                      <a:gd name="connsiteX1" fmla="*/ 509011 w 623023"/>
                      <a:gd name="connsiteY1" fmla="*/ 65328 h 777379"/>
                      <a:gd name="connsiteX2" fmla="*/ 591072 w 623023"/>
                      <a:gd name="connsiteY2" fmla="*/ 722314 h 777379"/>
                      <a:gd name="connsiteX3" fmla="*/ 0 w 623023"/>
                      <a:gd name="connsiteY3" fmla="*/ 651975 h 777379"/>
                      <a:gd name="connsiteX4" fmla="*/ 91934 w 623023"/>
                      <a:gd name="connsiteY4" fmla="*/ 48979 h 777379"/>
                      <a:gd name="connsiteX0" fmla="*/ 161158 w 623023"/>
                      <a:gd name="connsiteY0" fmla="*/ 61652 h 767403"/>
                      <a:gd name="connsiteX1" fmla="*/ 509011 w 623023"/>
                      <a:gd name="connsiteY1" fmla="*/ 55352 h 767403"/>
                      <a:gd name="connsiteX2" fmla="*/ 591072 w 623023"/>
                      <a:gd name="connsiteY2" fmla="*/ 712338 h 767403"/>
                      <a:gd name="connsiteX3" fmla="*/ 0 w 623023"/>
                      <a:gd name="connsiteY3" fmla="*/ 641999 h 767403"/>
                      <a:gd name="connsiteX4" fmla="*/ 161158 w 623023"/>
                      <a:gd name="connsiteY4" fmla="*/ 61652 h 767403"/>
                      <a:gd name="connsiteX0" fmla="*/ 161158 w 623023"/>
                      <a:gd name="connsiteY0" fmla="*/ 56258 h 762009"/>
                      <a:gd name="connsiteX1" fmla="*/ 509011 w 623023"/>
                      <a:gd name="connsiteY1" fmla="*/ 49958 h 762009"/>
                      <a:gd name="connsiteX2" fmla="*/ 591072 w 623023"/>
                      <a:gd name="connsiteY2" fmla="*/ 706944 h 762009"/>
                      <a:gd name="connsiteX3" fmla="*/ 0 w 623023"/>
                      <a:gd name="connsiteY3" fmla="*/ 636605 h 762009"/>
                      <a:gd name="connsiteX4" fmla="*/ 161158 w 623023"/>
                      <a:gd name="connsiteY4" fmla="*/ 56258 h 762009"/>
                      <a:gd name="connsiteX0" fmla="*/ 161158 w 623023"/>
                      <a:gd name="connsiteY0" fmla="*/ 56258 h 762009"/>
                      <a:gd name="connsiteX1" fmla="*/ 509011 w 623023"/>
                      <a:gd name="connsiteY1" fmla="*/ 49958 h 762009"/>
                      <a:gd name="connsiteX2" fmla="*/ 591072 w 623023"/>
                      <a:gd name="connsiteY2" fmla="*/ 706944 h 762009"/>
                      <a:gd name="connsiteX3" fmla="*/ 0 w 623023"/>
                      <a:gd name="connsiteY3" fmla="*/ 636605 h 762009"/>
                      <a:gd name="connsiteX4" fmla="*/ 161158 w 623023"/>
                      <a:gd name="connsiteY4" fmla="*/ 56258 h 762009"/>
                      <a:gd name="connsiteX0" fmla="*/ 161158 w 631375"/>
                      <a:gd name="connsiteY0" fmla="*/ 56258 h 762009"/>
                      <a:gd name="connsiteX1" fmla="*/ 509011 w 631375"/>
                      <a:gd name="connsiteY1" fmla="*/ 49958 h 762009"/>
                      <a:gd name="connsiteX2" fmla="*/ 591072 w 631375"/>
                      <a:gd name="connsiteY2" fmla="*/ 706944 h 762009"/>
                      <a:gd name="connsiteX3" fmla="*/ 0 w 631375"/>
                      <a:gd name="connsiteY3" fmla="*/ 636605 h 762009"/>
                      <a:gd name="connsiteX4" fmla="*/ 161158 w 631375"/>
                      <a:gd name="connsiteY4" fmla="*/ 56258 h 762009"/>
                      <a:gd name="connsiteX0" fmla="*/ 161158 w 631375"/>
                      <a:gd name="connsiteY0" fmla="*/ 56258 h 762009"/>
                      <a:gd name="connsiteX1" fmla="*/ 509011 w 631375"/>
                      <a:gd name="connsiteY1" fmla="*/ 49958 h 762009"/>
                      <a:gd name="connsiteX2" fmla="*/ 591072 w 631375"/>
                      <a:gd name="connsiteY2" fmla="*/ 706944 h 762009"/>
                      <a:gd name="connsiteX3" fmla="*/ 0 w 631375"/>
                      <a:gd name="connsiteY3" fmla="*/ 636605 h 762009"/>
                      <a:gd name="connsiteX4" fmla="*/ 161158 w 631375"/>
                      <a:gd name="connsiteY4" fmla="*/ 56258 h 762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31375" h="762009">
                        <a:moveTo>
                          <a:pt x="161158" y="56258"/>
                        </a:moveTo>
                        <a:cubicBezTo>
                          <a:pt x="343043" y="15824"/>
                          <a:pt x="319802" y="-43826"/>
                          <a:pt x="509011" y="49958"/>
                        </a:cubicBezTo>
                        <a:cubicBezTo>
                          <a:pt x="621952" y="307099"/>
                          <a:pt x="673133" y="499672"/>
                          <a:pt x="591072" y="706944"/>
                        </a:cubicBezTo>
                        <a:cubicBezTo>
                          <a:pt x="386233" y="812452"/>
                          <a:pt x="286900" y="753835"/>
                          <a:pt x="0" y="636605"/>
                        </a:cubicBezTo>
                        <a:cubicBezTo>
                          <a:pt x="58615" y="405887"/>
                          <a:pt x="10430" y="377807"/>
                          <a:pt x="161158" y="56258"/>
                        </a:cubicBezTo>
                        <a:close/>
                      </a:path>
                    </a:pathLst>
                  </a:custGeom>
                  <a:solidFill>
                    <a:srgbClr val="0BB9AD"/>
                  </a:solidFill>
                  <a:ln>
                    <a:solidFill>
                      <a:srgbClr val="0BB9A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69" name="Freeform 168"/>
                  <p:cNvSpPr/>
                  <p:nvPr/>
                </p:nvSpPr>
                <p:spPr>
                  <a:xfrm flipH="1">
                    <a:off x="7939670" y="3852378"/>
                    <a:ext cx="662284" cy="142137"/>
                  </a:xfrm>
                  <a:custGeom>
                    <a:avLst/>
                    <a:gdLst>
                      <a:gd name="connsiteX0" fmla="*/ 0 w 1120127"/>
                      <a:gd name="connsiteY0" fmla="*/ 80724 h 199058"/>
                      <a:gd name="connsiteX1" fmla="*/ 86061 w 1120127"/>
                      <a:gd name="connsiteY1" fmla="*/ 53830 h 199058"/>
                      <a:gd name="connsiteX2" fmla="*/ 172122 w 1120127"/>
                      <a:gd name="connsiteY2" fmla="*/ 32315 h 199058"/>
                      <a:gd name="connsiteX3" fmla="*/ 247426 w 1120127"/>
                      <a:gd name="connsiteY3" fmla="*/ 10799 h 199058"/>
                      <a:gd name="connsiteX4" fmla="*/ 290457 w 1120127"/>
                      <a:gd name="connsiteY4" fmla="*/ 26936 h 199058"/>
                      <a:gd name="connsiteX5" fmla="*/ 403412 w 1120127"/>
                      <a:gd name="connsiteY5" fmla="*/ 59209 h 199058"/>
                      <a:gd name="connsiteX6" fmla="*/ 543261 w 1120127"/>
                      <a:gd name="connsiteY6" fmla="*/ 64588 h 199058"/>
                      <a:gd name="connsiteX7" fmla="*/ 731520 w 1120127"/>
                      <a:gd name="connsiteY7" fmla="*/ 53830 h 199058"/>
                      <a:gd name="connsiteX8" fmla="*/ 817581 w 1120127"/>
                      <a:gd name="connsiteY8" fmla="*/ 21557 h 199058"/>
                      <a:gd name="connsiteX9" fmla="*/ 876748 w 1120127"/>
                      <a:gd name="connsiteY9" fmla="*/ 42 h 199058"/>
                      <a:gd name="connsiteX10" fmla="*/ 952052 w 1120127"/>
                      <a:gd name="connsiteY10" fmla="*/ 26936 h 199058"/>
                      <a:gd name="connsiteX11" fmla="*/ 1027355 w 1120127"/>
                      <a:gd name="connsiteY11" fmla="*/ 37694 h 199058"/>
                      <a:gd name="connsiteX12" fmla="*/ 1097280 w 1120127"/>
                      <a:gd name="connsiteY12" fmla="*/ 53830 h 199058"/>
                      <a:gd name="connsiteX13" fmla="*/ 1118795 w 1120127"/>
                      <a:gd name="connsiteY13" fmla="*/ 69966 h 199058"/>
                      <a:gd name="connsiteX14" fmla="*/ 1065007 w 1120127"/>
                      <a:gd name="connsiteY14" fmla="*/ 145270 h 199058"/>
                      <a:gd name="connsiteX15" fmla="*/ 995082 w 1120127"/>
                      <a:gd name="connsiteY15" fmla="*/ 177543 h 199058"/>
                      <a:gd name="connsiteX16" fmla="*/ 871370 w 1120127"/>
                      <a:gd name="connsiteY16" fmla="*/ 199058 h 199058"/>
                      <a:gd name="connsiteX17" fmla="*/ 769172 w 1120127"/>
                      <a:gd name="connsiteY17" fmla="*/ 177543 h 199058"/>
                      <a:gd name="connsiteX18" fmla="*/ 672353 w 1120127"/>
                      <a:gd name="connsiteY18" fmla="*/ 161406 h 199058"/>
                      <a:gd name="connsiteX19" fmla="*/ 570155 w 1120127"/>
                      <a:gd name="connsiteY19" fmla="*/ 123755 h 199058"/>
                      <a:gd name="connsiteX20" fmla="*/ 521746 w 1120127"/>
                      <a:gd name="connsiteY20" fmla="*/ 107618 h 199058"/>
                      <a:gd name="connsiteX21" fmla="*/ 451821 w 1120127"/>
                      <a:gd name="connsiteY21" fmla="*/ 150649 h 199058"/>
                      <a:gd name="connsiteX22" fmla="*/ 311972 w 1120127"/>
                      <a:gd name="connsiteY22" fmla="*/ 166785 h 199058"/>
                      <a:gd name="connsiteX23" fmla="*/ 199017 w 1120127"/>
                      <a:gd name="connsiteY23" fmla="*/ 188301 h 199058"/>
                      <a:gd name="connsiteX24" fmla="*/ 64546 w 1120127"/>
                      <a:gd name="connsiteY24" fmla="*/ 150649 h 199058"/>
                      <a:gd name="connsiteX25" fmla="*/ 64546 w 1120127"/>
                      <a:gd name="connsiteY25" fmla="*/ 150649 h 199058"/>
                      <a:gd name="connsiteX26" fmla="*/ 0 w 1120127"/>
                      <a:gd name="connsiteY26" fmla="*/ 80724 h 1990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1120127" h="199058">
                        <a:moveTo>
                          <a:pt x="0" y="80724"/>
                        </a:moveTo>
                        <a:cubicBezTo>
                          <a:pt x="28687" y="71311"/>
                          <a:pt x="57374" y="61898"/>
                          <a:pt x="86061" y="53830"/>
                        </a:cubicBezTo>
                        <a:cubicBezTo>
                          <a:pt x="114748" y="45762"/>
                          <a:pt x="145228" y="39487"/>
                          <a:pt x="172122" y="32315"/>
                        </a:cubicBezTo>
                        <a:cubicBezTo>
                          <a:pt x="199016" y="25143"/>
                          <a:pt x="227704" y="11695"/>
                          <a:pt x="247426" y="10799"/>
                        </a:cubicBezTo>
                        <a:cubicBezTo>
                          <a:pt x="267148" y="9903"/>
                          <a:pt x="264459" y="18868"/>
                          <a:pt x="290457" y="26936"/>
                        </a:cubicBezTo>
                        <a:cubicBezTo>
                          <a:pt x="316455" y="35004"/>
                          <a:pt x="361278" y="52934"/>
                          <a:pt x="403412" y="59209"/>
                        </a:cubicBezTo>
                        <a:cubicBezTo>
                          <a:pt x="445546" y="65484"/>
                          <a:pt x="488576" y="65484"/>
                          <a:pt x="543261" y="64588"/>
                        </a:cubicBezTo>
                        <a:cubicBezTo>
                          <a:pt x="597946" y="63691"/>
                          <a:pt x="685800" y="61002"/>
                          <a:pt x="731520" y="53830"/>
                        </a:cubicBezTo>
                        <a:cubicBezTo>
                          <a:pt x="777240" y="46658"/>
                          <a:pt x="817581" y="21557"/>
                          <a:pt x="817581" y="21557"/>
                        </a:cubicBezTo>
                        <a:cubicBezTo>
                          <a:pt x="841786" y="12592"/>
                          <a:pt x="854336" y="-854"/>
                          <a:pt x="876748" y="42"/>
                        </a:cubicBezTo>
                        <a:cubicBezTo>
                          <a:pt x="899160" y="938"/>
                          <a:pt x="926951" y="20661"/>
                          <a:pt x="952052" y="26936"/>
                        </a:cubicBezTo>
                        <a:cubicBezTo>
                          <a:pt x="977153" y="33211"/>
                          <a:pt x="1003150" y="33212"/>
                          <a:pt x="1027355" y="37694"/>
                        </a:cubicBezTo>
                        <a:cubicBezTo>
                          <a:pt x="1051560" y="42176"/>
                          <a:pt x="1097280" y="53830"/>
                          <a:pt x="1097280" y="53830"/>
                        </a:cubicBezTo>
                        <a:cubicBezTo>
                          <a:pt x="1112520" y="59209"/>
                          <a:pt x="1124174" y="54726"/>
                          <a:pt x="1118795" y="69966"/>
                        </a:cubicBezTo>
                        <a:cubicBezTo>
                          <a:pt x="1113416" y="85206"/>
                          <a:pt x="1085626" y="127341"/>
                          <a:pt x="1065007" y="145270"/>
                        </a:cubicBezTo>
                        <a:cubicBezTo>
                          <a:pt x="1044388" y="163200"/>
                          <a:pt x="1027355" y="168578"/>
                          <a:pt x="995082" y="177543"/>
                        </a:cubicBezTo>
                        <a:cubicBezTo>
                          <a:pt x="962809" y="186508"/>
                          <a:pt x="909022" y="199058"/>
                          <a:pt x="871370" y="199058"/>
                        </a:cubicBezTo>
                        <a:cubicBezTo>
                          <a:pt x="833718" y="199058"/>
                          <a:pt x="802342" y="183818"/>
                          <a:pt x="769172" y="177543"/>
                        </a:cubicBezTo>
                        <a:cubicBezTo>
                          <a:pt x="736003" y="171268"/>
                          <a:pt x="705523" y="170371"/>
                          <a:pt x="672353" y="161406"/>
                        </a:cubicBezTo>
                        <a:cubicBezTo>
                          <a:pt x="639184" y="152441"/>
                          <a:pt x="595256" y="132720"/>
                          <a:pt x="570155" y="123755"/>
                        </a:cubicBezTo>
                        <a:cubicBezTo>
                          <a:pt x="545054" y="114790"/>
                          <a:pt x="541468" y="103136"/>
                          <a:pt x="521746" y="107618"/>
                        </a:cubicBezTo>
                        <a:cubicBezTo>
                          <a:pt x="502024" y="112100"/>
                          <a:pt x="486783" y="140788"/>
                          <a:pt x="451821" y="150649"/>
                        </a:cubicBezTo>
                        <a:cubicBezTo>
                          <a:pt x="416859" y="160510"/>
                          <a:pt x="354106" y="160510"/>
                          <a:pt x="311972" y="166785"/>
                        </a:cubicBezTo>
                        <a:cubicBezTo>
                          <a:pt x="269838" y="173060"/>
                          <a:pt x="240255" y="190990"/>
                          <a:pt x="199017" y="188301"/>
                        </a:cubicBezTo>
                        <a:cubicBezTo>
                          <a:pt x="157779" y="185612"/>
                          <a:pt x="64546" y="150649"/>
                          <a:pt x="64546" y="150649"/>
                        </a:cubicBezTo>
                        <a:lnTo>
                          <a:pt x="64546" y="150649"/>
                        </a:lnTo>
                        <a:lnTo>
                          <a:pt x="0" y="80724"/>
                        </a:lnTo>
                        <a:close/>
                      </a:path>
                    </a:pathLst>
                  </a:custGeom>
                  <a:solidFill>
                    <a:srgbClr val="FEF1E9"/>
                  </a:solidFill>
                  <a:ln>
                    <a:solidFill>
                      <a:srgbClr val="FEF1E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0" name="Rectangle 10"/>
                  <p:cNvSpPr/>
                  <p:nvPr/>
                </p:nvSpPr>
                <p:spPr>
                  <a:xfrm flipH="1">
                    <a:off x="7498195" y="4529351"/>
                    <a:ext cx="1597197" cy="1574972"/>
                  </a:xfrm>
                  <a:custGeom>
                    <a:avLst/>
                    <a:gdLst>
                      <a:gd name="connsiteX0" fmla="*/ 0 w 1908139"/>
                      <a:gd name="connsiteY0" fmla="*/ 0 h 1257088"/>
                      <a:gd name="connsiteX1" fmla="*/ 1908139 w 1908139"/>
                      <a:gd name="connsiteY1" fmla="*/ 0 h 1257088"/>
                      <a:gd name="connsiteX2" fmla="*/ 1908139 w 1908139"/>
                      <a:gd name="connsiteY2" fmla="*/ 1257088 h 1257088"/>
                      <a:gd name="connsiteX3" fmla="*/ 0 w 1908139"/>
                      <a:gd name="connsiteY3" fmla="*/ 1257088 h 1257088"/>
                      <a:gd name="connsiteX4" fmla="*/ 0 w 1908139"/>
                      <a:gd name="connsiteY4" fmla="*/ 0 h 1257088"/>
                      <a:gd name="connsiteX0" fmla="*/ 98995 w 2007134"/>
                      <a:gd name="connsiteY0" fmla="*/ 0 h 1257088"/>
                      <a:gd name="connsiteX1" fmla="*/ 2007134 w 2007134"/>
                      <a:gd name="connsiteY1" fmla="*/ 0 h 1257088"/>
                      <a:gd name="connsiteX2" fmla="*/ 2007134 w 2007134"/>
                      <a:gd name="connsiteY2" fmla="*/ 1257088 h 1257088"/>
                      <a:gd name="connsiteX3" fmla="*/ 98995 w 2007134"/>
                      <a:gd name="connsiteY3" fmla="*/ 1257088 h 1257088"/>
                      <a:gd name="connsiteX4" fmla="*/ 98995 w 2007134"/>
                      <a:gd name="connsiteY4" fmla="*/ 0 h 1257088"/>
                      <a:gd name="connsiteX0" fmla="*/ 189669 w 2097808"/>
                      <a:gd name="connsiteY0" fmla="*/ 0 h 1257088"/>
                      <a:gd name="connsiteX1" fmla="*/ 2097808 w 2097808"/>
                      <a:gd name="connsiteY1" fmla="*/ 0 h 1257088"/>
                      <a:gd name="connsiteX2" fmla="*/ 2097808 w 2097808"/>
                      <a:gd name="connsiteY2" fmla="*/ 1257088 h 1257088"/>
                      <a:gd name="connsiteX3" fmla="*/ 189669 w 2097808"/>
                      <a:gd name="connsiteY3" fmla="*/ 1257088 h 1257088"/>
                      <a:gd name="connsiteX4" fmla="*/ 189669 w 2097808"/>
                      <a:gd name="connsiteY4" fmla="*/ 0 h 1257088"/>
                      <a:gd name="connsiteX0" fmla="*/ 189669 w 2202013"/>
                      <a:gd name="connsiteY0" fmla="*/ 0 h 1257088"/>
                      <a:gd name="connsiteX1" fmla="*/ 2097808 w 2202013"/>
                      <a:gd name="connsiteY1" fmla="*/ 0 h 1257088"/>
                      <a:gd name="connsiteX2" fmla="*/ 2097808 w 2202013"/>
                      <a:gd name="connsiteY2" fmla="*/ 1257088 h 1257088"/>
                      <a:gd name="connsiteX3" fmla="*/ 189669 w 2202013"/>
                      <a:gd name="connsiteY3" fmla="*/ 1257088 h 1257088"/>
                      <a:gd name="connsiteX4" fmla="*/ 189669 w 2202013"/>
                      <a:gd name="connsiteY4" fmla="*/ 0 h 1257088"/>
                      <a:gd name="connsiteX0" fmla="*/ 189669 w 2240618"/>
                      <a:gd name="connsiteY0" fmla="*/ 0 h 1257088"/>
                      <a:gd name="connsiteX1" fmla="*/ 2097808 w 2240618"/>
                      <a:gd name="connsiteY1" fmla="*/ 0 h 1257088"/>
                      <a:gd name="connsiteX2" fmla="*/ 2097808 w 2240618"/>
                      <a:gd name="connsiteY2" fmla="*/ 1257088 h 1257088"/>
                      <a:gd name="connsiteX3" fmla="*/ 189669 w 2240618"/>
                      <a:gd name="connsiteY3" fmla="*/ 1257088 h 1257088"/>
                      <a:gd name="connsiteX4" fmla="*/ 189669 w 2240618"/>
                      <a:gd name="connsiteY4" fmla="*/ 0 h 1257088"/>
                      <a:gd name="connsiteX0" fmla="*/ 284273 w 2335222"/>
                      <a:gd name="connsiteY0" fmla="*/ 0 h 1257088"/>
                      <a:gd name="connsiteX1" fmla="*/ 2192412 w 2335222"/>
                      <a:gd name="connsiteY1" fmla="*/ 0 h 1257088"/>
                      <a:gd name="connsiteX2" fmla="*/ 2192412 w 2335222"/>
                      <a:gd name="connsiteY2" fmla="*/ 1257088 h 1257088"/>
                      <a:gd name="connsiteX3" fmla="*/ 120150 w 2335222"/>
                      <a:gd name="connsiteY3" fmla="*/ 1210195 h 1257088"/>
                      <a:gd name="connsiteX4" fmla="*/ 284273 w 2335222"/>
                      <a:gd name="connsiteY4" fmla="*/ 0 h 1257088"/>
                      <a:gd name="connsiteX0" fmla="*/ 284273 w 2423690"/>
                      <a:gd name="connsiteY0" fmla="*/ 0 h 1292257"/>
                      <a:gd name="connsiteX1" fmla="*/ 2192412 w 2423690"/>
                      <a:gd name="connsiteY1" fmla="*/ 0 h 1292257"/>
                      <a:gd name="connsiteX2" fmla="*/ 2321366 w 2423690"/>
                      <a:gd name="connsiteY2" fmla="*/ 1292257 h 1292257"/>
                      <a:gd name="connsiteX3" fmla="*/ 120150 w 2423690"/>
                      <a:gd name="connsiteY3" fmla="*/ 1210195 h 1292257"/>
                      <a:gd name="connsiteX4" fmla="*/ 284273 w 2423690"/>
                      <a:gd name="connsiteY4" fmla="*/ 0 h 1292257"/>
                      <a:gd name="connsiteX0" fmla="*/ 284273 w 2416872"/>
                      <a:gd name="connsiteY0" fmla="*/ 0 h 1292257"/>
                      <a:gd name="connsiteX1" fmla="*/ 2192412 w 2416872"/>
                      <a:gd name="connsiteY1" fmla="*/ 0 h 1292257"/>
                      <a:gd name="connsiteX2" fmla="*/ 2321366 w 2416872"/>
                      <a:gd name="connsiteY2" fmla="*/ 1292257 h 1292257"/>
                      <a:gd name="connsiteX3" fmla="*/ 120150 w 2416872"/>
                      <a:gd name="connsiteY3" fmla="*/ 1210195 h 1292257"/>
                      <a:gd name="connsiteX4" fmla="*/ 284273 w 2416872"/>
                      <a:gd name="connsiteY4" fmla="*/ 0 h 1292257"/>
                      <a:gd name="connsiteX0" fmla="*/ 284273 w 2416872"/>
                      <a:gd name="connsiteY0" fmla="*/ 0 h 1292257"/>
                      <a:gd name="connsiteX1" fmla="*/ 2192412 w 2416872"/>
                      <a:gd name="connsiteY1" fmla="*/ 0 h 1292257"/>
                      <a:gd name="connsiteX2" fmla="*/ 2321366 w 2416872"/>
                      <a:gd name="connsiteY2" fmla="*/ 1292257 h 1292257"/>
                      <a:gd name="connsiteX3" fmla="*/ 120150 w 2416872"/>
                      <a:gd name="connsiteY3" fmla="*/ 1210195 h 1292257"/>
                      <a:gd name="connsiteX4" fmla="*/ 284273 w 2416872"/>
                      <a:gd name="connsiteY4" fmla="*/ 0 h 1292257"/>
                      <a:gd name="connsiteX0" fmla="*/ 284273 w 2448522"/>
                      <a:gd name="connsiteY0" fmla="*/ 0 h 1292257"/>
                      <a:gd name="connsiteX1" fmla="*/ 2192412 w 2448522"/>
                      <a:gd name="connsiteY1" fmla="*/ 0 h 1292257"/>
                      <a:gd name="connsiteX2" fmla="*/ 2321366 w 2448522"/>
                      <a:gd name="connsiteY2" fmla="*/ 1292257 h 1292257"/>
                      <a:gd name="connsiteX3" fmla="*/ 120150 w 2448522"/>
                      <a:gd name="connsiteY3" fmla="*/ 1210195 h 1292257"/>
                      <a:gd name="connsiteX4" fmla="*/ 284273 w 2448522"/>
                      <a:gd name="connsiteY4" fmla="*/ 0 h 1292257"/>
                      <a:gd name="connsiteX0" fmla="*/ 342358 w 2506607"/>
                      <a:gd name="connsiteY0" fmla="*/ 0 h 1292257"/>
                      <a:gd name="connsiteX1" fmla="*/ 2250497 w 2506607"/>
                      <a:gd name="connsiteY1" fmla="*/ 0 h 1292257"/>
                      <a:gd name="connsiteX2" fmla="*/ 2379451 w 2506607"/>
                      <a:gd name="connsiteY2" fmla="*/ 1292257 h 1292257"/>
                      <a:gd name="connsiteX3" fmla="*/ 178235 w 2506607"/>
                      <a:gd name="connsiteY3" fmla="*/ 1210195 h 1292257"/>
                      <a:gd name="connsiteX4" fmla="*/ 342358 w 2506607"/>
                      <a:gd name="connsiteY4" fmla="*/ 0 h 1292257"/>
                      <a:gd name="connsiteX0" fmla="*/ 499363 w 2663612"/>
                      <a:gd name="connsiteY0" fmla="*/ 0 h 1292257"/>
                      <a:gd name="connsiteX1" fmla="*/ 2407502 w 2663612"/>
                      <a:gd name="connsiteY1" fmla="*/ 0 h 1292257"/>
                      <a:gd name="connsiteX2" fmla="*/ 2536456 w 2663612"/>
                      <a:gd name="connsiteY2" fmla="*/ 1292257 h 1292257"/>
                      <a:gd name="connsiteX3" fmla="*/ 100778 w 2663612"/>
                      <a:gd name="connsiteY3" fmla="*/ 1227906 h 1292257"/>
                      <a:gd name="connsiteX4" fmla="*/ 499363 w 2663612"/>
                      <a:gd name="connsiteY4" fmla="*/ 0 h 1292257"/>
                      <a:gd name="connsiteX0" fmla="*/ 499363 w 2750512"/>
                      <a:gd name="connsiteY0" fmla="*/ 0 h 1292257"/>
                      <a:gd name="connsiteX1" fmla="*/ 2407502 w 2750512"/>
                      <a:gd name="connsiteY1" fmla="*/ 0 h 1292257"/>
                      <a:gd name="connsiteX2" fmla="*/ 2653687 w 2750512"/>
                      <a:gd name="connsiteY2" fmla="*/ 1292257 h 1292257"/>
                      <a:gd name="connsiteX3" fmla="*/ 100778 w 2750512"/>
                      <a:gd name="connsiteY3" fmla="*/ 1227906 h 1292257"/>
                      <a:gd name="connsiteX4" fmla="*/ 499363 w 2750512"/>
                      <a:gd name="connsiteY4" fmla="*/ 0 h 1292257"/>
                      <a:gd name="connsiteX0" fmla="*/ 499363 w 2741668"/>
                      <a:gd name="connsiteY0" fmla="*/ 0 h 1292257"/>
                      <a:gd name="connsiteX1" fmla="*/ 2360610 w 2741668"/>
                      <a:gd name="connsiteY1" fmla="*/ 8855 h 1292257"/>
                      <a:gd name="connsiteX2" fmla="*/ 2653687 w 2741668"/>
                      <a:gd name="connsiteY2" fmla="*/ 1292257 h 1292257"/>
                      <a:gd name="connsiteX3" fmla="*/ 100778 w 2741668"/>
                      <a:gd name="connsiteY3" fmla="*/ 1227906 h 1292257"/>
                      <a:gd name="connsiteX4" fmla="*/ 499363 w 2741668"/>
                      <a:gd name="connsiteY4" fmla="*/ 0 h 1292257"/>
                      <a:gd name="connsiteX0" fmla="*/ 546222 w 2729912"/>
                      <a:gd name="connsiteY0" fmla="*/ 0 h 1292257"/>
                      <a:gd name="connsiteX1" fmla="*/ 2348854 w 2729912"/>
                      <a:gd name="connsiteY1" fmla="*/ 8855 h 1292257"/>
                      <a:gd name="connsiteX2" fmla="*/ 2641931 w 2729912"/>
                      <a:gd name="connsiteY2" fmla="*/ 1292257 h 1292257"/>
                      <a:gd name="connsiteX3" fmla="*/ 89022 w 2729912"/>
                      <a:gd name="connsiteY3" fmla="*/ 1227906 h 1292257"/>
                      <a:gd name="connsiteX4" fmla="*/ 546222 w 2729912"/>
                      <a:gd name="connsiteY4" fmla="*/ 0 h 1292257"/>
                      <a:gd name="connsiteX0" fmla="*/ 615249 w 2716877"/>
                      <a:gd name="connsiteY0" fmla="*/ 0 h 1354244"/>
                      <a:gd name="connsiteX1" fmla="*/ 2335819 w 2716877"/>
                      <a:gd name="connsiteY1" fmla="*/ 70842 h 1354244"/>
                      <a:gd name="connsiteX2" fmla="*/ 2628896 w 2716877"/>
                      <a:gd name="connsiteY2" fmla="*/ 1354244 h 1354244"/>
                      <a:gd name="connsiteX3" fmla="*/ 75987 w 2716877"/>
                      <a:gd name="connsiteY3" fmla="*/ 1289893 h 1354244"/>
                      <a:gd name="connsiteX4" fmla="*/ 615249 w 2716877"/>
                      <a:gd name="connsiteY4" fmla="*/ 0 h 1354244"/>
                      <a:gd name="connsiteX0" fmla="*/ 565577 w 2725821"/>
                      <a:gd name="connsiteY0" fmla="*/ 0 h 1318823"/>
                      <a:gd name="connsiteX1" fmla="*/ 2344763 w 2725821"/>
                      <a:gd name="connsiteY1" fmla="*/ 35421 h 1318823"/>
                      <a:gd name="connsiteX2" fmla="*/ 2637840 w 2725821"/>
                      <a:gd name="connsiteY2" fmla="*/ 1318823 h 1318823"/>
                      <a:gd name="connsiteX3" fmla="*/ 84931 w 2725821"/>
                      <a:gd name="connsiteY3" fmla="*/ 1254472 h 1318823"/>
                      <a:gd name="connsiteX4" fmla="*/ 565577 w 2725821"/>
                      <a:gd name="connsiteY4" fmla="*/ 0 h 1318823"/>
                      <a:gd name="connsiteX0" fmla="*/ 550372 w 2710616"/>
                      <a:gd name="connsiteY0" fmla="*/ 0 h 1318823"/>
                      <a:gd name="connsiteX1" fmla="*/ 2329558 w 2710616"/>
                      <a:gd name="connsiteY1" fmla="*/ 35421 h 1318823"/>
                      <a:gd name="connsiteX2" fmla="*/ 2622635 w 2710616"/>
                      <a:gd name="connsiteY2" fmla="*/ 1318823 h 1318823"/>
                      <a:gd name="connsiteX3" fmla="*/ 69726 w 2710616"/>
                      <a:gd name="connsiteY3" fmla="*/ 1254472 h 1318823"/>
                      <a:gd name="connsiteX4" fmla="*/ 550372 w 2710616"/>
                      <a:gd name="connsiteY4" fmla="*/ 0 h 1318823"/>
                      <a:gd name="connsiteX0" fmla="*/ 541110 w 2701354"/>
                      <a:gd name="connsiteY0" fmla="*/ 0 h 1318823"/>
                      <a:gd name="connsiteX1" fmla="*/ 2320296 w 2701354"/>
                      <a:gd name="connsiteY1" fmla="*/ 35421 h 1318823"/>
                      <a:gd name="connsiteX2" fmla="*/ 2613373 w 2701354"/>
                      <a:gd name="connsiteY2" fmla="*/ 1318823 h 1318823"/>
                      <a:gd name="connsiteX3" fmla="*/ 60464 w 2701354"/>
                      <a:gd name="connsiteY3" fmla="*/ 1254472 h 1318823"/>
                      <a:gd name="connsiteX4" fmla="*/ 541110 w 2701354"/>
                      <a:gd name="connsiteY4" fmla="*/ 0 h 13188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701354" h="1318823">
                        <a:moveTo>
                          <a:pt x="541110" y="0"/>
                        </a:moveTo>
                        <a:cubicBezTo>
                          <a:pt x="1177156" y="0"/>
                          <a:pt x="1660804" y="88552"/>
                          <a:pt x="2320296" y="35421"/>
                        </a:cubicBezTo>
                        <a:cubicBezTo>
                          <a:pt x="2566481" y="501595"/>
                          <a:pt x="2847835" y="923240"/>
                          <a:pt x="2613373" y="1318823"/>
                        </a:cubicBezTo>
                        <a:lnTo>
                          <a:pt x="60464" y="1254472"/>
                        </a:lnTo>
                        <a:cubicBezTo>
                          <a:pt x="-162275" y="835443"/>
                          <a:pt x="283201" y="398703"/>
                          <a:pt x="541110" y="0"/>
                        </a:cubicBezTo>
                        <a:close/>
                      </a:path>
                    </a:pathLst>
                  </a:custGeom>
                  <a:solidFill>
                    <a:srgbClr val="08877E"/>
                  </a:solidFill>
                  <a:ln>
                    <a:solidFill>
                      <a:srgbClr val="058C7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1" name="Freeform 170"/>
                  <p:cNvSpPr/>
                  <p:nvPr/>
                </p:nvSpPr>
                <p:spPr>
                  <a:xfrm flipH="1">
                    <a:off x="7592401" y="3990520"/>
                    <a:ext cx="1342478" cy="1939769"/>
                  </a:xfrm>
                  <a:custGeom>
                    <a:avLst/>
                    <a:gdLst>
                      <a:gd name="connsiteX0" fmla="*/ 877349 w 2525203"/>
                      <a:gd name="connsiteY0" fmla="*/ 708 h 2114637"/>
                      <a:gd name="connsiteX1" fmla="*/ 834318 w 2525203"/>
                      <a:gd name="connsiteY1" fmla="*/ 92148 h 2114637"/>
                      <a:gd name="connsiteX2" fmla="*/ 796666 w 2525203"/>
                      <a:gd name="connsiteY2" fmla="*/ 183588 h 2114637"/>
                      <a:gd name="connsiteX3" fmla="*/ 769772 w 2525203"/>
                      <a:gd name="connsiteY3" fmla="*/ 285785 h 2114637"/>
                      <a:gd name="connsiteX4" fmla="*/ 748257 w 2525203"/>
                      <a:gd name="connsiteY4" fmla="*/ 323437 h 2114637"/>
                      <a:gd name="connsiteX5" fmla="*/ 748257 w 2525203"/>
                      <a:gd name="connsiteY5" fmla="*/ 334195 h 2114637"/>
                      <a:gd name="connsiteX6" fmla="*/ 629923 w 2525203"/>
                      <a:gd name="connsiteY6" fmla="*/ 393362 h 2114637"/>
                      <a:gd name="connsiteX7" fmla="*/ 527725 w 2525203"/>
                      <a:gd name="connsiteY7" fmla="*/ 457908 h 2114637"/>
                      <a:gd name="connsiteX8" fmla="*/ 441664 w 2525203"/>
                      <a:gd name="connsiteY8" fmla="*/ 511696 h 2114637"/>
                      <a:gd name="connsiteX9" fmla="*/ 328709 w 2525203"/>
                      <a:gd name="connsiteY9" fmla="*/ 560105 h 2114637"/>
                      <a:gd name="connsiteX10" fmla="*/ 253405 w 2525203"/>
                      <a:gd name="connsiteY10" fmla="*/ 597757 h 2114637"/>
                      <a:gd name="connsiteX11" fmla="*/ 253405 w 2525203"/>
                      <a:gd name="connsiteY11" fmla="*/ 662303 h 2114637"/>
                      <a:gd name="connsiteX12" fmla="*/ 253405 w 2525203"/>
                      <a:gd name="connsiteY12" fmla="*/ 775258 h 2114637"/>
                      <a:gd name="connsiteX13" fmla="*/ 221132 w 2525203"/>
                      <a:gd name="connsiteY13" fmla="*/ 925865 h 2114637"/>
                      <a:gd name="connsiteX14" fmla="*/ 183480 w 2525203"/>
                      <a:gd name="connsiteY14" fmla="*/ 1087230 h 2114637"/>
                      <a:gd name="connsiteX15" fmla="*/ 140450 w 2525203"/>
                      <a:gd name="connsiteY15" fmla="*/ 1227079 h 2114637"/>
                      <a:gd name="connsiteX16" fmla="*/ 86662 w 2525203"/>
                      <a:gd name="connsiteY16" fmla="*/ 1383065 h 2114637"/>
                      <a:gd name="connsiteX17" fmla="*/ 54389 w 2525203"/>
                      <a:gd name="connsiteY17" fmla="*/ 1560566 h 2114637"/>
                      <a:gd name="connsiteX18" fmla="*/ 16737 w 2525203"/>
                      <a:gd name="connsiteY18" fmla="*/ 1802613 h 2114637"/>
                      <a:gd name="connsiteX19" fmla="*/ 16737 w 2525203"/>
                      <a:gd name="connsiteY19" fmla="*/ 1877917 h 2114637"/>
                      <a:gd name="connsiteX20" fmla="*/ 16737 w 2525203"/>
                      <a:gd name="connsiteY20" fmla="*/ 1947842 h 2114637"/>
                      <a:gd name="connsiteX21" fmla="*/ 11358 w 2525203"/>
                      <a:gd name="connsiteY21" fmla="*/ 2007009 h 2114637"/>
                      <a:gd name="connsiteX22" fmla="*/ 11358 w 2525203"/>
                      <a:gd name="connsiteY22" fmla="*/ 2055418 h 2114637"/>
                      <a:gd name="connsiteX23" fmla="*/ 161965 w 2525203"/>
                      <a:gd name="connsiteY23" fmla="*/ 2082312 h 2114637"/>
                      <a:gd name="connsiteX24" fmla="*/ 430906 w 2525203"/>
                      <a:gd name="connsiteY24" fmla="*/ 2098449 h 2114637"/>
                      <a:gd name="connsiteX25" fmla="*/ 791287 w 2525203"/>
                      <a:gd name="connsiteY25" fmla="*/ 2114585 h 2114637"/>
                      <a:gd name="connsiteX26" fmla="*/ 1221593 w 2525203"/>
                      <a:gd name="connsiteY26" fmla="*/ 2103828 h 2114637"/>
                      <a:gd name="connsiteX27" fmla="*/ 1469019 w 2525203"/>
                      <a:gd name="connsiteY27" fmla="*/ 2109206 h 2114637"/>
                      <a:gd name="connsiteX28" fmla="*/ 1700309 w 2525203"/>
                      <a:gd name="connsiteY28" fmla="*/ 2093070 h 2114637"/>
                      <a:gd name="connsiteX29" fmla="*/ 1888567 w 2525203"/>
                      <a:gd name="connsiteY29" fmla="*/ 2098449 h 2114637"/>
                      <a:gd name="connsiteX30" fmla="*/ 2222055 w 2525203"/>
                      <a:gd name="connsiteY30" fmla="*/ 2076933 h 2114637"/>
                      <a:gd name="connsiteX31" fmla="*/ 2485617 w 2525203"/>
                      <a:gd name="connsiteY31" fmla="*/ 2050039 h 2114637"/>
                      <a:gd name="connsiteX32" fmla="*/ 2523269 w 2525203"/>
                      <a:gd name="connsiteY32" fmla="*/ 2050039 h 2114637"/>
                      <a:gd name="connsiteX33" fmla="*/ 2517890 w 2525203"/>
                      <a:gd name="connsiteY33" fmla="*/ 1883296 h 2114637"/>
                      <a:gd name="connsiteX34" fmla="*/ 2501753 w 2525203"/>
                      <a:gd name="connsiteY34" fmla="*/ 1668143 h 2114637"/>
                      <a:gd name="connsiteX35" fmla="*/ 2469480 w 2525203"/>
                      <a:gd name="connsiteY35" fmla="*/ 1463748 h 2114637"/>
                      <a:gd name="connsiteX36" fmla="*/ 2437207 w 2525203"/>
                      <a:gd name="connsiteY36" fmla="*/ 1291625 h 2114637"/>
                      <a:gd name="connsiteX37" fmla="*/ 2378040 w 2525203"/>
                      <a:gd name="connsiteY37" fmla="*/ 1146397 h 2114637"/>
                      <a:gd name="connsiteX38" fmla="*/ 2335010 w 2525203"/>
                      <a:gd name="connsiteY38" fmla="*/ 1028063 h 2114637"/>
                      <a:gd name="connsiteX39" fmla="*/ 2302737 w 2525203"/>
                      <a:gd name="connsiteY39" fmla="*/ 936623 h 2114637"/>
                      <a:gd name="connsiteX40" fmla="*/ 2254327 w 2525203"/>
                      <a:gd name="connsiteY40" fmla="*/ 802152 h 2114637"/>
                      <a:gd name="connsiteX41" fmla="*/ 2248949 w 2525203"/>
                      <a:gd name="connsiteY41" fmla="*/ 721470 h 2114637"/>
                      <a:gd name="connsiteX42" fmla="*/ 2238191 w 2525203"/>
                      <a:gd name="connsiteY42" fmla="*/ 603136 h 2114637"/>
                      <a:gd name="connsiteX43" fmla="*/ 2232812 w 2525203"/>
                      <a:gd name="connsiteY43" fmla="*/ 554726 h 2114637"/>
                      <a:gd name="connsiteX44" fmla="*/ 2179024 w 2525203"/>
                      <a:gd name="connsiteY44" fmla="*/ 538590 h 2114637"/>
                      <a:gd name="connsiteX45" fmla="*/ 2130615 w 2525203"/>
                      <a:gd name="connsiteY45" fmla="*/ 511696 h 2114637"/>
                      <a:gd name="connsiteX46" fmla="*/ 2023038 w 2525203"/>
                      <a:gd name="connsiteY46" fmla="*/ 452529 h 2114637"/>
                      <a:gd name="connsiteX47" fmla="*/ 1904704 w 2525203"/>
                      <a:gd name="connsiteY47" fmla="*/ 387983 h 2114637"/>
                      <a:gd name="connsiteX48" fmla="*/ 1840158 w 2525203"/>
                      <a:gd name="connsiteY48" fmla="*/ 366468 h 2114637"/>
                      <a:gd name="connsiteX49" fmla="*/ 1775612 w 2525203"/>
                      <a:gd name="connsiteY49" fmla="*/ 328816 h 2114637"/>
                      <a:gd name="connsiteX50" fmla="*/ 1775612 w 2525203"/>
                      <a:gd name="connsiteY50" fmla="*/ 328816 h 2114637"/>
                      <a:gd name="connsiteX51" fmla="*/ 1748718 w 2525203"/>
                      <a:gd name="connsiteY51" fmla="*/ 253512 h 2114637"/>
                      <a:gd name="connsiteX52" fmla="*/ 1711066 w 2525203"/>
                      <a:gd name="connsiteY52" fmla="*/ 167451 h 2114637"/>
                      <a:gd name="connsiteX53" fmla="*/ 1694930 w 2525203"/>
                      <a:gd name="connsiteY53" fmla="*/ 124421 h 2114637"/>
                      <a:gd name="connsiteX54" fmla="*/ 1678793 w 2525203"/>
                      <a:gd name="connsiteY54" fmla="*/ 54496 h 2114637"/>
                      <a:gd name="connsiteX55" fmla="*/ 1668036 w 2525203"/>
                      <a:gd name="connsiteY55" fmla="*/ 6086 h 2114637"/>
                      <a:gd name="connsiteX56" fmla="*/ 1630384 w 2525203"/>
                      <a:gd name="connsiteY56" fmla="*/ 708 h 2114637"/>
                      <a:gd name="connsiteX57" fmla="*/ 1592732 w 2525203"/>
                      <a:gd name="connsiteY57" fmla="*/ 6086 h 2114637"/>
                      <a:gd name="connsiteX58" fmla="*/ 1581975 w 2525203"/>
                      <a:gd name="connsiteY58" fmla="*/ 6086 h 2114637"/>
                      <a:gd name="connsiteX59" fmla="*/ 1598111 w 2525203"/>
                      <a:gd name="connsiteY59" fmla="*/ 54496 h 2114637"/>
                      <a:gd name="connsiteX60" fmla="*/ 1619626 w 2525203"/>
                      <a:gd name="connsiteY60" fmla="*/ 97526 h 2114637"/>
                      <a:gd name="connsiteX61" fmla="*/ 1641142 w 2525203"/>
                      <a:gd name="connsiteY61" fmla="*/ 145936 h 2114637"/>
                      <a:gd name="connsiteX62" fmla="*/ 1657278 w 2525203"/>
                      <a:gd name="connsiteY62" fmla="*/ 199724 h 2114637"/>
                      <a:gd name="connsiteX63" fmla="*/ 1689551 w 2525203"/>
                      <a:gd name="connsiteY63" fmla="*/ 275028 h 2114637"/>
                      <a:gd name="connsiteX64" fmla="*/ 1705687 w 2525203"/>
                      <a:gd name="connsiteY64" fmla="*/ 328816 h 2114637"/>
                      <a:gd name="connsiteX65" fmla="*/ 1705687 w 2525203"/>
                      <a:gd name="connsiteY65" fmla="*/ 344952 h 2114637"/>
                      <a:gd name="connsiteX66" fmla="*/ 1705687 w 2525203"/>
                      <a:gd name="connsiteY66" fmla="*/ 355710 h 2114637"/>
                      <a:gd name="connsiteX67" fmla="*/ 1625005 w 2525203"/>
                      <a:gd name="connsiteY67" fmla="*/ 377225 h 2114637"/>
                      <a:gd name="connsiteX68" fmla="*/ 1533565 w 2525203"/>
                      <a:gd name="connsiteY68" fmla="*/ 393362 h 2114637"/>
                      <a:gd name="connsiteX69" fmla="*/ 1452883 w 2525203"/>
                      <a:gd name="connsiteY69" fmla="*/ 398741 h 2114637"/>
                      <a:gd name="connsiteX70" fmla="*/ 1350685 w 2525203"/>
                      <a:gd name="connsiteY70" fmla="*/ 409498 h 2114637"/>
                      <a:gd name="connsiteX71" fmla="*/ 1237730 w 2525203"/>
                      <a:gd name="connsiteY71" fmla="*/ 414877 h 2114637"/>
                      <a:gd name="connsiteX72" fmla="*/ 1135532 w 2525203"/>
                      <a:gd name="connsiteY72" fmla="*/ 404119 h 2114637"/>
                      <a:gd name="connsiteX73" fmla="*/ 1060229 w 2525203"/>
                      <a:gd name="connsiteY73" fmla="*/ 398741 h 2114637"/>
                      <a:gd name="connsiteX74" fmla="*/ 952652 w 2525203"/>
                      <a:gd name="connsiteY74" fmla="*/ 377225 h 2114637"/>
                      <a:gd name="connsiteX75" fmla="*/ 893485 w 2525203"/>
                      <a:gd name="connsiteY75" fmla="*/ 371846 h 2114637"/>
                      <a:gd name="connsiteX76" fmla="*/ 850455 w 2525203"/>
                      <a:gd name="connsiteY76" fmla="*/ 361089 h 2114637"/>
                      <a:gd name="connsiteX77" fmla="*/ 812803 w 2525203"/>
                      <a:gd name="connsiteY77" fmla="*/ 344952 h 2114637"/>
                      <a:gd name="connsiteX78" fmla="*/ 861212 w 2525203"/>
                      <a:gd name="connsiteY78" fmla="*/ 248133 h 2114637"/>
                      <a:gd name="connsiteX79" fmla="*/ 882727 w 2525203"/>
                      <a:gd name="connsiteY79" fmla="*/ 172830 h 2114637"/>
                      <a:gd name="connsiteX80" fmla="*/ 898864 w 2525203"/>
                      <a:gd name="connsiteY80" fmla="*/ 113663 h 2114637"/>
                      <a:gd name="connsiteX81" fmla="*/ 877349 w 2525203"/>
                      <a:gd name="connsiteY81" fmla="*/ 708 h 21146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</a:cxnLst>
                    <a:rect l="l" t="t" r="r" b="b"/>
                    <a:pathLst>
                      <a:path w="2525203" h="2114637">
                        <a:moveTo>
                          <a:pt x="877349" y="708"/>
                        </a:moveTo>
                        <a:cubicBezTo>
                          <a:pt x="866591" y="-2878"/>
                          <a:pt x="847765" y="61668"/>
                          <a:pt x="834318" y="92148"/>
                        </a:cubicBezTo>
                        <a:cubicBezTo>
                          <a:pt x="820871" y="122628"/>
                          <a:pt x="807424" y="151315"/>
                          <a:pt x="796666" y="183588"/>
                        </a:cubicBezTo>
                        <a:cubicBezTo>
                          <a:pt x="785908" y="215861"/>
                          <a:pt x="777840" y="262477"/>
                          <a:pt x="769772" y="285785"/>
                        </a:cubicBezTo>
                        <a:cubicBezTo>
                          <a:pt x="761704" y="309093"/>
                          <a:pt x="748257" y="323437"/>
                          <a:pt x="748257" y="323437"/>
                        </a:cubicBezTo>
                        <a:cubicBezTo>
                          <a:pt x="744671" y="331505"/>
                          <a:pt x="767979" y="322541"/>
                          <a:pt x="748257" y="334195"/>
                        </a:cubicBezTo>
                        <a:cubicBezTo>
                          <a:pt x="728535" y="345849"/>
                          <a:pt x="666678" y="372743"/>
                          <a:pt x="629923" y="393362"/>
                        </a:cubicBezTo>
                        <a:cubicBezTo>
                          <a:pt x="593168" y="413981"/>
                          <a:pt x="527725" y="457908"/>
                          <a:pt x="527725" y="457908"/>
                        </a:cubicBezTo>
                        <a:cubicBezTo>
                          <a:pt x="496348" y="477630"/>
                          <a:pt x="474833" y="494663"/>
                          <a:pt x="441664" y="511696"/>
                        </a:cubicBezTo>
                        <a:cubicBezTo>
                          <a:pt x="408495" y="528729"/>
                          <a:pt x="360085" y="545762"/>
                          <a:pt x="328709" y="560105"/>
                        </a:cubicBezTo>
                        <a:cubicBezTo>
                          <a:pt x="297333" y="574448"/>
                          <a:pt x="265956" y="580724"/>
                          <a:pt x="253405" y="597757"/>
                        </a:cubicBezTo>
                        <a:cubicBezTo>
                          <a:pt x="240854" y="614790"/>
                          <a:pt x="253405" y="662303"/>
                          <a:pt x="253405" y="662303"/>
                        </a:cubicBezTo>
                        <a:cubicBezTo>
                          <a:pt x="253405" y="691886"/>
                          <a:pt x="258784" y="731331"/>
                          <a:pt x="253405" y="775258"/>
                        </a:cubicBezTo>
                        <a:cubicBezTo>
                          <a:pt x="248026" y="819185"/>
                          <a:pt x="232786" y="873870"/>
                          <a:pt x="221132" y="925865"/>
                        </a:cubicBezTo>
                        <a:cubicBezTo>
                          <a:pt x="209478" y="977860"/>
                          <a:pt x="196927" y="1037028"/>
                          <a:pt x="183480" y="1087230"/>
                        </a:cubicBezTo>
                        <a:cubicBezTo>
                          <a:pt x="170033" y="1137432"/>
                          <a:pt x="156586" y="1177773"/>
                          <a:pt x="140450" y="1227079"/>
                        </a:cubicBezTo>
                        <a:cubicBezTo>
                          <a:pt x="124314" y="1276385"/>
                          <a:pt x="101006" y="1327484"/>
                          <a:pt x="86662" y="1383065"/>
                        </a:cubicBezTo>
                        <a:cubicBezTo>
                          <a:pt x="72318" y="1438646"/>
                          <a:pt x="66043" y="1490641"/>
                          <a:pt x="54389" y="1560566"/>
                        </a:cubicBezTo>
                        <a:cubicBezTo>
                          <a:pt x="42735" y="1630491"/>
                          <a:pt x="23012" y="1749721"/>
                          <a:pt x="16737" y="1802613"/>
                        </a:cubicBezTo>
                        <a:cubicBezTo>
                          <a:pt x="10462" y="1855505"/>
                          <a:pt x="16737" y="1877917"/>
                          <a:pt x="16737" y="1877917"/>
                        </a:cubicBezTo>
                        <a:cubicBezTo>
                          <a:pt x="16737" y="1902122"/>
                          <a:pt x="17633" y="1926327"/>
                          <a:pt x="16737" y="1947842"/>
                        </a:cubicBezTo>
                        <a:cubicBezTo>
                          <a:pt x="15840" y="1969357"/>
                          <a:pt x="12255" y="1989080"/>
                          <a:pt x="11358" y="2007009"/>
                        </a:cubicBezTo>
                        <a:cubicBezTo>
                          <a:pt x="10461" y="2024938"/>
                          <a:pt x="-13743" y="2042868"/>
                          <a:pt x="11358" y="2055418"/>
                        </a:cubicBezTo>
                        <a:cubicBezTo>
                          <a:pt x="36459" y="2067968"/>
                          <a:pt x="92040" y="2075140"/>
                          <a:pt x="161965" y="2082312"/>
                        </a:cubicBezTo>
                        <a:cubicBezTo>
                          <a:pt x="231890" y="2089484"/>
                          <a:pt x="430906" y="2098449"/>
                          <a:pt x="430906" y="2098449"/>
                        </a:cubicBezTo>
                        <a:cubicBezTo>
                          <a:pt x="535793" y="2103828"/>
                          <a:pt x="659506" y="2113689"/>
                          <a:pt x="791287" y="2114585"/>
                        </a:cubicBezTo>
                        <a:cubicBezTo>
                          <a:pt x="923068" y="2115481"/>
                          <a:pt x="1108638" y="2104724"/>
                          <a:pt x="1221593" y="2103828"/>
                        </a:cubicBezTo>
                        <a:cubicBezTo>
                          <a:pt x="1334548" y="2102932"/>
                          <a:pt x="1389233" y="2110999"/>
                          <a:pt x="1469019" y="2109206"/>
                        </a:cubicBezTo>
                        <a:cubicBezTo>
                          <a:pt x="1548805" y="2107413"/>
                          <a:pt x="1630384" y="2094863"/>
                          <a:pt x="1700309" y="2093070"/>
                        </a:cubicBezTo>
                        <a:cubicBezTo>
                          <a:pt x="1770234" y="2091277"/>
                          <a:pt x="1801609" y="2101138"/>
                          <a:pt x="1888567" y="2098449"/>
                        </a:cubicBezTo>
                        <a:cubicBezTo>
                          <a:pt x="1975525" y="2095760"/>
                          <a:pt x="2122547" y="2085001"/>
                          <a:pt x="2222055" y="2076933"/>
                        </a:cubicBezTo>
                        <a:cubicBezTo>
                          <a:pt x="2321563" y="2068865"/>
                          <a:pt x="2435415" y="2054521"/>
                          <a:pt x="2485617" y="2050039"/>
                        </a:cubicBezTo>
                        <a:cubicBezTo>
                          <a:pt x="2535819" y="2045557"/>
                          <a:pt x="2517890" y="2077830"/>
                          <a:pt x="2523269" y="2050039"/>
                        </a:cubicBezTo>
                        <a:cubicBezTo>
                          <a:pt x="2528648" y="2022249"/>
                          <a:pt x="2521476" y="1946945"/>
                          <a:pt x="2517890" y="1883296"/>
                        </a:cubicBezTo>
                        <a:cubicBezTo>
                          <a:pt x="2514304" y="1819647"/>
                          <a:pt x="2509821" y="1738067"/>
                          <a:pt x="2501753" y="1668143"/>
                        </a:cubicBezTo>
                        <a:cubicBezTo>
                          <a:pt x="2493685" y="1598219"/>
                          <a:pt x="2480238" y="1526501"/>
                          <a:pt x="2469480" y="1463748"/>
                        </a:cubicBezTo>
                        <a:cubicBezTo>
                          <a:pt x="2458722" y="1400995"/>
                          <a:pt x="2452447" y="1344517"/>
                          <a:pt x="2437207" y="1291625"/>
                        </a:cubicBezTo>
                        <a:cubicBezTo>
                          <a:pt x="2421967" y="1238733"/>
                          <a:pt x="2395073" y="1190324"/>
                          <a:pt x="2378040" y="1146397"/>
                        </a:cubicBezTo>
                        <a:cubicBezTo>
                          <a:pt x="2361007" y="1102470"/>
                          <a:pt x="2347561" y="1063025"/>
                          <a:pt x="2335010" y="1028063"/>
                        </a:cubicBezTo>
                        <a:cubicBezTo>
                          <a:pt x="2322460" y="993101"/>
                          <a:pt x="2316184" y="974275"/>
                          <a:pt x="2302737" y="936623"/>
                        </a:cubicBezTo>
                        <a:cubicBezTo>
                          <a:pt x="2289290" y="898971"/>
                          <a:pt x="2263292" y="838011"/>
                          <a:pt x="2254327" y="802152"/>
                        </a:cubicBezTo>
                        <a:cubicBezTo>
                          <a:pt x="2245362" y="766293"/>
                          <a:pt x="2251638" y="754639"/>
                          <a:pt x="2248949" y="721470"/>
                        </a:cubicBezTo>
                        <a:cubicBezTo>
                          <a:pt x="2246260" y="688301"/>
                          <a:pt x="2240880" y="630927"/>
                          <a:pt x="2238191" y="603136"/>
                        </a:cubicBezTo>
                        <a:cubicBezTo>
                          <a:pt x="2235502" y="575345"/>
                          <a:pt x="2242673" y="565484"/>
                          <a:pt x="2232812" y="554726"/>
                        </a:cubicBezTo>
                        <a:cubicBezTo>
                          <a:pt x="2222951" y="543968"/>
                          <a:pt x="2196057" y="545762"/>
                          <a:pt x="2179024" y="538590"/>
                        </a:cubicBezTo>
                        <a:cubicBezTo>
                          <a:pt x="2161991" y="531418"/>
                          <a:pt x="2130615" y="511696"/>
                          <a:pt x="2130615" y="511696"/>
                        </a:cubicBezTo>
                        <a:lnTo>
                          <a:pt x="2023038" y="452529"/>
                        </a:lnTo>
                        <a:cubicBezTo>
                          <a:pt x="1985386" y="431910"/>
                          <a:pt x="1935184" y="402327"/>
                          <a:pt x="1904704" y="387983"/>
                        </a:cubicBezTo>
                        <a:cubicBezTo>
                          <a:pt x="1874224" y="373640"/>
                          <a:pt x="1861673" y="376329"/>
                          <a:pt x="1840158" y="366468"/>
                        </a:cubicBezTo>
                        <a:cubicBezTo>
                          <a:pt x="1818643" y="356607"/>
                          <a:pt x="1775612" y="328816"/>
                          <a:pt x="1775612" y="328816"/>
                        </a:cubicBezTo>
                        <a:lnTo>
                          <a:pt x="1775612" y="328816"/>
                        </a:lnTo>
                        <a:cubicBezTo>
                          <a:pt x="1771130" y="316265"/>
                          <a:pt x="1759476" y="280406"/>
                          <a:pt x="1748718" y="253512"/>
                        </a:cubicBezTo>
                        <a:cubicBezTo>
                          <a:pt x="1737960" y="226618"/>
                          <a:pt x="1720031" y="188966"/>
                          <a:pt x="1711066" y="167451"/>
                        </a:cubicBezTo>
                        <a:cubicBezTo>
                          <a:pt x="1702101" y="145936"/>
                          <a:pt x="1700309" y="143247"/>
                          <a:pt x="1694930" y="124421"/>
                        </a:cubicBezTo>
                        <a:cubicBezTo>
                          <a:pt x="1689551" y="105595"/>
                          <a:pt x="1683275" y="74218"/>
                          <a:pt x="1678793" y="54496"/>
                        </a:cubicBezTo>
                        <a:cubicBezTo>
                          <a:pt x="1674311" y="34774"/>
                          <a:pt x="1676104" y="15051"/>
                          <a:pt x="1668036" y="6086"/>
                        </a:cubicBezTo>
                        <a:cubicBezTo>
                          <a:pt x="1659968" y="-2879"/>
                          <a:pt x="1642935" y="708"/>
                          <a:pt x="1630384" y="708"/>
                        </a:cubicBezTo>
                        <a:cubicBezTo>
                          <a:pt x="1617833" y="708"/>
                          <a:pt x="1592732" y="6086"/>
                          <a:pt x="1592732" y="6086"/>
                        </a:cubicBezTo>
                        <a:cubicBezTo>
                          <a:pt x="1584664" y="6982"/>
                          <a:pt x="1581079" y="-1982"/>
                          <a:pt x="1581975" y="6086"/>
                        </a:cubicBezTo>
                        <a:cubicBezTo>
                          <a:pt x="1582871" y="14154"/>
                          <a:pt x="1591836" y="39256"/>
                          <a:pt x="1598111" y="54496"/>
                        </a:cubicBezTo>
                        <a:cubicBezTo>
                          <a:pt x="1604386" y="69736"/>
                          <a:pt x="1612454" y="82286"/>
                          <a:pt x="1619626" y="97526"/>
                        </a:cubicBezTo>
                        <a:cubicBezTo>
                          <a:pt x="1626798" y="112766"/>
                          <a:pt x="1634867" y="128903"/>
                          <a:pt x="1641142" y="145936"/>
                        </a:cubicBezTo>
                        <a:cubicBezTo>
                          <a:pt x="1647417" y="162969"/>
                          <a:pt x="1649210" y="178209"/>
                          <a:pt x="1657278" y="199724"/>
                        </a:cubicBezTo>
                        <a:cubicBezTo>
                          <a:pt x="1665346" y="221239"/>
                          <a:pt x="1681483" y="253513"/>
                          <a:pt x="1689551" y="275028"/>
                        </a:cubicBezTo>
                        <a:cubicBezTo>
                          <a:pt x="1697619" y="296543"/>
                          <a:pt x="1705687" y="328816"/>
                          <a:pt x="1705687" y="328816"/>
                        </a:cubicBezTo>
                        <a:cubicBezTo>
                          <a:pt x="1708376" y="340470"/>
                          <a:pt x="1705687" y="344952"/>
                          <a:pt x="1705687" y="344952"/>
                        </a:cubicBezTo>
                        <a:cubicBezTo>
                          <a:pt x="1705687" y="349434"/>
                          <a:pt x="1719134" y="350331"/>
                          <a:pt x="1705687" y="355710"/>
                        </a:cubicBezTo>
                        <a:cubicBezTo>
                          <a:pt x="1692240" y="361089"/>
                          <a:pt x="1653692" y="370950"/>
                          <a:pt x="1625005" y="377225"/>
                        </a:cubicBezTo>
                        <a:cubicBezTo>
                          <a:pt x="1596318" y="383500"/>
                          <a:pt x="1562252" y="389776"/>
                          <a:pt x="1533565" y="393362"/>
                        </a:cubicBezTo>
                        <a:cubicBezTo>
                          <a:pt x="1504878" y="396948"/>
                          <a:pt x="1483363" y="396052"/>
                          <a:pt x="1452883" y="398741"/>
                        </a:cubicBezTo>
                        <a:cubicBezTo>
                          <a:pt x="1422403" y="401430"/>
                          <a:pt x="1386544" y="406809"/>
                          <a:pt x="1350685" y="409498"/>
                        </a:cubicBezTo>
                        <a:cubicBezTo>
                          <a:pt x="1314826" y="412187"/>
                          <a:pt x="1273589" y="415773"/>
                          <a:pt x="1237730" y="414877"/>
                        </a:cubicBezTo>
                        <a:cubicBezTo>
                          <a:pt x="1201871" y="413981"/>
                          <a:pt x="1165115" y="406808"/>
                          <a:pt x="1135532" y="404119"/>
                        </a:cubicBezTo>
                        <a:cubicBezTo>
                          <a:pt x="1105949" y="401430"/>
                          <a:pt x="1090709" y="403223"/>
                          <a:pt x="1060229" y="398741"/>
                        </a:cubicBezTo>
                        <a:cubicBezTo>
                          <a:pt x="1029749" y="394259"/>
                          <a:pt x="980443" y="381707"/>
                          <a:pt x="952652" y="377225"/>
                        </a:cubicBezTo>
                        <a:cubicBezTo>
                          <a:pt x="924861" y="372743"/>
                          <a:pt x="910518" y="374535"/>
                          <a:pt x="893485" y="371846"/>
                        </a:cubicBezTo>
                        <a:cubicBezTo>
                          <a:pt x="876452" y="369157"/>
                          <a:pt x="863902" y="365571"/>
                          <a:pt x="850455" y="361089"/>
                        </a:cubicBezTo>
                        <a:cubicBezTo>
                          <a:pt x="837008" y="356607"/>
                          <a:pt x="811010" y="363778"/>
                          <a:pt x="812803" y="344952"/>
                        </a:cubicBezTo>
                        <a:cubicBezTo>
                          <a:pt x="814596" y="326126"/>
                          <a:pt x="849558" y="276820"/>
                          <a:pt x="861212" y="248133"/>
                        </a:cubicBezTo>
                        <a:cubicBezTo>
                          <a:pt x="872866" y="219446"/>
                          <a:pt x="876452" y="195242"/>
                          <a:pt x="882727" y="172830"/>
                        </a:cubicBezTo>
                        <a:cubicBezTo>
                          <a:pt x="889002" y="150418"/>
                          <a:pt x="893485" y="136971"/>
                          <a:pt x="898864" y="113663"/>
                        </a:cubicBezTo>
                        <a:cubicBezTo>
                          <a:pt x="904243" y="90355"/>
                          <a:pt x="888107" y="4294"/>
                          <a:pt x="877349" y="708"/>
                        </a:cubicBezTo>
                        <a:close/>
                      </a:path>
                    </a:pathLst>
                  </a:custGeom>
                  <a:solidFill>
                    <a:srgbClr val="FEF1E9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2" name="Rectangle 12"/>
                  <p:cNvSpPr/>
                  <p:nvPr/>
                </p:nvSpPr>
                <p:spPr>
                  <a:xfrm rot="1925422" flipH="1">
                    <a:off x="7475270" y="4270524"/>
                    <a:ext cx="301579" cy="104540"/>
                  </a:xfrm>
                  <a:custGeom>
                    <a:avLst/>
                    <a:gdLst>
                      <a:gd name="connsiteX0" fmla="*/ 0 w 655897"/>
                      <a:gd name="connsiteY0" fmla="*/ 0 h 163862"/>
                      <a:gd name="connsiteX1" fmla="*/ 655897 w 655897"/>
                      <a:gd name="connsiteY1" fmla="*/ 0 h 163862"/>
                      <a:gd name="connsiteX2" fmla="*/ 655897 w 655897"/>
                      <a:gd name="connsiteY2" fmla="*/ 163862 h 163862"/>
                      <a:gd name="connsiteX3" fmla="*/ 0 w 655897"/>
                      <a:gd name="connsiteY3" fmla="*/ 163862 h 163862"/>
                      <a:gd name="connsiteX4" fmla="*/ 0 w 655897"/>
                      <a:gd name="connsiteY4" fmla="*/ 0 h 163862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5897" h="171270">
                        <a:moveTo>
                          <a:pt x="0" y="0"/>
                        </a:moveTo>
                        <a:cubicBezTo>
                          <a:pt x="218632" y="0"/>
                          <a:pt x="376330" y="30974"/>
                          <a:pt x="655897" y="0"/>
                        </a:cubicBezTo>
                        <a:lnTo>
                          <a:pt x="623577" y="171270"/>
                        </a:lnTo>
                        <a:cubicBezTo>
                          <a:pt x="385923" y="150118"/>
                          <a:pt x="204154" y="150171"/>
                          <a:pt x="0" y="163862"/>
                        </a:cubicBezTo>
                        <a:cubicBezTo>
                          <a:pt x="0" y="109241"/>
                          <a:pt x="9932" y="6084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F1E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3" name="Freeform 172"/>
                  <p:cNvSpPr/>
                  <p:nvPr/>
                </p:nvSpPr>
                <p:spPr>
                  <a:xfrm flipH="1">
                    <a:off x="7389739" y="4336559"/>
                    <a:ext cx="1102112" cy="789663"/>
                  </a:xfrm>
                  <a:custGeom>
                    <a:avLst/>
                    <a:gdLst>
                      <a:gd name="connsiteX0" fmla="*/ 3631 w 2083756"/>
                      <a:gd name="connsiteY0" fmla="*/ 246383 h 1004864"/>
                      <a:gd name="connsiteX1" fmla="*/ 191200 w 2083756"/>
                      <a:gd name="connsiteY1" fmla="*/ 398783 h 1004864"/>
                      <a:gd name="connsiteX2" fmla="*/ 331877 w 2083756"/>
                      <a:gd name="connsiteY2" fmla="*/ 504291 h 1004864"/>
                      <a:gd name="connsiteX3" fmla="*/ 496000 w 2083756"/>
                      <a:gd name="connsiteY3" fmla="*/ 598076 h 1004864"/>
                      <a:gd name="connsiteX4" fmla="*/ 636677 w 2083756"/>
                      <a:gd name="connsiteY4" fmla="*/ 668414 h 1004864"/>
                      <a:gd name="connsiteX5" fmla="*/ 824246 w 2083756"/>
                      <a:gd name="connsiteY5" fmla="*/ 715306 h 1004864"/>
                      <a:gd name="connsiteX6" fmla="*/ 1000092 w 2083756"/>
                      <a:gd name="connsiteY6" fmla="*/ 738753 h 1004864"/>
                      <a:gd name="connsiteX7" fmla="*/ 1281446 w 2083756"/>
                      <a:gd name="connsiteY7" fmla="*/ 773922 h 1004864"/>
                      <a:gd name="connsiteX8" fmla="*/ 1539354 w 2083756"/>
                      <a:gd name="connsiteY8" fmla="*/ 820814 h 1004864"/>
                      <a:gd name="connsiteX9" fmla="*/ 1668308 w 2083756"/>
                      <a:gd name="connsiteY9" fmla="*/ 891153 h 1004864"/>
                      <a:gd name="connsiteX10" fmla="*/ 1808985 w 2083756"/>
                      <a:gd name="connsiteY10" fmla="*/ 949768 h 1004864"/>
                      <a:gd name="connsiteX11" fmla="*/ 1926216 w 2083756"/>
                      <a:gd name="connsiteY11" fmla="*/ 996660 h 1004864"/>
                      <a:gd name="connsiteX12" fmla="*/ 2043446 w 2083756"/>
                      <a:gd name="connsiteY12" fmla="*/ 996660 h 1004864"/>
                      <a:gd name="connsiteX13" fmla="*/ 2078616 w 2083756"/>
                      <a:gd name="connsiteY13" fmla="*/ 914599 h 1004864"/>
                      <a:gd name="connsiteX14" fmla="*/ 2066892 w 2083756"/>
                      <a:gd name="connsiteY14" fmla="*/ 773922 h 1004864"/>
                      <a:gd name="connsiteX15" fmla="*/ 1926216 w 2083756"/>
                      <a:gd name="connsiteY15" fmla="*/ 738753 h 1004864"/>
                      <a:gd name="connsiteX16" fmla="*/ 1820708 w 2083756"/>
                      <a:gd name="connsiteY16" fmla="*/ 738753 h 1004864"/>
                      <a:gd name="connsiteX17" fmla="*/ 1879323 w 2083756"/>
                      <a:gd name="connsiteY17" fmla="*/ 703583 h 1004864"/>
                      <a:gd name="connsiteX18" fmla="*/ 1973108 w 2083756"/>
                      <a:gd name="connsiteY18" fmla="*/ 691860 h 1004864"/>
                      <a:gd name="connsiteX19" fmla="*/ 2031723 w 2083756"/>
                      <a:gd name="connsiteY19" fmla="*/ 680137 h 1004864"/>
                      <a:gd name="connsiteX20" fmla="*/ 2066892 w 2083756"/>
                      <a:gd name="connsiteY20" fmla="*/ 680137 h 1004864"/>
                      <a:gd name="connsiteX21" fmla="*/ 2078616 w 2083756"/>
                      <a:gd name="connsiteY21" fmla="*/ 633245 h 1004864"/>
                      <a:gd name="connsiteX22" fmla="*/ 2055169 w 2083756"/>
                      <a:gd name="connsiteY22" fmla="*/ 609799 h 1004864"/>
                      <a:gd name="connsiteX23" fmla="*/ 2031723 w 2083756"/>
                      <a:gd name="connsiteY23" fmla="*/ 609799 h 1004864"/>
                      <a:gd name="connsiteX24" fmla="*/ 2031723 w 2083756"/>
                      <a:gd name="connsiteY24" fmla="*/ 609799 h 1004864"/>
                      <a:gd name="connsiteX25" fmla="*/ 1949662 w 2083756"/>
                      <a:gd name="connsiteY25" fmla="*/ 621522 h 1004864"/>
                      <a:gd name="connsiteX26" fmla="*/ 1855877 w 2083756"/>
                      <a:gd name="connsiteY26" fmla="*/ 621522 h 1004864"/>
                      <a:gd name="connsiteX27" fmla="*/ 1750369 w 2083756"/>
                      <a:gd name="connsiteY27" fmla="*/ 621522 h 1004864"/>
                      <a:gd name="connsiteX28" fmla="*/ 1691754 w 2083756"/>
                      <a:gd name="connsiteY28" fmla="*/ 621522 h 1004864"/>
                      <a:gd name="connsiteX29" fmla="*/ 1609692 w 2083756"/>
                      <a:gd name="connsiteY29" fmla="*/ 621522 h 1004864"/>
                      <a:gd name="connsiteX30" fmla="*/ 1492462 w 2083756"/>
                      <a:gd name="connsiteY30" fmla="*/ 621522 h 1004864"/>
                      <a:gd name="connsiteX31" fmla="*/ 1445569 w 2083756"/>
                      <a:gd name="connsiteY31" fmla="*/ 609799 h 1004864"/>
                      <a:gd name="connsiteX32" fmla="*/ 1351785 w 2083756"/>
                      <a:gd name="connsiteY32" fmla="*/ 586353 h 1004864"/>
                      <a:gd name="connsiteX33" fmla="*/ 1164216 w 2083756"/>
                      <a:gd name="connsiteY33" fmla="*/ 527737 h 1004864"/>
                      <a:gd name="connsiteX34" fmla="*/ 1046985 w 2083756"/>
                      <a:gd name="connsiteY34" fmla="*/ 504291 h 1004864"/>
                      <a:gd name="connsiteX35" fmla="*/ 871139 w 2083756"/>
                      <a:gd name="connsiteY35" fmla="*/ 480845 h 1004864"/>
                      <a:gd name="connsiteX36" fmla="*/ 730462 w 2083756"/>
                      <a:gd name="connsiteY36" fmla="*/ 422229 h 1004864"/>
                      <a:gd name="connsiteX37" fmla="*/ 648400 w 2083756"/>
                      <a:gd name="connsiteY37" fmla="*/ 351891 h 1004864"/>
                      <a:gd name="connsiteX38" fmla="*/ 554616 w 2083756"/>
                      <a:gd name="connsiteY38" fmla="*/ 281553 h 1004864"/>
                      <a:gd name="connsiteX39" fmla="*/ 507723 w 2083756"/>
                      <a:gd name="connsiteY39" fmla="*/ 246383 h 1004864"/>
                      <a:gd name="connsiteX40" fmla="*/ 460831 w 2083756"/>
                      <a:gd name="connsiteY40" fmla="*/ 176045 h 1004864"/>
                      <a:gd name="connsiteX41" fmla="*/ 460831 w 2083756"/>
                      <a:gd name="connsiteY41" fmla="*/ 176045 h 1004864"/>
                      <a:gd name="connsiteX42" fmla="*/ 367046 w 2083756"/>
                      <a:gd name="connsiteY42" fmla="*/ 117429 h 1004864"/>
                      <a:gd name="connsiteX43" fmla="*/ 308431 w 2083756"/>
                      <a:gd name="connsiteY43" fmla="*/ 70537 h 1004864"/>
                      <a:gd name="connsiteX44" fmla="*/ 249816 w 2083756"/>
                      <a:gd name="connsiteY44" fmla="*/ 199 h 1004864"/>
                      <a:gd name="connsiteX45" fmla="*/ 167754 w 2083756"/>
                      <a:gd name="connsiteY45" fmla="*/ 93983 h 1004864"/>
                      <a:gd name="connsiteX46" fmla="*/ 73969 w 2083756"/>
                      <a:gd name="connsiteY46" fmla="*/ 140876 h 1004864"/>
                      <a:gd name="connsiteX47" fmla="*/ 3631 w 2083756"/>
                      <a:gd name="connsiteY47" fmla="*/ 246383 h 1004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</a:cxnLst>
                    <a:rect l="l" t="t" r="r" b="b"/>
                    <a:pathLst>
                      <a:path w="2083756" h="1004864">
                        <a:moveTo>
                          <a:pt x="3631" y="246383"/>
                        </a:moveTo>
                        <a:cubicBezTo>
                          <a:pt x="23169" y="289367"/>
                          <a:pt x="136492" y="355798"/>
                          <a:pt x="191200" y="398783"/>
                        </a:cubicBezTo>
                        <a:cubicBezTo>
                          <a:pt x="245908" y="441768"/>
                          <a:pt x="281077" y="471076"/>
                          <a:pt x="331877" y="504291"/>
                        </a:cubicBezTo>
                        <a:cubicBezTo>
                          <a:pt x="382677" y="537506"/>
                          <a:pt x="445200" y="570722"/>
                          <a:pt x="496000" y="598076"/>
                        </a:cubicBezTo>
                        <a:cubicBezTo>
                          <a:pt x="546800" y="625430"/>
                          <a:pt x="581969" y="648876"/>
                          <a:pt x="636677" y="668414"/>
                        </a:cubicBezTo>
                        <a:cubicBezTo>
                          <a:pt x="691385" y="687952"/>
                          <a:pt x="763677" y="703583"/>
                          <a:pt x="824246" y="715306"/>
                        </a:cubicBezTo>
                        <a:cubicBezTo>
                          <a:pt x="884815" y="727029"/>
                          <a:pt x="1000092" y="738753"/>
                          <a:pt x="1000092" y="738753"/>
                        </a:cubicBezTo>
                        <a:cubicBezTo>
                          <a:pt x="1076292" y="748522"/>
                          <a:pt x="1191569" y="760245"/>
                          <a:pt x="1281446" y="773922"/>
                        </a:cubicBezTo>
                        <a:cubicBezTo>
                          <a:pt x="1371323" y="787599"/>
                          <a:pt x="1474877" y="801276"/>
                          <a:pt x="1539354" y="820814"/>
                        </a:cubicBezTo>
                        <a:cubicBezTo>
                          <a:pt x="1603831" y="840353"/>
                          <a:pt x="1623370" y="869661"/>
                          <a:pt x="1668308" y="891153"/>
                        </a:cubicBezTo>
                        <a:cubicBezTo>
                          <a:pt x="1713247" y="912645"/>
                          <a:pt x="1808985" y="949768"/>
                          <a:pt x="1808985" y="949768"/>
                        </a:cubicBezTo>
                        <a:cubicBezTo>
                          <a:pt x="1851969" y="967352"/>
                          <a:pt x="1887139" y="988845"/>
                          <a:pt x="1926216" y="996660"/>
                        </a:cubicBezTo>
                        <a:cubicBezTo>
                          <a:pt x="1965293" y="1004475"/>
                          <a:pt x="2018046" y="1010337"/>
                          <a:pt x="2043446" y="996660"/>
                        </a:cubicBezTo>
                        <a:cubicBezTo>
                          <a:pt x="2068846" y="982983"/>
                          <a:pt x="2074708" y="951722"/>
                          <a:pt x="2078616" y="914599"/>
                        </a:cubicBezTo>
                        <a:cubicBezTo>
                          <a:pt x="2082524" y="877476"/>
                          <a:pt x="2092292" y="803230"/>
                          <a:pt x="2066892" y="773922"/>
                        </a:cubicBezTo>
                        <a:cubicBezTo>
                          <a:pt x="2041492" y="744614"/>
                          <a:pt x="1967247" y="744614"/>
                          <a:pt x="1926216" y="738753"/>
                        </a:cubicBezTo>
                        <a:cubicBezTo>
                          <a:pt x="1885185" y="732892"/>
                          <a:pt x="1828524" y="744615"/>
                          <a:pt x="1820708" y="738753"/>
                        </a:cubicBezTo>
                        <a:cubicBezTo>
                          <a:pt x="1812892" y="732891"/>
                          <a:pt x="1853923" y="711399"/>
                          <a:pt x="1879323" y="703583"/>
                        </a:cubicBezTo>
                        <a:cubicBezTo>
                          <a:pt x="1904723" y="695767"/>
                          <a:pt x="1947708" y="695768"/>
                          <a:pt x="1973108" y="691860"/>
                        </a:cubicBezTo>
                        <a:cubicBezTo>
                          <a:pt x="1998508" y="687952"/>
                          <a:pt x="2031723" y="680137"/>
                          <a:pt x="2031723" y="680137"/>
                        </a:cubicBezTo>
                        <a:cubicBezTo>
                          <a:pt x="2047354" y="678183"/>
                          <a:pt x="2066892" y="680137"/>
                          <a:pt x="2066892" y="680137"/>
                        </a:cubicBezTo>
                        <a:cubicBezTo>
                          <a:pt x="2074707" y="672322"/>
                          <a:pt x="2078616" y="633245"/>
                          <a:pt x="2078616" y="633245"/>
                        </a:cubicBezTo>
                        <a:cubicBezTo>
                          <a:pt x="2076662" y="621522"/>
                          <a:pt x="2055169" y="609799"/>
                          <a:pt x="2055169" y="609799"/>
                        </a:cubicBezTo>
                        <a:cubicBezTo>
                          <a:pt x="2047354" y="605891"/>
                          <a:pt x="2031723" y="609799"/>
                          <a:pt x="2031723" y="609799"/>
                        </a:cubicBezTo>
                        <a:lnTo>
                          <a:pt x="2031723" y="609799"/>
                        </a:lnTo>
                        <a:cubicBezTo>
                          <a:pt x="2018046" y="611753"/>
                          <a:pt x="1978970" y="619568"/>
                          <a:pt x="1949662" y="621522"/>
                        </a:cubicBezTo>
                        <a:cubicBezTo>
                          <a:pt x="1920354" y="623476"/>
                          <a:pt x="1855877" y="621522"/>
                          <a:pt x="1855877" y="621522"/>
                        </a:cubicBezTo>
                        <a:lnTo>
                          <a:pt x="1750369" y="621522"/>
                        </a:lnTo>
                        <a:lnTo>
                          <a:pt x="1691754" y="621522"/>
                        </a:lnTo>
                        <a:lnTo>
                          <a:pt x="1609692" y="621522"/>
                        </a:lnTo>
                        <a:lnTo>
                          <a:pt x="1492462" y="621522"/>
                        </a:lnTo>
                        <a:cubicBezTo>
                          <a:pt x="1465108" y="619568"/>
                          <a:pt x="1445569" y="609799"/>
                          <a:pt x="1445569" y="609799"/>
                        </a:cubicBezTo>
                        <a:cubicBezTo>
                          <a:pt x="1422123" y="603938"/>
                          <a:pt x="1398677" y="600030"/>
                          <a:pt x="1351785" y="586353"/>
                        </a:cubicBezTo>
                        <a:cubicBezTo>
                          <a:pt x="1304893" y="572676"/>
                          <a:pt x="1215016" y="541414"/>
                          <a:pt x="1164216" y="527737"/>
                        </a:cubicBezTo>
                        <a:cubicBezTo>
                          <a:pt x="1113416" y="514060"/>
                          <a:pt x="1095831" y="512106"/>
                          <a:pt x="1046985" y="504291"/>
                        </a:cubicBezTo>
                        <a:cubicBezTo>
                          <a:pt x="998139" y="496476"/>
                          <a:pt x="923893" y="494522"/>
                          <a:pt x="871139" y="480845"/>
                        </a:cubicBezTo>
                        <a:cubicBezTo>
                          <a:pt x="818385" y="467168"/>
                          <a:pt x="767585" y="443721"/>
                          <a:pt x="730462" y="422229"/>
                        </a:cubicBezTo>
                        <a:cubicBezTo>
                          <a:pt x="693339" y="400737"/>
                          <a:pt x="677708" y="375337"/>
                          <a:pt x="648400" y="351891"/>
                        </a:cubicBezTo>
                        <a:cubicBezTo>
                          <a:pt x="619092" y="328445"/>
                          <a:pt x="554616" y="281553"/>
                          <a:pt x="554616" y="281553"/>
                        </a:cubicBezTo>
                        <a:cubicBezTo>
                          <a:pt x="531170" y="263968"/>
                          <a:pt x="523354" y="263968"/>
                          <a:pt x="507723" y="246383"/>
                        </a:cubicBezTo>
                        <a:cubicBezTo>
                          <a:pt x="492092" y="228798"/>
                          <a:pt x="460831" y="176045"/>
                          <a:pt x="460831" y="176045"/>
                        </a:cubicBezTo>
                        <a:lnTo>
                          <a:pt x="460831" y="176045"/>
                        </a:lnTo>
                        <a:cubicBezTo>
                          <a:pt x="445200" y="166276"/>
                          <a:pt x="392446" y="135014"/>
                          <a:pt x="367046" y="117429"/>
                        </a:cubicBezTo>
                        <a:cubicBezTo>
                          <a:pt x="341646" y="99844"/>
                          <a:pt x="327969" y="90075"/>
                          <a:pt x="308431" y="70537"/>
                        </a:cubicBezTo>
                        <a:cubicBezTo>
                          <a:pt x="288893" y="50999"/>
                          <a:pt x="273262" y="-3709"/>
                          <a:pt x="249816" y="199"/>
                        </a:cubicBezTo>
                        <a:cubicBezTo>
                          <a:pt x="226370" y="4107"/>
                          <a:pt x="197062" y="70537"/>
                          <a:pt x="167754" y="93983"/>
                        </a:cubicBezTo>
                        <a:cubicBezTo>
                          <a:pt x="138446" y="117429"/>
                          <a:pt x="99369" y="123291"/>
                          <a:pt x="73969" y="140876"/>
                        </a:cubicBezTo>
                        <a:cubicBezTo>
                          <a:pt x="48569" y="158461"/>
                          <a:pt x="-15907" y="203399"/>
                          <a:pt x="3631" y="246383"/>
                        </a:cubicBezTo>
                        <a:close/>
                      </a:path>
                    </a:pathLst>
                  </a:custGeom>
                  <a:solidFill>
                    <a:srgbClr val="FAC2AA"/>
                  </a:solidFill>
                  <a:ln>
                    <a:solidFill>
                      <a:srgbClr val="FBC1A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4" name="Freeform 173"/>
                  <p:cNvSpPr/>
                  <p:nvPr/>
                </p:nvSpPr>
                <p:spPr>
                  <a:xfrm rot="21147377" flipH="1">
                    <a:off x="8205693" y="3935585"/>
                    <a:ext cx="615579" cy="574484"/>
                  </a:xfrm>
                  <a:custGeom>
                    <a:avLst/>
                    <a:gdLst>
                      <a:gd name="connsiteX0" fmla="*/ 236198 w 939582"/>
                      <a:gd name="connsiteY0" fmla="*/ 0 h 1145289"/>
                      <a:gd name="connsiteX1" fmla="*/ 154136 w 939582"/>
                      <a:gd name="connsiteY1" fmla="*/ 58615 h 1145289"/>
                      <a:gd name="connsiteX2" fmla="*/ 83798 w 939582"/>
                      <a:gd name="connsiteY2" fmla="*/ 128954 h 1145289"/>
                      <a:gd name="connsiteX3" fmla="*/ 25182 w 939582"/>
                      <a:gd name="connsiteY3" fmla="*/ 211015 h 1145289"/>
                      <a:gd name="connsiteX4" fmla="*/ 1736 w 939582"/>
                      <a:gd name="connsiteY4" fmla="*/ 316523 h 1145289"/>
                      <a:gd name="connsiteX5" fmla="*/ 1736 w 939582"/>
                      <a:gd name="connsiteY5" fmla="*/ 316523 h 1145289"/>
                      <a:gd name="connsiteX6" fmla="*/ 1736 w 939582"/>
                      <a:gd name="connsiteY6" fmla="*/ 410307 h 1145289"/>
                      <a:gd name="connsiteX7" fmla="*/ 25182 w 939582"/>
                      <a:gd name="connsiteY7" fmla="*/ 515815 h 1145289"/>
                      <a:gd name="connsiteX8" fmla="*/ 36906 w 939582"/>
                      <a:gd name="connsiteY8" fmla="*/ 597877 h 1145289"/>
                      <a:gd name="connsiteX9" fmla="*/ 118967 w 939582"/>
                      <a:gd name="connsiteY9" fmla="*/ 679938 h 1145289"/>
                      <a:gd name="connsiteX10" fmla="*/ 165859 w 939582"/>
                      <a:gd name="connsiteY10" fmla="*/ 750277 h 1145289"/>
                      <a:gd name="connsiteX11" fmla="*/ 212752 w 939582"/>
                      <a:gd name="connsiteY11" fmla="*/ 855784 h 1145289"/>
                      <a:gd name="connsiteX12" fmla="*/ 247921 w 939582"/>
                      <a:gd name="connsiteY12" fmla="*/ 926123 h 1145289"/>
                      <a:gd name="connsiteX13" fmla="*/ 318259 w 939582"/>
                      <a:gd name="connsiteY13" fmla="*/ 996461 h 1145289"/>
                      <a:gd name="connsiteX14" fmla="*/ 376875 w 939582"/>
                      <a:gd name="connsiteY14" fmla="*/ 1055077 h 1145289"/>
                      <a:gd name="connsiteX15" fmla="*/ 435490 w 939582"/>
                      <a:gd name="connsiteY15" fmla="*/ 1113692 h 1145289"/>
                      <a:gd name="connsiteX16" fmla="*/ 470659 w 939582"/>
                      <a:gd name="connsiteY16" fmla="*/ 1137138 h 1145289"/>
                      <a:gd name="connsiteX17" fmla="*/ 599613 w 939582"/>
                      <a:gd name="connsiteY17" fmla="*/ 973015 h 1145289"/>
                      <a:gd name="connsiteX18" fmla="*/ 681675 w 939582"/>
                      <a:gd name="connsiteY18" fmla="*/ 914400 h 1145289"/>
                      <a:gd name="connsiteX19" fmla="*/ 798906 w 939582"/>
                      <a:gd name="connsiteY19" fmla="*/ 785446 h 1145289"/>
                      <a:gd name="connsiteX20" fmla="*/ 880967 w 939582"/>
                      <a:gd name="connsiteY20" fmla="*/ 726831 h 1145289"/>
                      <a:gd name="connsiteX21" fmla="*/ 927859 w 939582"/>
                      <a:gd name="connsiteY21" fmla="*/ 703384 h 1145289"/>
                      <a:gd name="connsiteX22" fmla="*/ 939582 w 939582"/>
                      <a:gd name="connsiteY22" fmla="*/ 691661 h 1145289"/>
                      <a:gd name="connsiteX23" fmla="*/ 939582 w 939582"/>
                      <a:gd name="connsiteY23" fmla="*/ 691661 h 1145289"/>
                      <a:gd name="connsiteX24" fmla="*/ 880967 w 939582"/>
                      <a:gd name="connsiteY24" fmla="*/ 633046 h 1145289"/>
                      <a:gd name="connsiteX25" fmla="*/ 810629 w 939582"/>
                      <a:gd name="connsiteY25" fmla="*/ 562707 h 1145289"/>
                      <a:gd name="connsiteX26" fmla="*/ 775459 w 939582"/>
                      <a:gd name="connsiteY26" fmla="*/ 492369 h 1145289"/>
                      <a:gd name="connsiteX27" fmla="*/ 728567 w 939582"/>
                      <a:gd name="connsiteY27" fmla="*/ 457200 h 1145289"/>
                      <a:gd name="connsiteX28" fmla="*/ 669952 w 939582"/>
                      <a:gd name="connsiteY28" fmla="*/ 386861 h 1145289"/>
                      <a:gd name="connsiteX29" fmla="*/ 599613 w 939582"/>
                      <a:gd name="connsiteY29" fmla="*/ 293077 h 1145289"/>
                      <a:gd name="connsiteX30" fmla="*/ 540998 w 939582"/>
                      <a:gd name="connsiteY30" fmla="*/ 234461 h 1145289"/>
                      <a:gd name="connsiteX31" fmla="*/ 482382 w 939582"/>
                      <a:gd name="connsiteY31" fmla="*/ 164123 h 1145289"/>
                      <a:gd name="connsiteX32" fmla="*/ 400321 w 939582"/>
                      <a:gd name="connsiteY32" fmla="*/ 105507 h 1145289"/>
                      <a:gd name="connsiteX33" fmla="*/ 318259 w 939582"/>
                      <a:gd name="connsiteY33" fmla="*/ 58615 h 1145289"/>
                      <a:gd name="connsiteX34" fmla="*/ 236198 w 939582"/>
                      <a:gd name="connsiteY34" fmla="*/ 0 h 1145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939582" h="1145289">
                        <a:moveTo>
                          <a:pt x="236198" y="0"/>
                        </a:moveTo>
                        <a:cubicBezTo>
                          <a:pt x="208844" y="0"/>
                          <a:pt x="179536" y="37123"/>
                          <a:pt x="154136" y="58615"/>
                        </a:cubicBezTo>
                        <a:cubicBezTo>
                          <a:pt x="128736" y="80107"/>
                          <a:pt x="105290" y="103554"/>
                          <a:pt x="83798" y="128954"/>
                        </a:cubicBezTo>
                        <a:cubicBezTo>
                          <a:pt x="62306" y="154354"/>
                          <a:pt x="38859" y="179754"/>
                          <a:pt x="25182" y="211015"/>
                        </a:cubicBezTo>
                        <a:cubicBezTo>
                          <a:pt x="11505" y="242276"/>
                          <a:pt x="1736" y="316523"/>
                          <a:pt x="1736" y="316523"/>
                        </a:cubicBezTo>
                        <a:lnTo>
                          <a:pt x="1736" y="316523"/>
                        </a:lnTo>
                        <a:cubicBezTo>
                          <a:pt x="1736" y="332154"/>
                          <a:pt x="-2172" y="377092"/>
                          <a:pt x="1736" y="410307"/>
                        </a:cubicBezTo>
                        <a:cubicBezTo>
                          <a:pt x="5644" y="443522"/>
                          <a:pt x="19320" y="484553"/>
                          <a:pt x="25182" y="515815"/>
                        </a:cubicBezTo>
                        <a:cubicBezTo>
                          <a:pt x="31044" y="547077"/>
                          <a:pt x="21275" y="570523"/>
                          <a:pt x="36906" y="597877"/>
                        </a:cubicBezTo>
                        <a:cubicBezTo>
                          <a:pt x="52537" y="625231"/>
                          <a:pt x="97475" y="654538"/>
                          <a:pt x="118967" y="679938"/>
                        </a:cubicBezTo>
                        <a:cubicBezTo>
                          <a:pt x="140459" y="705338"/>
                          <a:pt x="150228" y="720969"/>
                          <a:pt x="165859" y="750277"/>
                        </a:cubicBezTo>
                        <a:cubicBezTo>
                          <a:pt x="181490" y="779585"/>
                          <a:pt x="199075" y="826476"/>
                          <a:pt x="212752" y="855784"/>
                        </a:cubicBezTo>
                        <a:cubicBezTo>
                          <a:pt x="226429" y="885092"/>
                          <a:pt x="230336" y="902677"/>
                          <a:pt x="247921" y="926123"/>
                        </a:cubicBezTo>
                        <a:cubicBezTo>
                          <a:pt x="265506" y="949569"/>
                          <a:pt x="318259" y="996461"/>
                          <a:pt x="318259" y="996461"/>
                        </a:cubicBezTo>
                        <a:lnTo>
                          <a:pt x="376875" y="1055077"/>
                        </a:lnTo>
                        <a:lnTo>
                          <a:pt x="435490" y="1113692"/>
                        </a:lnTo>
                        <a:cubicBezTo>
                          <a:pt x="451121" y="1127369"/>
                          <a:pt x="443305" y="1160584"/>
                          <a:pt x="470659" y="1137138"/>
                        </a:cubicBezTo>
                        <a:cubicBezTo>
                          <a:pt x="498013" y="1113692"/>
                          <a:pt x="564444" y="1010138"/>
                          <a:pt x="599613" y="973015"/>
                        </a:cubicBezTo>
                        <a:cubicBezTo>
                          <a:pt x="634782" y="935892"/>
                          <a:pt x="648460" y="945662"/>
                          <a:pt x="681675" y="914400"/>
                        </a:cubicBezTo>
                        <a:cubicBezTo>
                          <a:pt x="714891" y="883139"/>
                          <a:pt x="765691" y="816708"/>
                          <a:pt x="798906" y="785446"/>
                        </a:cubicBezTo>
                        <a:cubicBezTo>
                          <a:pt x="832121" y="754185"/>
                          <a:pt x="880967" y="726831"/>
                          <a:pt x="880967" y="726831"/>
                        </a:cubicBezTo>
                        <a:cubicBezTo>
                          <a:pt x="902459" y="713154"/>
                          <a:pt x="927859" y="703384"/>
                          <a:pt x="927859" y="703384"/>
                        </a:cubicBezTo>
                        <a:cubicBezTo>
                          <a:pt x="937628" y="697522"/>
                          <a:pt x="939582" y="691661"/>
                          <a:pt x="939582" y="691661"/>
                        </a:cubicBezTo>
                        <a:lnTo>
                          <a:pt x="939582" y="691661"/>
                        </a:lnTo>
                        <a:lnTo>
                          <a:pt x="880967" y="633046"/>
                        </a:lnTo>
                        <a:cubicBezTo>
                          <a:pt x="859475" y="611554"/>
                          <a:pt x="828214" y="586153"/>
                          <a:pt x="810629" y="562707"/>
                        </a:cubicBezTo>
                        <a:cubicBezTo>
                          <a:pt x="793044" y="539261"/>
                          <a:pt x="775459" y="492369"/>
                          <a:pt x="775459" y="492369"/>
                        </a:cubicBezTo>
                        <a:cubicBezTo>
                          <a:pt x="761782" y="474785"/>
                          <a:pt x="746151" y="474785"/>
                          <a:pt x="728567" y="457200"/>
                        </a:cubicBezTo>
                        <a:cubicBezTo>
                          <a:pt x="710983" y="439615"/>
                          <a:pt x="691444" y="414215"/>
                          <a:pt x="669952" y="386861"/>
                        </a:cubicBezTo>
                        <a:cubicBezTo>
                          <a:pt x="648460" y="359507"/>
                          <a:pt x="621105" y="318477"/>
                          <a:pt x="599613" y="293077"/>
                        </a:cubicBezTo>
                        <a:cubicBezTo>
                          <a:pt x="578121" y="267677"/>
                          <a:pt x="560537" y="255953"/>
                          <a:pt x="540998" y="234461"/>
                        </a:cubicBezTo>
                        <a:cubicBezTo>
                          <a:pt x="521460" y="212969"/>
                          <a:pt x="505828" y="185615"/>
                          <a:pt x="482382" y="164123"/>
                        </a:cubicBezTo>
                        <a:cubicBezTo>
                          <a:pt x="458936" y="142631"/>
                          <a:pt x="427675" y="123092"/>
                          <a:pt x="400321" y="105507"/>
                        </a:cubicBezTo>
                        <a:cubicBezTo>
                          <a:pt x="372967" y="87922"/>
                          <a:pt x="345613" y="70338"/>
                          <a:pt x="318259" y="58615"/>
                        </a:cubicBezTo>
                        <a:cubicBezTo>
                          <a:pt x="290905" y="46892"/>
                          <a:pt x="263552" y="0"/>
                          <a:pt x="236198" y="0"/>
                        </a:cubicBezTo>
                        <a:close/>
                      </a:path>
                    </a:pathLst>
                  </a:custGeom>
                  <a:solidFill>
                    <a:srgbClr val="0BB9AD"/>
                  </a:solidFill>
                  <a:ln>
                    <a:solidFill>
                      <a:srgbClr val="0BB9AD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75" name="Rectangle 12"/>
                  <p:cNvSpPr/>
                  <p:nvPr/>
                </p:nvSpPr>
                <p:spPr>
                  <a:xfrm rot="1925422" flipH="1">
                    <a:off x="8196665" y="4363960"/>
                    <a:ext cx="391628" cy="101415"/>
                  </a:xfrm>
                  <a:custGeom>
                    <a:avLst/>
                    <a:gdLst>
                      <a:gd name="connsiteX0" fmla="*/ 0 w 655897"/>
                      <a:gd name="connsiteY0" fmla="*/ 0 h 163862"/>
                      <a:gd name="connsiteX1" fmla="*/ 655897 w 655897"/>
                      <a:gd name="connsiteY1" fmla="*/ 0 h 163862"/>
                      <a:gd name="connsiteX2" fmla="*/ 655897 w 655897"/>
                      <a:gd name="connsiteY2" fmla="*/ 163862 h 163862"/>
                      <a:gd name="connsiteX3" fmla="*/ 0 w 655897"/>
                      <a:gd name="connsiteY3" fmla="*/ 163862 h 163862"/>
                      <a:gd name="connsiteX4" fmla="*/ 0 w 655897"/>
                      <a:gd name="connsiteY4" fmla="*/ 0 h 163862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  <a:gd name="connsiteX0" fmla="*/ 0 w 655897"/>
                      <a:gd name="connsiteY0" fmla="*/ 0 h 171270"/>
                      <a:gd name="connsiteX1" fmla="*/ 655897 w 655897"/>
                      <a:gd name="connsiteY1" fmla="*/ 0 h 171270"/>
                      <a:gd name="connsiteX2" fmla="*/ 623577 w 655897"/>
                      <a:gd name="connsiteY2" fmla="*/ 171270 h 171270"/>
                      <a:gd name="connsiteX3" fmla="*/ 0 w 655897"/>
                      <a:gd name="connsiteY3" fmla="*/ 163862 h 171270"/>
                      <a:gd name="connsiteX4" fmla="*/ 0 w 655897"/>
                      <a:gd name="connsiteY4" fmla="*/ 0 h 1712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55897" h="171270">
                        <a:moveTo>
                          <a:pt x="0" y="0"/>
                        </a:moveTo>
                        <a:cubicBezTo>
                          <a:pt x="218632" y="0"/>
                          <a:pt x="376330" y="30974"/>
                          <a:pt x="655897" y="0"/>
                        </a:cubicBezTo>
                        <a:lnTo>
                          <a:pt x="623577" y="171270"/>
                        </a:lnTo>
                        <a:cubicBezTo>
                          <a:pt x="385923" y="150118"/>
                          <a:pt x="204154" y="150171"/>
                          <a:pt x="0" y="163862"/>
                        </a:cubicBezTo>
                        <a:cubicBezTo>
                          <a:pt x="0" y="109241"/>
                          <a:pt x="9932" y="6084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EF1E9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pic>
            <p:nvPicPr>
              <p:cNvPr id="158" name="Picture 157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3098" b="96041" l="9969" r="89720">
                            <a14:foregroundMark x1="49221" y1="49053" x2="51090" y2="67642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1163981">
                <a:off x="-977321" y="2034757"/>
                <a:ext cx="5076394" cy="6793664"/>
              </a:xfrm>
              <a:prstGeom prst="rect">
                <a:avLst/>
              </a:prstGeom>
            </p:spPr>
          </p:pic>
        </p:grpSp>
        <p:grpSp>
          <p:nvGrpSpPr>
            <p:cNvPr id="216" name="Group 215"/>
            <p:cNvGrpSpPr/>
            <p:nvPr/>
          </p:nvGrpSpPr>
          <p:grpSpPr>
            <a:xfrm>
              <a:off x="5937479" y="3237378"/>
              <a:ext cx="2131770" cy="2974432"/>
              <a:chOff x="6241750" y="2201082"/>
              <a:chExt cx="2131770" cy="2974432"/>
            </a:xfrm>
          </p:grpSpPr>
          <p:grpSp>
            <p:nvGrpSpPr>
              <p:cNvPr id="217" name="Group 216"/>
              <p:cNvGrpSpPr/>
              <p:nvPr/>
            </p:nvGrpSpPr>
            <p:grpSpPr>
              <a:xfrm>
                <a:off x="6241750" y="2201082"/>
                <a:ext cx="2131770" cy="2974432"/>
                <a:chOff x="6249813" y="2178780"/>
                <a:chExt cx="2131770" cy="2974432"/>
              </a:xfrm>
            </p:grpSpPr>
            <p:pic>
              <p:nvPicPr>
                <p:cNvPr id="221" name="Picture 220"/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backgroundRemoval t="0" b="99773" l="9752" r="89783">
                              <a14:foregroundMark x1="40557" y1="23810" x2="47059" y2="29705"/>
                              <a14:foregroundMark x1="59907" y1="20748" x2="61300" y2="32200"/>
                            </a14:backgroundRemoval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6249813" y="2178780"/>
                  <a:ext cx="2131770" cy="2974432"/>
                </a:xfrm>
                <a:prstGeom prst="rect">
                  <a:avLst/>
                </a:prstGeom>
              </p:spPr>
            </p:pic>
            <p:sp>
              <p:nvSpPr>
                <p:cNvPr id="222" name="Freeform 221"/>
                <p:cNvSpPr/>
                <p:nvPr/>
              </p:nvSpPr>
              <p:spPr>
                <a:xfrm rot="4009908" flipH="1">
                  <a:off x="6984365" y="3265546"/>
                  <a:ext cx="416997" cy="889409"/>
                </a:xfrm>
                <a:custGeom>
                  <a:avLst/>
                  <a:gdLst>
                    <a:gd name="connsiteX0" fmla="*/ 708754 w 834528"/>
                    <a:gd name="connsiteY0" fmla="*/ 724 h 1414267"/>
                    <a:gd name="connsiteX1" fmla="*/ 628744 w 834528"/>
                    <a:gd name="connsiteY1" fmla="*/ 118834 h 1414267"/>
                    <a:gd name="connsiteX2" fmla="*/ 552544 w 834528"/>
                    <a:gd name="connsiteY2" fmla="*/ 255994 h 1414267"/>
                    <a:gd name="connsiteX3" fmla="*/ 480154 w 834528"/>
                    <a:gd name="connsiteY3" fmla="*/ 374104 h 1414267"/>
                    <a:gd name="connsiteX4" fmla="*/ 411574 w 834528"/>
                    <a:gd name="connsiteY4" fmla="*/ 545554 h 1414267"/>
                    <a:gd name="connsiteX5" fmla="*/ 411574 w 834528"/>
                    <a:gd name="connsiteY5" fmla="*/ 545554 h 1414267"/>
                    <a:gd name="connsiteX6" fmla="*/ 350614 w 834528"/>
                    <a:gd name="connsiteY6" fmla="*/ 625564 h 1414267"/>
                    <a:gd name="connsiteX7" fmla="*/ 297274 w 834528"/>
                    <a:gd name="connsiteY7" fmla="*/ 736054 h 1414267"/>
                    <a:gd name="connsiteX8" fmla="*/ 293464 w 834528"/>
                    <a:gd name="connsiteY8" fmla="*/ 831304 h 1414267"/>
                    <a:gd name="connsiteX9" fmla="*/ 255364 w 834528"/>
                    <a:gd name="connsiteY9" fmla="*/ 941794 h 1414267"/>
                    <a:gd name="connsiteX10" fmla="*/ 255364 w 834528"/>
                    <a:gd name="connsiteY10" fmla="*/ 949414 h 1414267"/>
                    <a:gd name="connsiteX11" fmla="*/ 175354 w 834528"/>
                    <a:gd name="connsiteY11" fmla="*/ 960844 h 1414267"/>
                    <a:gd name="connsiteX12" fmla="*/ 80104 w 834528"/>
                    <a:gd name="connsiteY12" fmla="*/ 991324 h 1414267"/>
                    <a:gd name="connsiteX13" fmla="*/ 11524 w 834528"/>
                    <a:gd name="connsiteY13" fmla="*/ 1075144 h 1414267"/>
                    <a:gd name="connsiteX14" fmla="*/ 94 w 834528"/>
                    <a:gd name="connsiteY14" fmla="*/ 1158964 h 1414267"/>
                    <a:gd name="connsiteX15" fmla="*/ 15334 w 834528"/>
                    <a:gd name="connsiteY15" fmla="*/ 1170394 h 1414267"/>
                    <a:gd name="connsiteX16" fmla="*/ 64864 w 834528"/>
                    <a:gd name="connsiteY16" fmla="*/ 1136104 h 1414267"/>
                    <a:gd name="connsiteX17" fmla="*/ 87724 w 834528"/>
                    <a:gd name="connsiteY17" fmla="*/ 1117054 h 1414267"/>
                    <a:gd name="connsiteX18" fmla="*/ 38194 w 834528"/>
                    <a:gd name="connsiteY18" fmla="*/ 1162774 h 1414267"/>
                    <a:gd name="connsiteX19" fmla="*/ 3904 w 834528"/>
                    <a:gd name="connsiteY19" fmla="*/ 1208494 h 1414267"/>
                    <a:gd name="connsiteX20" fmla="*/ 3904 w 834528"/>
                    <a:gd name="connsiteY20" fmla="*/ 1258024 h 1414267"/>
                    <a:gd name="connsiteX21" fmla="*/ 30574 w 834528"/>
                    <a:gd name="connsiteY21" fmla="*/ 1288504 h 1414267"/>
                    <a:gd name="connsiteX22" fmla="*/ 61054 w 834528"/>
                    <a:gd name="connsiteY22" fmla="*/ 1242784 h 1414267"/>
                    <a:gd name="connsiteX23" fmla="*/ 133444 w 834528"/>
                    <a:gd name="connsiteY23" fmla="*/ 1200874 h 1414267"/>
                    <a:gd name="connsiteX24" fmla="*/ 99154 w 834528"/>
                    <a:gd name="connsiteY24" fmla="*/ 1242784 h 1414267"/>
                    <a:gd name="connsiteX25" fmla="*/ 99154 w 834528"/>
                    <a:gd name="connsiteY25" fmla="*/ 1242784 h 1414267"/>
                    <a:gd name="connsiteX26" fmla="*/ 61054 w 834528"/>
                    <a:gd name="connsiteY26" fmla="*/ 1277074 h 1414267"/>
                    <a:gd name="connsiteX27" fmla="*/ 49624 w 834528"/>
                    <a:gd name="connsiteY27" fmla="*/ 1322794 h 1414267"/>
                    <a:gd name="connsiteX28" fmla="*/ 45814 w 834528"/>
                    <a:gd name="connsiteY28" fmla="*/ 1383754 h 1414267"/>
                    <a:gd name="connsiteX29" fmla="*/ 64864 w 834528"/>
                    <a:gd name="connsiteY29" fmla="*/ 1414234 h 1414267"/>
                    <a:gd name="connsiteX30" fmla="*/ 95344 w 834528"/>
                    <a:gd name="connsiteY30" fmla="*/ 1387564 h 1414267"/>
                    <a:gd name="connsiteX31" fmla="*/ 125824 w 834528"/>
                    <a:gd name="connsiteY31" fmla="*/ 1299934 h 1414267"/>
                    <a:gd name="connsiteX32" fmla="*/ 125824 w 834528"/>
                    <a:gd name="connsiteY32" fmla="*/ 1299934 h 1414267"/>
                    <a:gd name="connsiteX33" fmla="*/ 156304 w 834528"/>
                    <a:gd name="connsiteY33" fmla="*/ 1265644 h 1414267"/>
                    <a:gd name="connsiteX34" fmla="*/ 213454 w 834528"/>
                    <a:gd name="connsiteY34" fmla="*/ 1235164 h 1414267"/>
                    <a:gd name="connsiteX35" fmla="*/ 224884 w 834528"/>
                    <a:gd name="connsiteY35" fmla="*/ 1235164 h 1414267"/>
                    <a:gd name="connsiteX36" fmla="*/ 209644 w 834528"/>
                    <a:gd name="connsiteY36" fmla="*/ 1284694 h 1414267"/>
                    <a:gd name="connsiteX37" fmla="*/ 209644 w 834528"/>
                    <a:gd name="connsiteY37" fmla="*/ 1318984 h 1414267"/>
                    <a:gd name="connsiteX38" fmla="*/ 221074 w 834528"/>
                    <a:gd name="connsiteY38" fmla="*/ 1349464 h 1414267"/>
                    <a:gd name="connsiteX39" fmla="*/ 236314 w 834528"/>
                    <a:gd name="connsiteY39" fmla="*/ 1383754 h 1414267"/>
                    <a:gd name="connsiteX40" fmla="*/ 274414 w 834528"/>
                    <a:gd name="connsiteY40" fmla="*/ 1387564 h 1414267"/>
                    <a:gd name="connsiteX41" fmla="*/ 293464 w 834528"/>
                    <a:gd name="connsiteY41" fmla="*/ 1387564 h 1414267"/>
                    <a:gd name="connsiteX42" fmla="*/ 293464 w 834528"/>
                    <a:gd name="connsiteY42" fmla="*/ 1364704 h 1414267"/>
                    <a:gd name="connsiteX43" fmla="*/ 293464 w 834528"/>
                    <a:gd name="connsiteY43" fmla="*/ 1330414 h 1414267"/>
                    <a:gd name="connsiteX44" fmla="*/ 282034 w 834528"/>
                    <a:gd name="connsiteY44" fmla="*/ 1303744 h 1414267"/>
                    <a:gd name="connsiteX45" fmla="*/ 297274 w 834528"/>
                    <a:gd name="connsiteY45" fmla="*/ 1273264 h 1414267"/>
                    <a:gd name="connsiteX46" fmla="*/ 312514 w 834528"/>
                    <a:gd name="connsiteY46" fmla="*/ 1250404 h 1414267"/>
                    <a:gd name="connsiteX47" fmla="*/ 335374 w 834528"/>
                    <a:gd name="connsiteY47" fmla="*/ 1208494 h 1414267"/>
                    <a:gd name="connsiteX48" fmla="*/ 335374 w 834528"/>
                    <a:gd name="connsiteY48" fmla="*/ 1174204 h 1414267"/>
                    <a:gd name="connsiteX49" fmla="*/ 339184 w 834528"/>
                    <a:gd name="connsiteY49" fmla="*/ 1082764 h 1414267"/>
                    <a:gd name="connsiteX50" fmla="*/ 339184 w 834528"/>
                    <a:gd name="connsiteY50" fmla="*/ 1082764 h 1414267"/>
                    <a:gd name="connsiteX51" fmla="*/ 339184 w 834528"/>
                    <a:gd name="connsiteY51" fmla="*/ 1071334 h 1414267"/>
                    <a:gd name="connsiteX52" fmla="*/ 411574 w 834528"/>
                    <a:gd name="connsiteY52" fmla="*/ 1002754 h 1414267"/>
                    <a:gd name="connsiteX53" fmla="*/ 487774 w 834528"/>
                    <a:gd name="connsiteY53" fmla="*/ 899884 h 1414267"/>
                    <a:gd name="connsiteX54" fmla="*/ 552544 w 834528"/>
                    <a:gd name="connsiteY54" fmla="*/ 781774 h 1414267"/>
                    <a:gd name="connsiteX55" fmla="*/ 590644 w 834528"/>
                    <a:gd name="connsiteY55" fmla="*/ 694144 h 1414267"/>
                    <a:gd name="connsiteX56" fmla="*/ 609694 w 834528"/>
                    <a:gd name="connsiteY56" fmla="*/ 617944 h 1414267"/>
                    <a:gd name="connsiteX57" fmla="*/ 613504 w 834528"/>
                    <a:gd name="connsiteY57" fmla="*/ 576034 h 1414267"/>
                    <a:gd name="connsiteX58" fmla="*/ 632554 w 834528"/>
                    <a:gd name="connsiteY58" fmla="*/ 537934 h 1414267"/>
                    <a:gd name="connsiteX59" fmla="*/ 663034 w 834528"/>
                    <a:gd name="connsiteY59" fmla="*/ 507454 h 1414267"/>
                    <a:gd name="connsiteX60" fmla="*/ 682084 w 834528"/>
                    <a:gd name="connsiteY60" fmla="*/ 492214 h 1414267"/>
                    <a:gd name="connsiteX61" fmla="*/ 708754 w 834528"/>
                    <a:gd name="connsiteY61" fmla="*/ 454114 h 1414267"/>
                    <a:gd name="connsiteX62" fmla="*/ 754474 w 834528"/>
                    <a:gd name="connsiteY62" fmla="*/ 393154 h 1414267"/>
                    <a:gd name="connsiteX63" fmla="*/ 788764 w 834528"/>
                    <a:gd name="connsiteY63" fmla="*/ 339814 h 1414267"/>
                    <a:gd name="connsiteX64" fmla="*/ 811624 w 834528"/>
                    <a:gd name="connsiteY64" fmla="*/ 271234 h 1414267"/>
                    <a:gd name="connsiteX65" fmla="*/ 823054 w 834528"/>
                    <a:gd name="connsiteY65" fmla="*/ 221704 h 1414267"/>
                    <a:gd name="connsiteX66" fmla="*/ 826864 w 834528"/>
                    <a:gd name="connsiteY66" fmla="*/ 183604 h 1414267"/>
                    <a:gd name="connsiteX67" fmla="*/ 834484 w 834528"/>
                    <a:gd name="connsiteY67" fmla="*/ 141694 h 1414267"/>
                    <a:gd name="connsiteX68" fmla="*/ 823054 w 834528"/>
                    <a:gd name="connsiteY68" fmla="*/ 95974 h 1414267"/>
                    <a:gd name="connsiteX69" fmla="*/ 784954 w 834528"/>
                    <a:gd name="connsiteY69" fmla="*/ 69304 h 1414267"/>
                    <a:gd name="connsiteX70" fmla="*/ 708754 w 834528"/>
                    <a:gd name="connsiteY70" fmla="*/ 724 h 1414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834528" h="1414267">
                      <a:moveTo>
                        <a:pt x="708754" y="724"/>
                      </a:moveTo>
                      <a:cubicBezTo>
                        <a:pt x="682719" y="8979"/>
                        <a:pt x="654779" y="76289"/>
                        <a:pt x="628744" y="118834"/>
                      </a:cubicBezTo>
                      <a:cubicBezTo>
                        <a:pt x="602709" y="161379"/>
                        <a:pt x="577309" y="213449"/>
                        <a:pt x="552544" y="255994"/>
                      </a:cubicBezTo>
                      <a:cubicBezTo>
                        <a:pt x="527779" y="298539"/>
                        <a:pt x="503649" y="325844"/>
                        <a:pt x="480154" y="374104"/>
                      </a:cubicBezTo>
                      <a:cubicBezTo>
                        <a:pt x="456659" y="422364"/>
                        <a:pt x="411574" y="545554"/>
                        <a:pt x="411574" y="545554"/>
                      </a:cubicBezTo>
                      <a:lnTo>
                        <a:pt x="411574" y="545554"/>
                      </a:lnTo>
                      <a:cubicBezTo>
                        <a:pt x="401414" y="558889"/>
                        <a:pt x="369664" y="593814"/>
                        <a:pt x="350614" y="625564"/>
                      </a:cubicBezTo>
                      <a:cubicBezTo>
                        <a:pt x="331564" y="657314"/>
                        <a:pt x="306799" y="701764"/>
                        <a:pt x="297274" y="736054"/>
                      </a:cubicBezTo>
                      <a:cubicBezTo>
                        <a:pt x="287749" y="770344"/>
                        <a:pt x="300449" y="797014"/>
                        <a:pt x="293464" y="831304"/>
                      </a:cubicBezTo>
                      <a:cubicBezTo>
                        <a:pt x="286479" y="865594"/>
                        <a:pt x="255364" y="941794"/>
                        <a:pt x="255364" y="941794"/>
                      </a:cubicBezTo>
                      <a:cubicBezTo>
                        <a:pt x="249014" y="961479"/>
                        <a:pt x="268699" y="946239"/>
                        <a:pt x="255364" y="949414"/>
                      </a:cubicBezTo>
                      <a:cubicBezTo>
                        <a:pt x="242029" y="952589"/>
                        <a:pt x="204564" y="953859"/>
                        <a:pt x="175354" y="960844"/>
                      </a:cubicBezTo>
                      <a:cubicBezTo>
                        <a:pt x="146144" y="967829"/>
                        <a:pt x="107409" y="972274"/>
                        <a:pt x="80104" y="991324"/>
                      </a:cubicBezTo>
                      <a:cubicBezTo>
                        <a:pt x="52799" y="1010374"/>
                        <a:pt x="24859" y="1047204"/>
                        <a:pt x="11524" y="1075144"/>
                      </a:cubicBezTo>
                      <a:cubicBezTo>
                        <a:pt x="-1811" y="1103084"/>
                        <a:pt x="94" y="1158964"/>
                        <a:pt x="94" y="1158964"/>
                      </a:cubicBezTo>
                      <a:cubicBezTo>
                        <a:pt x="729" y="1174839"/>
                        <a:pt x="4539" y="1174204"/>
                        <a:pt x="15334" y="1170394"/>
                      </a:cubicBezTo>
                      <a:cubicBezTo>
                        <a:pt x="26129" y="1166584"/>
                        <a:pt x="52799" y="1144994"/>
                        <a:pt x="64864" y="1136104"/>
                      </a:cubicBezTo>
                      <a:cubicBezTo>
                        <a:pt x="76929" y="1127214"/>
                        <a:pt x="92169" y="1112609"/>
                        <a:pt x="87724" y="1117054"/>
                      </a:cubicBezTo>
                      <a:cubicBezTo>
                        <a:pt x="83279" y="1121499"/>
                        <a:pt x="52164" y="1147534"/>
                        <a:pt x="38194" y="1162774"/>
                      </a:cubicBezTo>
                      <a:cubicBezTo>
                        <a:pt x="24224" y="1178014"/>
                        <a:pt x="9619" y="1192619"/>
                        <a:pt x="3904" y="1208494"/>
                      </a:cubicBezTo>
                      <a:cubicBezTo>
                        <a:pt x="-1811" y="1224369"/>
                        <a:pt x="-541" y="1244689"/>
                        <a:pt x="3904" y="1258024"/>
                      </a:cubicBezTo>
                      <a:cubicBezTo>
                        <a:pt x="8349" y="1271359"/>
                        <a:pt x="21049" y="1291044"/>
                        <a:pt x="30574" y="1288504"/>
                      </a:cubicBezTo>
                      <a:cubicBezTo>
                        <a:pt x="40099" y="1285964"/>
                        <a:pt x="43909" y="1257389"/>
                        <a:pt x="61054" y="1242784"/>
                      </a:cubicBezTo>
                      <a:cubicBezTo>
                        <a:pt x="78199" y="1228179"/>
                        <a:pt x="127094" y="1200874"/>
                        <a:pt x="133444" y="1200874"/>
                      </a:cubicBezTo>
                      <a:cubicBezTo>
                        <a:pt x="139794" y="1200874"/>
                        <a:pt x="99154" y="1242784"/>
                        <a:pt x="99154" y="1242784"/>
                      </a:cubicBezTo>
                      <a:lnTo>
                        <a:pt x="99154" y="1242784"/>
                      </a:lnTo>
                      <a:cubicBezTo>
                        <a:pt x="92804" y="1248499"/>
                        <a:pt x="69309" y="1263739"/>
                        <a:pt x="61054" y="1277074"/>
                      </a:cubicBezTo>
                      <a:cubicBezTo>
                        <a:pt x="52799" y="1290409"/>
                        <a:pt x="52164" y="1305014"/>
                        <a:pt x="49624" y="1322794"/>
                      </a:cubicBezTo>
                      <a:cubicBezTo>
                        <a:pt x="47084" y="1340574"/>
                        <a:pt x="43274" y="1368514"/>
                        <a:pt x="45814" y="1383754"/>
                      </a:cubicBezTo>
                      <a:cubicBezTo>
                        <a:pt x="48354" y="1398994"/>
                        <a:pt x="56609" y="1413599"/>
                        <a:pt x="64864" y="1414234"/>
                      </a:cubicBezTo>
                      <a:cubicBezTo>
                        <a:pt x="73119" y="1414869"/>
                        <a:pt x="85184" y="1406614"/>
                        <a:pt x="95344" y="1387564"/>
                      </a:cubicBezTo>
                      <a:cubicBezTo>
                        <a:pt x="105504" y="1368514"/>
                        <a:pt x="125824" y="1299934"/>
                        <a:pt x="125824" y="1299934"/>
                      </a:cubicBezTo>
                      <a:lnTo>
                        <a:pt x="125824" y="1299934"/>
                      </a:lnTo>
                      <a:cubicBezTo>
                        <a:pt x="130904" y="1294219"/>
                        <a:pt x="141699" y="1276439"/>
                        <a:pt x="156304" y="1265644"/>
                      </a:cubicBezTo>
                      <a:cubicBezTo>
                        <a:pt x="170909" y="1254849"/>
                        <a:pt x="213454" y="1235164"/>
                        <a:pt x="213454" y="1235164"/>
                      </a:cubicBezTo>
                      <a:cubicBezTo>
                        <a:pt x="224884" y="1230084"/>
                        <a:pt x="225519" y="1226909"/>
                        <a:pt x="224884" y="1235164"/>
                      </a:cubicBezTo>
                      <a:cubicBezTo>
                        <a:pt x="224249" y="1243419"/>
                        <a:pt x="212184" y="1270724"/>
                        <a:pt x="209644" y="1284694"/>
                      </a:cubicBezTo>
                      <a:cubicBezTo>
                        <a:pt x="207104" y="1298664"/>
                        <a:pt x="207739" y="1308189"/>
                        <a:pt x="209644" y="1318984"/>
                      </a:cubicBezTo>
                      <a:cubicBezTo>
                        <a:pt x="211549" y="1329779"/>
                        <a:pt x="216629" y="1338669"/>
                        <a:pt x="221074" y="1349464"/>
                      </a:cubicBezTo>
                      <a:cubicBezTo>
                        <a:pt x="225519" y="1360259"/>
                        <a:pt x="227424" y="1377404"/>
                        <a:pt x="236314" y="1383754"/>
                      </a:cubicBezTo>
                      <a:cubicBezTo>
                        <a:pt x="245204" y="1390104"/>
                        <a:pt x="264889" y="1386929"/>
                        <a:pt x="274414" y="1387564"/>
                      </a:cubicBezTo>
                      <a:cubicBezTo>
                        <a:pt x="283939" y="1388199"/>
                        <a:pt x="290289" y="1391374"/>
                        <a:pt x="293464" y="1387564"/>
                      </a:cubicBezTo>
                      <a:cubicBezTo>
                        <a:pt x="296639" y="1383754"/>
                        <a:pt x="293464" y="1364704"/>
                        <a:pt x="293464" y="1364704"/>
                      </a:cubicBezTo>
                      <a:cubicBezTo>
                        <a:pt x="293464" y="1355179"/>
                        <a:pt x="295369" y="1340574"/>
                        <a:pt x="293464" y="1330414"/>
                      </a:cubicBezTo>
                      <a:cubicBezTo>
                        <a:pt x="291559" y="1320254"/>
                        <a:pt x="281399" y="1313269"/>
                        <a:pt x="282034" y="1303744"/>
                      </a:cubicBezTo>
                      <a:cubicBezTo>
                        <a:pt x="282669" y="1294219"/>
                        <a:pt x="292194" y="1282154"/>
                        <a:pt x="297274" y="1273264"/>
                      </a:cubicBezTo>
                      <a:cubicBezTo>
                        <a:pt x="302354" y="1264374"/>
                        <a:pt x="306164" y="1261199"/>
                        <a:pt x="312514" y="1250404"/>
                      </a:cubicBezTo>
                      <a:cubicBezTo>
                        <a:pt x="318864" y="1239609"/>
                        <a:pt x="331564" y="1221194"/>
                        <a:pt x="335374" y="1208494"/>
                      </a:cubicBezTo>
                      <a:cubicBezTo>
                        <a:pt x="339184" y="1195794"/>
                        <a:pt x="334739" y="1195159"/>
                        <a:pt x="335374" y="1174204"/>
                      </a:cubicBezTo>
                      <a:cubicBezTo>
                        <a:pt x="336009" y="1153249"/>
                        <a:pt x="339184" y="1082764"/>
                        <a:pt x="339184" y="1082764"/>
                      </a:cubicBezTo>
                      <a:lnTo>
                        <a:pt x="339184" y="1082764"/>
                      </a:lnTo>
                      <a:cubicBezTo>
                        <a:pt x="339184" y="1080859"/>
                        <a:pt x="327119" y="1084669"/>
                        <a:pt x="339184" y="1071334"/>
                      </a:cubicBezTo>
                      <a:cubicBezTo>
                        <a:pt x="351249" y="1057999"/>
                        <a:pt x="386809" y="1031329"/>
                        <a:pt x="411574" y="1002754"/>
                      </a:cubicBezTo>
                      <a:cubicBezTo>
                        <a:pt x="436339" y="974179"/>
                        <a:pt x="464279" y="936714"/>
                        <a:pt x="487774" y="899884"/>
                      </a:cubicBezTo>
                      <a:cubicBezTo>
                        <a:pt x="511269" y="863054"/>
                        <a:pt x="535399" y="816064"/>
                        <a:pt x="552544" y="781774"/>
                      </a:cubicBezTo>
                      <a:cubicBezTo>
                        <a:pt x="569689" y="747484"/>
                        <a:pt x="581119" y="721449"/>
                        <a:pt x="590644" y="694144"/>
                      </a:cubicBezTo>
                      <a:cubicBezTo>
                        <a:pt x="600169" y="666839"/>
                        <a:pt x="605884" y="637629"/>
                        <a:pt x="609694" y="617944"/>
                      </a:cubicBezTo>
                      <a:cubicBezTo>
                        <a:pt x="613504" y="598259"/>
                        <a:pt x="609694" y="589369"/>
                        <a:pt x="613504" y="576034"/>
                      </a:cubicBezTo>
                      <a:cubicBezTo>
                        <a:pt x="617314" y="562699"/>
                        <a:pt x="624299" y="549364"/>
                        <a:pt x="632554" y="537934"/>
                      </a:cubicBezTo>
                      <a:cubicBezTo>
                        <a:pt x="640809" y="526504"/>
                        <a:pt x="654779" y="515074"/>
                        <a:pt x="663034" y="507454"/>
                      </a:cubicBezTo>
                      <a:cubicBezTo>
                        <a:pt x="671289" y="499834"/>
                        <a:pt x="674464" y="501104"/>
                        <a:pt x="682084" y="492214"/>
                      </a:cubicBezTo>
                      <a:cubicBezTo>
                        <a:pt x="689704" y="483324"/>
                        <a:pt x="696689" y="470624"/>
                        <a:pt x="708754" y="454114"/>
                      </a:cubicBezTo>
                      <a:cubicBezTo>
                        <a:pt x="720819" y="437604"/>
                        <a:pt x="741139" y="412204"/>
                        <a:pt x="754474" y="393154"/>
                      </a:cubicBezTo>
                      <a:cubicBezTo>
                        <a:pt x="767809" y="374104"/>
                        <a:pt x="779239" y="360134"/>
                        <a:pt x="788764" y="339814"/>
                      </a:cubicBezTo>
                      <a:cubicBezTo>
                        <a:pt x="798289" y="319494"/>
                        <a:pt x="805909" y="290919"/>
                        <a:pt x="811624" y="271234"/>
                      </a:cubicBezTo>
                      <a:cubicBezTo>
                        <a:pt x="817339" y="251549"/>
                        <a:pt x="820514" y="236309"/>
                        <a:pt x="823054" y="221704"/>
                      </a:cubicBezTo>
                      <a:cubicBezTo>
                        <a:pt x="825594" y="207099"/>
                        <a:pt x="824959" y="196939"/>
                        <a:pt x="826864" y="183604"/>
                      </a:cubicBezTo>
                      <a:cubicBezTo>
                        <a:pt x="828769" y="170269"/>
                        <a:pt x="835119" y="156299"/>
                        <a:pt x="834484" y="141694"/>
                      </a:cubicBezTo>
                      <a:cubicBezTo>
                        <a:pt x="833849" y="127089"/>
                        <a:pt x="831309" y="108039"/>
                        <a:pt x="823054" y="95974"/>
                      </a:cubicBezTo>
                      <a:cubicBezTo>
                        <a:pt x="814799" y="83909"/>
                        <a:pt x="798924" y="81369"/>
                        <a:pt x="784954" y="69304"/>
                      </a:cubicBezTo>
                      <a:cubicBezTo>
                        <a:pt x="770984" y="57239"/>
                        <a:pt x="734789" y="-7531"/>
                        <a:pt x="708754" y="724"/>
                      </a:cubicBezTo>
                      <a:close/>
                    </a:path>
                  </a:pathLst>
                </a:custGeom>
                <a:solidFill>
                  <a:srgbClr val="FFD0A1"/>
                </a:solidFill>
                <a:ln>
                  <a:solidFill>
                    <a:srgbClr val="C27C3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223" name="Picture 222"/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0" b="99048" l="0" r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20284058">
                  <a:off x="6783253" y="3467305"/>
                  <a:ext cx="607169" cy="192726"/>
                </a:xfrm>
                <a:prstGeom prst="rect">
                  <a:avLst/>
                </a:prstGeom>
              </p:spPr>
            </p:pic>
          </p:grpSp>
          <p:grpSp>
            <p:nvGrpSpPr>
              <p:cNvPr id="218" name="Group 217"/>
              <p:cNvGrpSpPr/>
              <p:nvPr/>
            </p:nvGrpSpPr>
            <p:grpSpPr>
              <a:xfrm flipH="1">
                <a:off x="7146479" y="3336750"/>
                <a:ext cx="382254" cy="169540"/>
                <a:chOff x="9462773" y="2875957"/>
                <a:chExt cx="787640" cy="341839"/>
              </a:xfrm>
            </p:grpSpPr>
            <p:sp>
              <p:nvSpPr>
                <p:cNvPr id="219" name="Freeform 218"/>
                <p:cNvSpPr/>
                <p:nvPr/>
              </p:nvSpPr>
              <p:spPr>
                <a:xfrm>
                  <a:off x="9462773" y="2875957"/>
                  <a:ext cx="445494" cy="341839"/>
                </a:xfrm>
                <a:custGeom>
                  <a:avLst/>
                  <a:gdLst>
                    <a:gd name="connsiteX0" fmla="*/ 225976 w 445494"/>
                    <a:gd name="connsiteY0" fmla="*/ 7315 h 367335"/>
                    <a:gd name="connsiteX1" fmla="*/ 201657 w 445494"/>
                    <a:gd name="connsiteY1" fmla="*/ 65681 h 367335"/>
                    <a:gd name="connsiteX2" fmla="*/ 230840 w 445494"/>
                    <a:gd name="connsiteY2" fmla="*/ 94864 h 367335"/>
                    <a:gd name="connsiteX3" fmla="*/ 289206 w 445494"/>
                    <a:gd name="connsiteY3" fmla="*/ 128911 h 367335"/>
                    <a:gd name="connsiteX4" fmla="*/ 332980 w 445494"/>
                    <a:gd name="connsiteY4" fmla="*/ 162958 h 367335"/>
                    <a:gd name="connsiteX5" fmla="*/ 391346 w 445494"/>
                    <a:gd name="connsiteY5" fmla="*/ 197004 h 367335"/>
                    <a:gd name="connsiteX6" fmla="*/ 415665 w 445494"/>
                    <a:gd name="connsiteY6" fmla="*/ 216460 h 367335"/>
                    <a:gd name="connsiteX7" fmla="*/ 425393 w 445494"/>
                    <a:gd name="connsiteY7" fmla="*/ 221323 h 367335"/>
                    <a:gd name="connsiteX8" fmla="*/ 444848 w 445494"/>
                    <a:gd name="connsiteY8" fmla="*/ 240779 h 367335"/>
                    <a:gd name="connsiteX9" fmla="*/ 435121 w 445494"/>
                    <a:gd name="connsiteY9" fmla="*/ 299145 h 367335"/>
                    <a:gd name="connsiteX10" fmla="*/ 381618 w 445494"/>
                    <a:gd name="connsiteY10" fmla="*/ 342919 h 367335"/>
                    <a:gd name="connsiteX11" fmla="*/ 269750 w 445494"/>
                    <a:gd name="connsiteY11" fmla="*/ 367238 h 367335"/>
                    <a:gd name="connsiteX12" fmla="*/ 206521 w 445494"/>
                    <a:gd name="connsiteY12" fmla="*/ 347783 h 367335"/>
                    <a:gd name="connsiteX13" fmla="*/ 80061 w 445494"/>
                    <a:gd name="connsiteY13" fmla="*/ 269962 h 367335"/>
                    <a:gd name="connsiteX14" fmla="*/ 80061 w 445494"/>
                    <a:gd name="connsiteY14" fmla="*/ 269962 h 367335"/>
                    <a:gd name="connsiteX15" fmla="*/ 7104 w 445494"/>
                    <a:gd name="connsiteY15" fmla="*/ 133775 h 367335"/>
                    <a:gd name="connsiteX16" fmla="*/ 2240 w 445494"/>
                    <a:gd name="connsiteY16" fmla="*/ 104592 h 367335"/>
                    <a:gd name="connsiteX17" fmla="*/ 2240 w 445494"/>
                    <a:gd name="connsiteY17" fmla="*/ 80272 h 367335"/>
                    <a:gd name="connsiteX18" fmla="*/ 11967 w 445494"/>
                    <a:gd name="connsiteY18" fmla="*/ 65681 h 367335"/>
                    <a:gd name="connsiteX19" fmla="*/ 55742 w 445494"/>
                    <a:gd name="connsiteY19" fmla="*/ 46226 h 367335"/>
                    <a:gd name="connsiteX20" fmla="*/ 94652 w 445494"/>
                    <a:gd name="connsiteY20" fmla="*/ 26770 h 367335"/>
                    <a:gd name="connsiteX21" fmla="*/ 123835 w 445494"/>
                    <a:gd name="connsiteY21" fmla="*/ 7315 h 367335"/>
                    <a:gd name="connsiteX22" fmla="*/ 153018 w 445494"/>
                    <a:gd name="connsiteY22" fmla="*/ 2451 h 367335"/>
                    <a:gd name="connsiteX23" fmla="*/ 225976 w 445494"/>
                    <a:gd name="connsiteY23" fmla="*/ 7315 h 367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45494" h="367335">
                      <a:moveTo>
                        <a:pt x="225976" y="7315"/>
                      </a:moveTo>
                      <a:cubicBezTo>
                        <a:pt x="234083" y="17853"/>
                        <a:pt x="200846" y="51090"/>
                        <a:pt x="201657" y="65681"/>
                      </a:cubicBezTo>
                      <a:cubicBezTo>
                        <a:pt x="202468" y="80272"/>
                        <a:pt x="216249" y="84326"/>
                        <a:pt x="230840" y="94864"/>
                      </a:cubicBezTo>
                      <a:cubicBezTo>
                        <a:pt x="245431" y="105402"/>
                        <a:pt x="272183" y="117562"/>
                        <a:pt x="289206" y="128911"/>
                      </a:cubicBezTo>
                      <a:cubicBezTo>
                        <a:pt x="306229" y="140260"/>
                        <a:pt x="315957" y="151609"/>
                        <a:pt x="332980" y="162958"/>
                      </a:cubicBezTo>
                      <a:cubicBezTo>
                        <a:pt x="350003" y="174307"/>
                        <a:pt x="377565" y="188087"/>
                        <a:pt x="391346" y="197004"/>
                      </a:cubicBezTo>
                      <a:cubicBezTo>
                        <a:pt x="405127" y="205921"/>
                        <a:pt x="415665" y="216460"/>
                        <a:pt x="415665" y="216460"/>
                      </a:cubicBezTo>
                      <a:cubicBezTo>
                        <a:pt x="421339" y="220513"/>
                        <a:pt x="425393" y="221323"/>
                        <a:pt x="425393" y="221323"/>
                      </a:cubicBezTo>
                      <a:cubicBezTo>
                        <a:pt x="430257" y="225376"/>
                        <a:pt x="443227" y="227809"/>
                        <a:pt x="444848" y="240779"/>
                      </a:cubicBezTo>
                      <a:cubicBezTo>
                        <a:pt x="446469" y="253749"/>
                        <a:pt x="445659" y="282122"/>
                        <a:pt x="435121" y="299145"/>
                      </a:cubicBezTo>
                      <a:cubicBezTo>
                        <a:pt x="424583" y="316168"/>
                        <a:pt x="409180" y="331570"/>
                        <a:pt x="381618" y="342919"/>
                      </a:cubicBezTo>
                      <a:cubicBezTo>
                        <a:pt x="354056" y="354268"/>
                        <a:pt x="298933" y="366427"/>
                        <a:pt x="269750" y="367238"/>
                      </a:cubicBezTo>
                      <a:cubicBezTo>
                        <a:pt x="240567" y="368049"/>
                        <a:pt x="238136" y="363996"/>
                        <a:pt x="206521" y="347783"/>
                      </a:cubicBezTo>
                      <a:cubicBezTo>
                        <a:pt x="174906" y="331570"/>
                        <a:pt x="80061" y="269962"/>
                        <a:pt x="80061" y="269962"/>
                      </a:cubicBezTo>
                      <a:lnTo>
                        <a:pt x="80061" y="269962"/>
                      </a:lnTo>
                      <a:cubicBezTo>
                        <a:pt x="67901" y="247264"/>
                        <a:pt x="20074" y="161337"/>
                        <a:pt x="7104" y="133775"/>
                      </a:cubicBezTo>
                      <a:cubicBezTo>
                        <a:pt x="-5866" y="106213"/>
                        <a:pt x="3051" y="113509"/>
                        <a:pt x="2240" y="104592"/>
                      </a:cubicBezTo>
                      <a:cubicBezTo>
                        <a:pt x="1429" y="95675"/>
                        <a:pt x="2240" y="80272"/>
                        <a:pt x="2240" y="80272"/>
                      </a:cubicBezTo>
                      <a:cubicBezTo>
                        <a:pt x="3861" y="73787"/>
                        <a:pt x="3050" y="71355"/>
                        <a:pt x="11967" y="65681"/>
                      </a:cubicBezTo>
                      <a:cubicBezTo>
                        <a:pt x="20884" y="60007"/>
                        <a:pt x="41961" y="52711"/>
                        <a:pt x="55742" y="46226"/>
                      </a:cubicBezTo>
                      <a:cubicBezTo>
                        <a:pt x="69523" y="39741"/>
                        <a:pt x="83303" y="33255"/>
                        <a:pt x="94652" y="26770"/>
                      </a:cubicBezTo>
                      <a:cubicBezTo>
                        <a:pt x="106001" y="20285"/>
                        <a:pt x="114107" y="11368"/>
                        <a:pt x="123835" y="7315"/>
                      </a:cubicBezTo>
                      <a:cubicBezTo>
                        <a:pt x="133563" y="3262"/>
                        <a:pt x="143290" y="4883"/>
                        <a:pt x="153018" y="2451"/>
                      </a:cubicBezTo>
                      <a:cubicBezTo>
                        <a:pt x="162746" y="19"/>
                        <a:pt x="217869" y="-3223"/>
                        <a:pt x="225976" y="7315"/>
                      </a:cubicBezTo>
                      <a:close/>
                    </a:path>
                  </a:pathLst>
                </a:custGeom>
                <a:solidFill>
                  <a:srgbClr val="F5B800"/>
                </a:solidFill>
                <a:ln>
                  <a:solidFill>
                    <a:srgbClr val="BE8C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0" name="Freeform 219"/>
                <p:cNvSpPr/>
                <p:nvPr/>
              </p:nvSpPr>
              <p:spPr>
                <a:xfrm>
                  <a:off x="9918348" y="2901452"/>
                  <a:ext cx="332065" cy="316344"/>
                </a:xfrm>
                <a:custGeom>
                  <a:avLst/>
                  <a:gdLst>
                    <a:gd name="connsiteX0" fmla="*/ 175098 w 332065"/>
                    <a:gd name="connsiteY0" fmla="*/ 151 h 316344"/>
                    <a:gd name="connsiteX1" fmla="*/ 194553 w 332065"/>
                    <a:gd name="connsiteY1" fmla="*/ 48789 h 316344"/>
                    <a:gd name="connsiteX2" fmla="*/ 77821 w 332065"/>
                    <a:gd name="connsiteY2" fmla="*/ 141202 h 316344"/>
                    <a:gd name="connsiteX3" fmla="*/ 77821 w 332065"/>
                    <a:gd name="connsiteY3" fmla="*/ 141202 h 316344"/>
                    <a:gd name="connsiteX4" fmla="*/ 77821 w 332065"/>
                    <a:gd name="connsiteY4" fmla="*/ 141202 h 316344"/>
                    <a:gd name="connsiteX5" fmla="*/ 29183 w 332065"/>
                    <a:gd name="connsiteY5" fmla="*/ 170385 h 316344"/>
                    <a:gd name="connsiteX6" fmla="*/ 9728 w 332065"/>
                    <a:gd name="connsiteY6" fmla="*/ 189840 h 316344"/>
                    <a:gd name="connsiteX7" fmla="*/ 0 w 332065"/>
                    <a:gd name="connsiteY7" fmla="*/ 209296 h 316344"/>
                    <a:gd name="connsiteX8" fmla="*/ 9728 w 332065"/>
                    <a:gd name="connsiteY8" fmla="*/ 262798 h 316344"/>
                    <a:gd name="connsiteX9" fmla="*/ 9728 w 332065"/>
                    <a:gd name="connsiteY9" fmla="*/ 262798 h 316344"/>
                    <a:gd name="connsiteX10" fmla="*/ 29183 w 332065"/>
                    <a:gd name="connsiteY10" fmla="*/ 291981 h 316344"/>
                    <a:gd name="connsiteX11" fmla="*/ 77821 w 332065"/>
                    <a:gd name="connsiteY11" fmla="*/ 316300 h 316344"/>
                    <a:gd name="connsiteX12" fmla="*/ 194553 w 332065"/>
                    <a:gd name="connsiteY12" fmla="*/ 296845 h 316344"/>
                    <a:gd name="connsiteX13" fmla="*/ 257783 w 332065"/>
                    <a:gd name="connsiteY13" fmla="*/ 257934 h 316344"/>
                    <a:gd name="connsiteX14" fmla="*/ 301557 w 332065"/>
                    <a:gd name="connsiteY14" fmla="*/ 233615 h 316344"/>
                    <a:gd name="connsiteX15" fmla="*/ 321013 w 332065"/>
                    <a:gd name="connsiteY15" fmla="*/ 219023 h 316344"/>
                    <a:gd name="connsiteX16" fmla="*/ 330740 w 332065"/>
                    <a:gd name="connsiteY16" fmla="*/ 180113 h 316344"/>
                    <a:gd name="connsiteX17" fmla="*/ 291830 w 332065"/>
                    <a:gd name="connsiteY17" fmla="*/ 121747 h 316344"/>
                    <a:gd name="connsiteX18" fmla="*/ 272374 w 332065"/>
                    <a:gd name="connsiteY18" fmla="*/ 73108 h 316344"/>
                    <a:gd name="connsiteX19" fmla="*/ 248055 w 332065"/>
                    <a:gd name="connsiteY19" fmla="*/ 34198 h 316344"/>
                    <a:gd name="connsiteX20" fmla="*/ 175098 w 332065"/>
                    <a:gd name="connsiteY20" fmla="*/ 151 h 31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32065" h="316344">
                      <a:moveTo>
                        <a:pt x="175098" y="151"/>
                      </a:moveTo>
                      <a:cubicBezTo>
                        <a:pt x="166181" y="2583"/>
                        <a:pt x="210766" y="25281"/>
                        <a:pt x="194553" y="48789"/>
                      </a:cubicBezTo>
                      <a:cubicBezTo>
                        <a:pt x="178340" y="72298"/>
                        <a:pt x="77821" y="141202"/>
                        <a:pt x="77821" y="141202"/>
                      </a:cubicBezTo>
                      <a:lnTo>
                        <a:pt x="77821" y="141202"/>
                      </a:lnTo>
                      <a:lnTo>
                        <a:pt x="77821" y="141202"/>
                      </a:lnTo>
                      <a:lnTo>
                        <a:pt x="29183" y="170385"/>
                      </a:lnTo>
                      <a:cubicBezTo>
                        <a:pt x="17834" y="178491"/>
                        <a:pt x="9728" y="189840"/>
                        <a:pt x="9728" y="189840"/>
                      </a:cubicBezTo>
                      <a:cubicBezTo>
                        <a:pt x="4864" y="196325"/>
                        <a:pt x="0" y="197136"/>
                        <a:pt x="0" y="209296"/>
                      </a:cubicBezTo>
                      <a:cubicBezTo>
                        <a:pt x="0" y="221456"/>
                        <a:pt x="9728" y="262798"/>
                        <a:pt x="9728" y="262798"/>
                      </a:cubicBezTo>
                      <a:lnTo>
                        <a:pt x="9728" y="262798"/>
                      </a:lnTo>
                      <a:cubicBezTo>
                        <a:pt x="12970" y="267662"/>
                        <a:pt x="17834" y="283064"/>
                        <a:pt x="29183" y="291981"/>
                      </a:cubicBezTo>
                      <a:cubicBezTo>
                        <a:pt x="40532" y="300898"/>
                        <a:pt x="50259" y="315489"/>
                        <a:pt x="77821" y="316300"/>
                      </a:cubicBezTo>
                      <a:cubicBezTo>
                        <a:pt x="105383" y="317111"/>
                        <a:pt x="164559" y="306573"/>
                        <a:pt x="194553" y="296845"/>
                      </a:cubicBezTo>
                      <a:cubicBezTo>
                        <a:pt x="224547" y="287117"/>
                        <a:pt x="239949" y="268472"/>
                        <a:pt x="257783" y="257934"/>
                      </a:cubicBezTo>
                      <a:cubicBezTo>
                        <a:pt x="275617" y="247396"/>
                        <a:pt x="301557" y="233615"/>
                        <a:pt x="301557" y="233615"/>
                      </a:cubicBezTo>
                      <a:cubicBezTo>
                        <a:pt x="312095" y="227130"/>
                        <a:pt x="316149" y="227940"/>
                        <a:pt x="321013" y="219023"/>
                      </a:cubicBezTo>
                      <a:cubicBezTo>
                        <a:pt x="325877" y="210106"/>
                        <a:pt x="335604" y="196326"/>
                        <a:pt x="330740" y="180113"/>
                      </a:cubicBezTo>
                      <a:cubicBezTo>
                        <a:pt x="325876" y="163900"/>
                        <a:pt x="301558" y="139581"/>
                        <a:pt x="291830" y="121747"/>
                      </a:cubicBezTo>
                      <a:cubicBezTo>
                        <a:pt x="282102" y="103913"/>
                        <a:pt x="279670" y="87700"/>
                        <a:pt x="272374" y="73108"/>
                      </a:cubicBezTo>
                      <a:cubicBezTo>
                        <a:pt x="265078" y="58516"/>
                        <a:pt x="261025" y="43115"/>
                        <a:pt x="248055" y="34198"/>
                      </a:cubicBezTo>
                      <a:cubicBezTo>
                        <a:pt x="235085" y="25281"/>
                        <a:pt x="184015" y="-2281"/>
                        <a:pt x="175098" y="151"/>
                      </a:cubicBezTo>
                      <a:close/>
                    </a:path>
                  </a:pathLst>
                </a:custGeom>
                <a:solidFill>
                  <a:srgbClr val="F5B800"/>
                </a:solidFill>
                <a:ln>
                  <a:solidFill>
                    <a:srgbClr val="B989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102" name="Freeform 101"/>
          <p:cNvSpPr/>
          <p:nvPr/>
        </p:nvSpPr>
        <p:spPr>
          <a:xfrm flipH="1">
            <a:off x="572109" y="5053108"/>
            <a:ext cx="4469233" cy="2809650"/>
          </a:xfrm>
          <a:custGeom>
            <a:avLst/>
            <a:gdLst>
              <a:gd name="connsiteX0" fmla="*/ 150133 w 1196261"/>
              <a:gd name="connsiteY0" fmla="*/ 284 h 545658"/>
              <a:gd name="connsiteX1" fmla="*/ 437516 w 1196261"/>
              <a:gd name="connsiteY1" fmla="*/ 26410 h 545658"/>
              <a:gd name="connsiteX2" fmla="*/ 502830 w 1196261"/>
              <a:gd name="connsiteY2" fmla="*/ 130913 h 545658"/>
              <a:gd name="connsiteX3" fmla="*/ 646522 w 1196261"/>
              <a:gd name="connsiteY3" fmla="*/ 143975 h 545658"/>
              <a:gd name="connsiteX4" fmla="*/ 803276 w 1196261"/>
              <a:gd name="connsiteY4" fmla="*/ 104787 h 545658"/>
              <a:gd name="connsiteX5" fmla="*/ 999219 w 1196261"/>
              <a:gd name="connsiteY5" fmla="*/ 65598 h 545658"/>
              <a:gd name="connsiteX6" fmla="*/ 1142910 w 1196261"/>
              <a:gd name="connsiteY6" fmla="*/ 65598 h 545658"/>
              <a:gd name="connsiteX7" fmla="*/ 1182099 w 1196261"/>
              <a:gd name="connsiteY7" fmla="*/ 248478 h 545658"/>
              <a:gd name="connsiteX8" fmla="*/ 1155973 w 1196261"/>
              <a:gd name="connsiteY8" fmla="*/ 457484 h 545658"/>
              <a:gd name="connsiteX9" fmla="*/ 764087 w 1196261"/>
              <a:gd name="connsiteY9" fmla="*/ 535861 h 545658"/>
              <a:gd name="connsiteX10" fmla="*/ 372202 w 1196261"/>
              <a:gd name="connsiteY10" fmla="*/ 535861 h 545658"/>
              <a:gd name="connsiteX11" fmla="*/ 32567 w 1196261"/>
              <a:gd name="connsiteY11" fmla="*/ 457484 h 545658"/>
              <a:gd name="connsiteX12" fmla="*/ 19504 w 1196261"/>
              <a:gd name="connsiteY12" fmla="*/ 183164 h 545658"/>
              <a:gd name="connsiteX13" fmla="*/ 84819 w 1196261"/>
              <a:gd name="connsiteY13" fmla="*/ 65598 h 545658"/>
              <a:gd name="connsiteX14" fmla="*/ 202384 w 1196261"/>
              <a:gd name="connsiteY14" fmla="*/ 13347 h 545658"/>
              <a:gd name="connsiteX15" fmla="*/ 150133 w 1196261"/>
              <a:gd name="connsiteY15" fmla="*/ 284 h 5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6261" h="545658">
                <a:moveTo>
                  <a:pt x="150133" y="284"/>
                </a:moveTo>
                <a:cubicBezTo>
                  <a:pt x="189322" y="2461"/>
                  <a:pt x="378733" y="4639"/>
                  <a:pt x="437516" y="26410"/>
                </a:cubicBezTo>
                <a:cubicBezTo>
                  <a:pt x="496299" y="48182"/>
                  <a:pt x="467996" y="111319"/>
                  <a:pt x="502830" y="130913"/>
                </a:cubicBezTo>
                <a:cubicBezTo>
                  <a:pt x="537664" y="150507"/>
                  <a:pt x="596448" y="148329"/>
                  <a:pt x="646522" y="143975"/>
                </a:cubicBezTo>
                <a:cubicBezTo>
                  <a:pt x="696596" y="139621"/>
                  <a:pt x="744493" y="117850"/>
                  <a:pt x="803276" y="104787"/>
                </a:cubicBezTo>
                <a:cubicBezTo>
                  <a:pt x="862059" y="91724"/>
                  <a:pt x="942613" y="72129"/>
                  <a:pt x="999219" y="65598"/>
                </a:cubicBezTo>
                <a:cubicBezTo>
                  <a:pt x="1055825" y="59067"/>
                  <a:pt x="1112430" y="35118"/>
                  <a:pt x="1142910" y="65598"/>
                </a:cubicBezTo>
                <a:cubicBezTo>
                  <a:pt x="1173390" y="96078"/>
                  <a:pt x="1179922" y="183164"/>
                  <a:pt x="1182099" y="248478"/>
                </a:cubicBezTo>
                <a:cubicBezTo>
                  <a:pt x="1184276" y="313792"/>
                  <a:pt x="1225642" y="409587"/>
                  <a:pt x="1155973" y="457484"/>
                </a:cubicBezTo>
                <a:cubicBezTo>
                  <a:pt x="1086304" y="505381"/>
                  <a:pt x="894715" y="522798"/>
                  <a:pt x="764087" y="535861"/>
                </a:cubicBezTo>
                <a:cubicBezTo>
                  <a:pt x="633459" y="548924"/>
                  <a:pt x="494122" y="548924"/>
                  <a:pt x="372202" y="535861"/>
                </a:cubicBezTo>
                <a:cubicBezTo>
                  <a:pt x="250282" y="522798"/>
                  <a:pt x="91350" y="516267"/>
                  <a:pt x="32567" y="457484"/>
                </a:cubicBezTo>
                <a:cubicBezTo>
                  <a:pt x="-26216" y="398701"/>
                  <a:pt x="10795" y="248478"/>
                  <a:pt x="19504" y="183164"/>
                </a:cubicBezTo>
                <a:cubicBezTo>
                  <a:pt x="28213" y="117850"/>
                  <a:pt x="54339" y="93901"/>
                  <a:pt x="84819" y="65598"/>
                </a:cubicBezTo>
                <a:cubicBezTo>
                  <a:pt x="115299" y="37295"/>
                  <a:pt x="195853" y="17701"/>
                  <a:pt x="202384" y="13347"/>
                </a:cubicBezTo>
                <a:cubicBezTo>
                  <a:pt x="208915" y="8993"/>
                  <a:pt x="110944" y="-1893"/>
                  <a:pt x="150133" y="284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4" name="y2meta.com - KỂ CHUYỆN  NHỔ CỦ CẢI (128 kbps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6800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131058" y="173587"/>
            <a:ext cx="609600" cy="609600"/>
          </a:xfrm>
          <a:prstGeom prst="rect">
            <a:avLst/>
          </a:prstGeom>
        </p:spPr>
      </p:pic>
      <p:pic>
        <p:nvPicPr>
          <p:cNvPr id="294" name="Picture 29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449138">
            <a:off x="-922936" y="9577770"/>
            <a:ext cx="5076394" cy="6793664"/>
          </a:xfrm>
          <a:prstGeom prst="rect">
            <a:avLst/>
          </a:prstGeom>
        </p:spPr>
      </p:pic>
      <p:sp>
        <p:nvSpPr>
          <p:cNvPr id="2056" name="TextBox 2055"/>
          <p:cNvSpPr txBox="1"/>
          <p:nvPr/>
        </p:nvSpPr>
        <p:spPr>
          <a:xfrm>
            <a:off x="4224799" y="-32695"/>
            <a:ext cx="4458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truyên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0764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94" name="Picture 29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449138">
            <a:off x="-922936" y="9577770"/>
            <a:ext cx="5076394" cy="6793664"/>
          </a:xfrm>
          <a:prstGeom prst="rect">
            <a:avLst/>
          </a:prstGeom>
        </p:spPr>
      </p:pic>
      <p:sp>
        <p:nvSpPr>
          <p:cNvPr id="2056" name="TextBox 2055"/>
          <p:cNvSpPr txBox="1"/>
          <p:nvPr/>
        </p:nvSpPr>
        <p:spPr>
          <a:xfrm>
            <a:off x="1902223" y="-32695"/>
            <a:ext cx="87202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grpSp>
        <p:nvGrpSpPr>
          <p:cNvPr id="80" name="Group 79"/>
          <p:cNvGrpSpPr/>
          <p:nvPr/>
        </p:nvGrpSpPr>
        <p:grpSpPr>
          <a:xfrm>
            <a:off x="-611104" y="860077"/>
            <a:ext cx="5026654" cy="5562600"/>
            <a:chOff x="736109" y="493888"/>
            <a:chExt cx="5124450" cy="5562600"/>
          </a:xfrm>
        </p:grpSpPr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884" b="99829" l="9665" r="89963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6109" y="493888"/>
              <a:ext cx="5124450" cy="5562600"/>
            </a:xfrm>
            <a:prstGeom prst="rect">
              <a:avLst/>
            </a:prstGeom>
          </p:spPr>
        </p:pic>
        <p:grpSp>
          <p:nvGrpSpPr>
            <p:cNvPr id="82" name="Group 81"/>
            <p:cNvGrpSpPr/>
            <p:nvPr/>
          </p:nvGrpSpPr>
          <p:grpSpPr>
            <a:xfrm>
              <a:off x="2090057" y="687834"/>
              <a:ext cx="1436914" cy="1288286"/>
              <a:chOff x="5956950" y="498076"/>
              <a:chExt cx="1678822" cy="1469479"/>
            </a:xfrm>
          </p:grpSpPr>
          <p:grpSp>
            <p:nvGrpSpPr>
              <p:cNvPr id="83" name="Group 82"/>
              <p:cNvGrpSpPr/>
              <p:nvPr/>
            </p:nvGrpSpPr>
            <p:grpSpPr>
              <a:xfrm>
                <a:off x="5997220" y="498076"/>
                <a:ext cx="1487679" cy="1469479"/>
                <a:chOff x="4723610" y="748576"/>
                <a:chExt cx="1487679" cy="1469479"/>
              </a:xfrm>
              <a:solidFill>
                <a:srgbClr val="FFCFAB"/>
              </a:solidFill>
            </p:grpSpPr>
            <p:sp>
              <p:nvSpPr>
                <p:cNvPr id="96" name="Freeform 95"/>
                <p:cNvSpPr/>
                <p:nvPr/>
              </p:nvSpPr>
              <p:spPr>
                <a:xfrm>
                  <a:off x="4723610" y="748576"/>
                  <a:ext cx="1487679" cy="1469479"/>
                </a:xfrm>
                <a:custGeom>
                  <a:avLst/>
                  <a:gdLst>
                    <a:gd name="connsiteX0" fmla="*/ 1589651 w 1814151"/>
                    <a:gd name="connsiteY0" fmla="*/ 334913 h 1861248"/>
                    <a:gd name="connsiteX1" fmla="*/ 1428565 w 1814151"/>
                    <a:gd name="connsiteY1" fmla="*/ 107498 h 1861248"/>
                    <a:gd name="connsiteX2" fmla="*/ 1239052 w 1814151"/>
                    <a:gd name="connsiteY2" fmla="*/ 31692 h 1861248"/>
                    <a:gd name="connsiteX3" fmla="*/ 940569 w 1814151"/>
                    <a:gd name="connsiteY3" fmla="*/ 3265 h 1861248"/>
                    <a:gd name="connsiteX4" fmla="*/ 608921 w 1814151"/>
                    <a:gd name="connsiteY4" fmla="*/ 102760 h 1861248"/>
                    <a:gd name="connsiteX5" fmla="*/ 305700 w 1814151"/>
                    <a:gd name="connsiteY5" fmla="*/ 311224 h 1861248"/>
                    <a:gd name="connsiteX6" fmla="*/ 196730 w 1814151"/>
                    <a:gd name="connsiteY6" fmla="*/ 467572 h 1861248"/>
                    <a:gd name="connsiteX7" fmla="*/ 144614 w 1814151"/>
                    <a:gd name="connsiteY7" fmla="*/ 770793 h 1861248"/>
                    <a:gd name="connsiteX8" fmla="*/ 253584 w 1814151"/>
                    <a:gd name="connsiteY8" fmla="*/ 1140343 h 1861248"/>
                    <a:gd name="connsiteX9" fmla="*/ 244109 w 1814151"/>
                    <a:gd name="connsiteY9" fmla="*/ 1135605 h 1861248"/>
                    <a:gd name="connsiteX10" fmla="*/ 196730 w 1814151"/>
                    <a:gd name="connsiteY10" fmla="*/ 1092965 h 1861248"/>
                    <a:gd name="connsiteX11" fmla="*/ 144614 w 1814151"/>
                    <a:gd name="connsiteY11" fmla="*/ 1064538 h 1861248"/>
                    <a:gd name="connsiteX12" fmla="*/ 68809 w 1814151"/>
                    <a:gd name="connsiteY12" fmla="*/ 1074014 h 1861248"/>
                    <a:gd name="connsiteX13" fmla="*/ 11955 w 1814151"/>
                    <a:gd name="connsiteY13" fmla="*/ 1121392 h 1861248"/>
                    <a:gd name="connsiteX14" fmla="*/ 2480 w 1814151"/>
                    <a:gd name="connsiteY14" fmla="*/ 1206673 h 1861248"/>
                    <a:gd name="connsiteX15" fmla="*/ 45120 w 1814151"/>
                    <a:gd name="connsiteY15" fmla="*/ 1334594 h 1861248"/>
                    <a:gd name="connsiteX16" fmla="*/ 135139 w 1814151"/>
                    <a:gd name="connsiteY16" fmla="*/ 1438826 h 1861248"/>
                    <a:gd name="connsiteX17" fmla="*/ 263060 w 1814151"/>
                    <a:gd name="connsiteY17" fmla="*/ 1481467 h 1861248"/>
                    <a:gd name="connsiteX18" fmla="*/ 319914 w 1814151"/>
                    <a:gd name="connsiteY18" fmla="*/ 1467253 h 1861248"/>
                    <a:gd name="connsiteX19" fmla="*/ 362554 w 1814151"/>
                    <a:gd name="connsiteY19" fmla="*/ 1580961 h 1861248"/>
                    <a:gd name="connsiteX20" fmla="*/ 438360 w 1814151"/>
                    <a:gd name="connsiteY20" fmla="*/ 1694669 h 1861248"/>
                    <a:gd name="connsiteX21" fmla="*/ 561543 w 1814151"/>
                    <a:gd name="connsiteY21" fmla="*/ 1775212 h 1861248"/>
                    <a:gd name="connsiteX22" fmla="*/ 675251 w 1814151"/>
                    <a:gd name="connsiteY22" fmla="*/ 1817852 h 1861248"/>
                    <a:gd name="connsiteX23" fmla="*/ 850550 w 1814151"/>
                    <a:gd name="connsiteY23" fmla="*/ 1836803 h 1861248"/>
                    <a:gd name="connsiteX24" fmla="*/ 983209 w 1814151"/>
                    <a:gd name="connsiteY24" fmla="*/ 1827328 h 1861248"/>
                    <a:gd name="connsiteX25" fmla="*/ 1106393 w 1814151"/>
                    <a:gd name="connsiteY25" fmla="*/ 1860492 h 1861248"/>
                    <a:gd name="connsiteX26" fmla="*/ 1229576 w 1814151"/>
                    <a:gd name="connsiteY26" fmla="*/ 1846279 h 1861248"/>
                    <a:gd name="connsiteX27" fmla="*/ 1366973 w 1814151"/>
                    <a:gd name="connsiteY27" fmla="*/ 1798901 h 1861248"/>
                    <a:gd name="connsiteX28" fmla="*/ 1442778 w 1814151"/>
                    <a:gd name="connsiteY28" fmla="*/ 1727833 h 1861248"/>
                    <a:gd name="connsiteX29" fmla="*/ 1528059 w 1814151"/>
                    <a:gd name="connsiteY29" fmla="*/ 1689931 h 1861248"/>
                    <a:gd name="connsiteX30" fmla="*/ 1679669 w 1814151"/>
                    <a:gd name="connsiteY30" fmla="*/ 1571485 h 1861248"/>
                    <a:gd name="connsiteX31" fmla="*/ 1769688 w 1814151"/>
                    <a:gd name="connsiteY31" fmla="*/ 1419875 h 1861248"/>
                    <a:gd name="connsiteX32" fmla="*/ 1802853 w 1814151"/>
                    <a:gd name="connsiteY32" fmla="*/ 1268264 h 1861248"/>
                    <a:gd name="connsiteX33" fmla="*/ 1812328 w 1814151"/>
                    <a:gd name="connsiteY33" fmla="*/ 1154557 h 1861248"/>
                    <a:gd name="connsiteX34" fmla="*/ 1812328 w 1814151"/>
                    <a:gd name="connsiteY34" fmla="*/ 1078752 h 1861248"/>
                    <a:gd name="connsiteX35" fmla="*/ 1793377 w 1814151"/>
                    <a:gd name="connsiteY35" fmla="*/ 965044 h 1861248"/>
                    <a:gd name="connsiteX36" fmla="*/ 1760212 w 1814151"/>
                    <a:gd name="connsiteY36" fmla="*/ 770793 h 1861248"/>
                    <a:gd name="connsiteX37" fmla="*/ 1717572 w 1814151"/>
                    <a:gd name="connsiteY37" fmla="*/ 609707 h 1861248"/>
                    <a:gd name="connsiteX38" fmla="*/ 1637029 w 1814151"/>
                    <a:gd name="connsiteY38" fmla="*/ 415456 h 1861248"/>
                    <a:gd name="connsiteX39" fmla="*/ 1589651 w 1814151"/>
                    <a:gd name="connsiteY39" fmla="*/ 334913 h 1861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814151" h="1861248">
                      <a:moveTo>
                        <a:pt x="1589651" y="334913"/>
                      </a:moveTo>
                      <a:cubicBezTo>
                        <a:pt x="1554907" y="283587"/>
                        <a:pt x="1486998" y="158035"/>
                        <a:pt x="1428565" y="107498"/>
                      </a:cubicBezTo>
                      <a:cubicBezTo>
                        <a:pt x="1370132" y="56961"/>
                        <a:pt x="1320385" y="49064"/>
                        <a:pt x="1239052" y="31692"/>
                      </a:cubicBezTo>
                      <a:cubicBezTo>
                        <a:pt x="1157719" y="14320"/>
                        <a:pt x="1045591" y="-8580"/>
                        <a:pt x="940569" y="3265"/>
                      </a:cubicBezTo>
                      <a:cubicBezTo>
                        <a:pt x="835547" y="15110"/>
                        <a:pt x="714732" y="51434"/>
                        <a:pt x="608921" y="102760"/>
                      </a:cubicBezTo>
                      <a:cubicBezTo>
                        <a:pt x="503110" y="154086"/>
                        <a:pt x="374398" y="250422"/>
                        <a:pt x="305700" y="311224"/>
                      </a:cubicBezTo>
                      <a:cubicBezTo>
                        <a:pt x="237002" y="372026"/>
                        <a:pt x="223578" y="390977"/>
                        <a:pt x="196730" y="467572"/>
                      </a:cubicBezTo>
                      <a:cubicBezTo>
                        <a:pt x="169882" y="544167"/>
                        <a:pt x="135138" y="658665"/>
                        <a:pt x="144614" y="770793"/>
                      </a:cubicBezTo>
                      <a:cubicBezTo>
                        <a:pt x="154090" y="882921"/>
                        <a:pt x="237002" y="1079541"/>
                        <a:pt x="253584" y="1140343"/>
                      </a:cubicBezTo>
                      <a:cubicBezTo>
                        <a:pt x="270166" y="1201145"/>
                        <a:pt x="253585" y="1143501"/>
                        <a:pt x="244109" y="1135605"/>
                      </a:cubicBezTo>
                      <a:cubicBezTo>
                        <a:pt x="234633" y="1127709"/>
                        <a:pt x="213312" y="1104809"/>
                        <a:pt x="196730" y="1092965"/>
                      </a:cubicBezTo>
                      <a:cubicBezTo>
                        <a:pt x="180148" y="1081121"/>
                        <a:pt x="165934" y="1067696"/>
                        <a:pt x="144614" y="1064538"/>
                      </a:cubicBezTo>
                      <a:cubicBezTo>
                        <a:pt x="123294" y="1061380"/>
                        <a:pt x="90919" y="1064538"/>
                        <a:pt x="68809" y="1074014"/>
                      </a:cubicBezTo>
                      <a:cubicBezTo>
                        <a:pt x="46699" y="1083490"/>
                        <a:pt x="23010" y="1099282"/>
                        <a:pt x="11955" y="1121392"/>
                      </a:cubicBezTo>
                      <a:cubicBezTo>
                        <a:pt x="900" y="1143502"/>
                        <a:pt x="-3047" y="1171139"/>
                        <a:pt x="2480" y="1206673"/>
                      </a:cubicBezTo>
                      <a:cubicBezTo>
                        <a:pt x="8007" y="1242207"/>
                        <a:pt x="23010" y="1295902"/>
                        <a:pt x="45120" y="1334594"/>
                      </a:cubicBezTo>
                      <a:cubicBezTo>
                        <a:pt x="67230" y="1373286"/>
                        <a:pt x="98816" y="1414347"/>
                        <a:pt x="135139" y="1438826"/>
                      </a:cubicBezTo>
                      <a:cubicBezTo>
                        <a:pt x="171462" y="1463305"/>
                        <a:pt x="232264" y="1476729"/>
                        <a:pt x="263060" y="1481467"/>
                      </a:cubicBezTo>
                      <a:cubicBezTo>
                        <a:pt x="293856" y="1486205"/>
                        <a:pt x="303332" y="1450671"/>
                        <a:pt x="319914" y="1467253"/>
                      </a:cubicBezTo>
                      <a:cubicBezTo>
                        <a:pt x="336496" y="1483835"/>
                        <a:pt x="342813" y="1543059"/>
                        <a:pt x="362554" y="1580961"/>
                      </a:cubicBezTo>
                      <a:cubicBezTo>
                        <a:pt x="382295" y="1618863"/>
                        <a:pt x="405195" y="1662294"/>
                        <a:pt x="438360" y="1694669"/>
                      </a:cubicBezTo>
                      <a:cubicBezTo>
                        <a:pt x="471525" y="1727044"/>
                        <a:pt x="522061" y="1754682"/>
                        <a:pt x="561543" y="1775212"/>
                      </a:cubicBezTo>
                      <a:cubicBezTo>
                        <a:pt x="601025" y="1795742"/>
                        <a:pt x="627083" y="1807587"/>
                        <a:pt x="675251" y="1817852"/>
                      </a:cubicBezTo>
                      <a:cubicBezTo>
                        <a:pt x="723419" y="1828117"/>
                        <a:pt x="799224" y="1835224"/>
                        <a:pt x="850550" y="1836803"/>
                      </a:cubicBezTo>
                      <a:cubicBezTo>
                        <a:pt x="901876" y="1838382"/>
                        <a:pt x="940568" y="1823380"/>
                        <a:pt x="983209" y="1827328"/>
                      </a:cubicBezTo>
                      <a:cubicBezTo>
                        <a:pt x="1025849" y="1831276"/>
                        <a:pt x="1065332" y="1857334"/>
                        <a:pt x="1106393" y="1860492"/>
                      </a:cubicBezTo>
                      <a:cubicBezTo>
                        <a:pt x="1147454" y="1863650"/>
                        <a:pt x="1186146" y="1856544"/>
                        <a:pt x="1229576" y="1846279"/>
                      </a:cubicBezTo>
                      <a:cubicBezTo>
                        <a:pt x="1273006" y="1836014"/>
                        <a:pt x="1331439" y="1818642"/>
                        <a:pt x="1366973" y="1798901"/>
                      </a:cubicBezTo>
                      <a:cubicBezTo>
                        <a:pt x="1402507" y="1779160"/>
                        <a:pt x="1415930" y="1745995"/>
                        <a:pt x="1442778" y="1727833"/>
                      </a:cubicBezTo>
                      <a:cubicBezTo>
                        <a:pt x="1469626" y="1709671"/>
                        <a:pt x="1488577" y="1715989"/>
                        <a:pt x="1528059" y="1689931"/>
                      </a:cubicBezTo>
                      <a:cubicBezTo>
                        <a:pt x="1567541" y="1663873"/>
                        <a:pt x="1639398" y="1616494"/>
                        <a:pt x="1679669" y="1571485"/>
                      </a:cubicBezTo>
                      <a:cubicBezTo>
                        <a:pt x="1719940" y="1526476"/>
                        <a:pt x="1749157" y="1470412"/>
                        <a:pt x="1769688" y="1419875"/>
                      </a:cubicBezTo>
                      <a:cubicBezTo>
                        <a:pt x="1790219" y="1369338"/>
                        <a:pt x="1795746" y="1312484"/>
                        <a:pt x="1802853" y="1268264"/>
                      </a:cubicBezTo>
                      <a:cubicBezTo>
                        <a:pt x="1809960" y="1224044"/>
                        <a:pt x="1810749" y="1186142"/>
                        <a:pt x="1812328" y="1154557"/>
                      </a:cubicBezTo>
                      <a:cubicBezTo>
                        <a:pt x="1813907" y="1122972"/>
                        <a:pt x="1815487" y="1110338"/>
                        <a:pt x="1812328" y="1078752"/>
                      </a:cubicBezTo>
                      <a:cubicBezTo>
                        <a:pt x="1809169" y="1047166"/>
                        <a:pt x="1802063" y="1016371"/>
                        <a:pt x="1793377" y="965044"/>
                      </a:cubicBezTo>
                      <a:cubicBezTo>
                        <a:pt x="1784691" y="913718"/>
                        <a:pt x="1772846" y="830016"/>
                        <a:pt x="1760212" y="770793"/>
                      </a:cubicBezTo>
                      <a:cubicBezTo>
                        <a:pt x="1747578" y="711570"/>
                        <a:pt x="1738102" y="668930"/>
                        <a:pt x="1717572" y="609707"/>
                      </a:cubicBezTo>
                      <a:cubicBezTo>
                        <a:pt x="1697042" y="550484"/>
                        <a:pt x="1657560" y="461255"/>
                        <a:pt x="1637029" y="415456"/>
                      </a:cubicBezTo>
                      <a:cubicBezTo>
                        <a:pt x="1616499" y="369657"/>
                        <a:pt x="1624395" y="386239"/>
                        <a:pt x="1589651" y="334913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" name="Freeform 96"/>
                <p:cNvSpPr/>
                <p:nvPr/>
              </p:nvSpPr>
              <p:spPr>
                <a:xfrm>
                  <a:off x="4827841" y="1667695"/>
                  <a:ext cx="94758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4" name="Freeform 83"/>
              <p:cNvSpPr/>
              <p:nvPr/>
            </p:nvSpPr>
            <p:spPr>
              <a:xfrm rot="618708">
                <a:off x="6459690" y="1036931"/>
                <a:ext cx="221639" cy="26521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 rot="19974490" flipH="1">
                <a:off x="7002492" y="931060"/>
                <a:ext cx="235034" cy="25106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Oval 85"/>
              <p:cNvSpPr/>
              <p:nvPr/>
            </p:nvSpPr>
            <p:spPr>
              <a:xfrm>
                <a:off x="6566340" y="1227701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Oval 86"/>
              <p:cNvSpPr/>
              <p:nvPr/>
            </p:nvSpPr>
            <p:spPr>
              <a:xfrm>
                <a:off x="7080068" y="1135294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6822400" y="1303505"/>
                <a:ext cx="257668" cy="322172"/>
              </a:xfrm>
              <a:custGeom>
                <a:avLst/>
                <a:gdLst>
                  <a:gd name="connsiteX0" fmla="*/ 232153 w 418948"/>
                  <a:gd name="connsiteY0" fmla="*/ 0 h 469068"/>
                  <a:gd name="connsiteX1" fmla="*/ 341123 w 418948"/>
                  <a:gd name="connsiteY1" fmla="*/ 118446 h 469068"/>
                  <a:gd name="connsiteX2" fmla="*/ 412190 w 418948"/>
                  <a:gd name="connsiteY2" fmla="*/ 241629 h 469068"/>
                  <a:gd name="connsiteX3" fmla="*/ 407452 w 418948"/>
                  <a:gd name="connsiteY3" fmla="*/ 360075 h 469068"/>
                  <a:gd name="connsiteX4" fmla="*/ 336385 w 418948"/>
                  <a:gd name="connsiteY4" fmla="*/ 431142 h 469068"/>
                  <a:gd name="connsiteX5" fmla="*/ 203726 w 418948"/>
                  <a:gd name="connsiteY5" fmla="*/ 469045 h 469068"/>
                  <a:gd name="connsiteX6" fmla="*/ 108970 w 418948"/>
                  <a:gd name="connsiteY6" fmla="*/ 435880 h 469068"/>
                  <a:gd name="connsiteX7" fmla="*/ 33164 w 418948"/>
                  <a:gd name="connsiteY7" fmla="*/ 379026 h 469068"/>
                  <a:gd name="connsiteX8" fmla="*/ 0 w 418948"/>
                  <a:gd name="connsiteY8" fmla="*/ 274794 h 469068"/>
                  <a:gd name="connsiteX9" fmla="*/ 0 w 418948"/>
                  <a:gd name="connsiteY9" fmla="*/ 274794 h 469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8948" h="469068">
                    <a:moveTo>
                      <a:pt x="232153" y="0"/>
                    </a:moveTo>
                    <a:cubicBezTo>
                      <a:pt x="271635" y="39087"/>
                      <a:pt x="311117" y="78175"/>
                      <a:pt x="341123" y="118446"/>
                    </a:cubicBezTo>
                    <a:cubicBezTo>
                      <a:pt x="371129" y="158717"/>
                      <a:pt x="401135" y="201358"/>
                      <a:pt x="412190" y="241629"/>
                    </a:cubicBezTo>
                    <a:cubicBezTo>
                      <a:pt x="423245" y="281901"/>
                      <a:pt x="420086" y="328490"/>
                      <a:pt x="407452" y="360075"/>
                    </a:cubicBezTo>
                    <a:cubicBezTo>
                      <a:pt x="394818" y="391660"/>
                      <a:pt x="370339" y="412980"/>
                      <a:pt x="336385" y="431142"/>
                    </a:cubicBezTo>
                    <a:cubicBezTo>
                      <a:pt x="302431" y="449304"/>
                      <a:pt x="241628" y="468255"/>
                      <a:pt x="203726" y="469045"/>
                    </a:cubicBezTo>
                    <a:cubicBezTo>
                      <a:pt x="165824" y="469835"/>
                      <a:pt x="137397" y="450883"/>
                      <a:pt x="108970" y="435880"/>
                    </a:cubicBezTo>
                    <a:cubicBezTo>
                      <a:pt x="80543" y="420877"/>
                      <a:pt x="51326" y="405874"/>
                      <a:pt x="33164" y="379026"/>
                    </a:cubicBezTo>
                    <a:cubicBezTo>
                      <a:pt x="15002" y="352178"/>
                      <a:pt x="0" y="274794"/>
                      <a:pt x="0" y="274794"/>
                    </a:cubicBezTo>
                    <a:lnTo>
                      <a:pt x="0" y="274794"/>
                    </a:ln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6684326" y="1493817"/>
                <a:ext cx="644223" cy="326647"/>
              </a:xfrm>
              <a:custGeom>
                <a:avLst/>
                <a:gdLst>
                  <a:gd name="connsiteX0" fmla="*/ 619181 w 956640"/>
                  <a:gd name="connsiteY0" fmla="*/ 2260 h 420710"/>
                  <a:gd name="connsiteX1" fmla="*/ 747102 w 956640"/>
                  <a:gd name="connsiteY1" fmla="*/ 25949 h 420710"/>
                  <a:gd name="connsiteX2" fmla="*/ 856072 w 956640"/>
                  <a:gd name="connsiteY2" fmla="*/ 87541 h 420710"/>
                  <a:gd name="connsiteX3" fmla="*/ 922401 w 956640"/>
                  <a:gd name="connsiteY3" fmla="*/ 168084 h 420710"/>
                  <a:gd name="connsiteX4" fmla="*/ 955566 w 956640"/>
                  <a:gd name="connsiteY4" fmla="*/ 248627 h 420710"/>
                  <a:gd name="connsiteX5" fmla="*/ 884499 w 956640"/>
                  <a:gd name="connsiteY5" fmla="*/ 224938 h 420710"/>
                  <a:gd name="connsiteX6" fmla="*/ 837120 w 956640"/>
                  <a:gd name="connsiteY6" fmla="*/ 224938 h 420710"/>
                  <a:gd name="connsiteX7" fmla="*/ 799218 w 956640"/>
                  <a:gd name="connsiteY7" fmla="*/ 234414 h 420710"/>
                  <a:gd name="connsiteX8" fmla="*/ 747102 w 956640"/>
                  <a:gd name="connsiteY8" fmla="*/ 243889 h 420710"/>
                  <a:gd name="connsiteX9" fmla="*/ 685510 w 956640"/>
                  <a:gd name="connsiteY9" fmla="*/ 243889 h 420710"/>
                  <a:gd name="connsiteX10" fmla="*/ 633394 w 956640"/>
                  <a:gd name="connsiteY10" fmla="*/ 253365 h 420710"/>
                  <a:gd name="connsiteX11" fmla="*/ 576540 w 956640"/>
                  <a:gd name="connsiteY11" fmla="*/ 267578 h 420710"/>
                  <a:gd name="connsiteX12" fmla="*/ 519686 w 956640"/>
                  <a:gd name="connsiteY12" fmla="*/ 258103 h 420710"/>
                  <a:gd name="connsiteX13" fmla="*/ 481784 w 956640"/>
                  <a:gd name="connsiteY13" fmla="*/ 248627 h 420710"/>
                  <a:gd name="connsiteX14" fmla="*/ 448619 w 956640"/>
                  <a:gd name="connsiteY14" fmla="*/ 234414 h 420710"/>
                  <a:gd name="connsiteX15" fmla="*/ 396503 w 956640"/>
                  <a:gd name="connsiteY15" fmla="*/ 286530 h 420710"/>
                  <a:gd name="connsiteX16" fmla="*/ 349125 w 956640"/>
                  <a:gd name="connsiteY16" fmla="*/ 310219 h 420710"/>
                  <a:gd name="connsiteX17" fmla="*/ 254368 w 956640"/>
                  <a:gd name="connsiteY17" fmla="*/ 329170 h 420710"/>
                  <a:gd name="connsiteX18" fmla="*/ 197514 w 956640"/>
                  <a:gd name="connsiteY18" fmla="*/ 338646 h 420710"/>
                  <a:gd name="connsiteX19" fmla="*/ 154874 w 956640"/>
                  <a:gd name="connsiteY19" fmla="*/ 338646 h 420710"/>
                  <a:gd name="connsiteX20" fmla="*/ 131185 w 956640"/>
                  <a:gd name="connsiteY20" fmla="*/ 362335 h 420710"/>
                  <a:gd name="connsiteX21" fmla="*/ 69593 w 956640"/>
                  <a:gd name="connsiteY21" fmla="*/ 381286 h 420710"/>
                  <a:gd name="connsiteX22" fmla="*/ 31690 w 956640"/>
                  <a:gd name="connsiteY22" fmla="*/ 400237 h 420710"/>
                  <a:gd name="connsiteX23" fmla="*/ 3263 w 956640"/>
                  <a:gd name="connsiteY23" fmla="*/ 419189 h 420710"/>
                  <a:gd name="connsiteX24" fmla="*/ 3263 w 956640"/>
                  <a:gd name="connsiteY24" fmla="*/ 357597 h 420710"/>
                  <a:gd name="connsiteX25" fmla="*/ 26953 w 956640"/>
                  <a:gd name="connsiteY25" fmla="*/ 272316 h 420710"/>
                  <a:gd name="connsiteX26" fmla="*/ 60117 w 956640"/>
                  <a:gd name="connsiteY26" fmla="*/ 220200 h 420710"/>
                  <a:gd name="connsiteX27" fmla="*/ 112233 w 956640"/>
                  <a:gd name="connsiteY27" fmla="*/ 153871 h 420710"/>
                  <a:gd name="connsiteX28" fmla="*/ 169087 w 956640"/>
                  <a:gd name="connsiteY28" fmla="*/ 120706 h 420710"/>
                  <a:gd name="connsiteX29" fmla="*/ 235417 w 956640"/>
                  <a:gd name="connsiteY29" fmla="*/ 92279 h 420710"/>
                  <a:gd name="connsiteX30" fmla="*/ 273319 w 956640"/>
                  <a:gd name="connsiteY30" fmla="*/ 130181 h 420710"/>
                  <a:gd name="connsiteX31" fmla="*/ 358600 w 956640"/>
                  <a:gd name="connsiteY31" fmla="*/ 163346 h 420710"/>
                  <a:gd name="connsiteX32" fmla="*/ 453357 w 956640"/>
                  <a:gd name="connsiteY32" fmla="*/ 163346 h 420710"/>
                  <a:gd name="connsiteX33" fmla="*/ 529162 w 956640"/>
                  <a:gd name="connsiteY33" fmla="*/ 139657 h 420710"/>
                  <a:gd name="connsiteX34" fmla="*/ 567065 w 956640"/>
                  <a:gd name="connsiteY34" fmla="*/ 78065 h 420710"/>
                  <a:gd name="connsiteX35" fmla="*/ 619181 w 956640"/>
                  <a:gd name="connsiteY35" fmla="*/ 2260 h 42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56640" h="420710">
                    <a:moveTo>
                      <a:pt x="619181" y="2260"/>
                    </a:moveTo>
                    <a:cubicBezTo>
                      <a:pt x="649187" y="-6426"/>
                      <a:pt x="707620" y="11736"/>
                      <a:pt x="747102" y="25949"/>
                    </a:cubicBezTo>
                    <a:cubicBezTo>
                      <a:pt x="786584" y="40163"/>
                      <a:pt x="826856" y="63852"/>
                      <a:pt x="856072" y="87541"/>
                    </a:cubicBezTo>
                    <a:cubicBezTo>
                      <a:pt x="885289" y="111230"/>
                      <a:pt x="905819" y="141236"/>
                      <a:pt x="922401" y="168084"/>
                    </a:cubicBezTo>
                    <a:cubicBezTo>
                      <a:pt x="938983" y="194932"/>
                      <a:pt x="961883" y="239151"/>
                      <a:pt x="955566" y="248627"/>
                    </a:cubicBezTo>
                    <a:cubicBezTo>
                      <a:pt x="949249" y="258103"/>
                      <a:pt x="904240" y="228886"/>
                      <a:pt x="884499" y="224938"/>
                    </a:cubicBezTo>
                    <a:cubicBezTo>
                      <a:pt x="864758" y="220990"/>
                      <a:pt x="851334" y="223359"/>
                      <a:pt x="837120" y="224938"/>
                    </a:cubicBezTo>
                    <a:cubicBezTo>
                      <a:pt x="822907" y="226517"/>
                      <a:pt x="814221" y="231256"/>
                      <a:pt x="799218" y="234414"/>
                    </a:cubicBezTo>
                    <a:cubicBezTo>
                      <a:pt x="784215" y="237572"/>
                      <a:pt x="766053" y="242310"/>
                      <a:pt x="747102" y="243889"/>
                    </a:cubicBezTo>
                    <a:cubicBezTo>
                      <a:pt x="728151" y="245468"/>
                      <a:pt x="704461" y="242310"/>
                      <a:pt x="685510" y="243889"/>
                    </a:cubicBezTo>
                    <a:cubicBezTo>
                      <a:pt x="666559" y="245468"/>
                      <a:pt x="651556" y="249417"/>
                      <a:pt x="633394" y="253365"/>
                    </a:cubicBezTo>
                    <a:cubicBezTo>
                      <a:pt x="615232" y="257313"/>
                      <a:pt x="595491" y="266788"/>
                      <a:pt x="576540" y="267578"/>
                    </a:cubicBezTo>
                    <a:cubicBezTo>
                      <a:pt x="557589" y="268368"/>
                      <a:pt x="535479" y="261261"/>
                      <a:pt x="519686" y="258103"/>
                    </a:cubicBezTo>
                    <a:cubicBezTo>
                      <a:pt x="503893" y="254945"/>
                      <a:pt x="493628" y="252575"/>
                      <a:pt x="481784" y="248627"/>
                    </a:cubicBezTo>
                    <a:cubicBezTo>
                      <a:pt x="469940" y="244679"/>
                      <a:pt x="462832" y="228097"/>
                      <a:pt x="448619" y="234414"/>
                    </a:cubicBezTo>
                    <a:cubicBezTo>
                      <a:pt x="434405" y="240731"/>
                      <a:pt x="413085" y="273896"/>
                      <a:pt x="396503" y="286530"/>
                    </a:cubicBezTo>
                    <a:cubicBezTo>
                      <a:pt x="379921" y="299164"/>
                      <a:pt x="372814" y="303112"/>
                      <a:pt x="349125" y="310219"/>
                    </a:cubicBezTo>
                    <a:cubicBezTo>
                      <a:pt x="325436" y="317326"/>
                      <a:pt x="279636" y="324432"/>
                      <a:pt x="254368" y="329170"/>
                    </a:cubicBezTo>
                    <a:cubicBezTo>
                      <a:pt x="229100" y="333908"/>
                      <a:pt x="214096" y="337067"/>
                      <a:pt x="197514" y="338646"/>
                    </a:cubicBezTo>
                    <a:cubicBezTo>
                      <a:pt x="180932" y="340225"/>
                      <a:pt x="165929" y="334698"/>
                      <a:pt x="154874" y="338646"/>
                    </a:cubicBezTo>
                    <a:cubicBezTo>
                      <a:pt x="143819" y="342594"/>
                      <a:pt x="145398" y="355228"/>
                      <a:pt x="131185" y="362335"/>
                    </a:cubicBezTo>
                    <a:cubicBezTo>
                      <a:pt x="116972" y="369442"/>
                      <a:pt x="86175" y="374969"/>
                      <a:pt x="69593" y="381286"/>
                    </a:cubicBezTo>
                    <a:cubicBezTo>
                      <a:pt x="53011" y="387603"/>
                      <a:pt x="42745" y="393920"/>
                      <a:pt x="31690" y="400237"/>
                    </a:cubicBezTo>
                    <a:cubicBezTo>
                      <a:pt x="20635" y="406554"/>
                      <a:pt x="8001" y="426296"/>
                      <a:pt x="3263" y="419189"/>
                    </a:cubicBezTo>
                    <a:cubicBezTo>
                      <a:pt x="-1475" y="412082"/>
                      <a:pt x="-685" y="382076"/>
                      <a:pt x="3263" y="357597"/>
                    </a:cubicBezTo>
                    <a:cubicBezTo>
                      <a:pt x="7211" y="333118"/>
                      <a:pt x="17477" y="295215"/>
                      <a:pt x="26953" y="272316"/>
                    </a:cubicBezTo>
                    <a:cubicBezTo>
                      <a:pt x="36429" y="249417"/>
                      <a:pt x="45904" y="239941"/>
                      <a:pt x="60117" y="220200"/>
                    </a:cubicBezTo>
                    <a:cubicBezTo>
                      <a:pt x="74330" y="200459"/>
                      <a:pt x="94071" y="170453"/>
                      <a:pt x="112233" y="153871"/>
                    </a:cubicBezTo>
                    <a:cubicBezTo>
                      <a:pt x="130395" y="137289"/>
                      <a:pt x="148556" y="130971"/>
                      <a:pt x="169087" y="120706"/>
                    </a:cubicBezTo>
                    <a:cubicBezTo>
                      <a:pt x="189618" y="110441"/>
                      <a:pt x="218045" y="90700"/>
                      <a:pt x="235417" y="92279"/>
                    </a:cubicBezTo>
                    <a:cubicBezTo>
                      <a:pt x="252789" y="93858"/>
                      <a:pt x="252789" y="118337"/>
                      <a:pt x="273319" y="130181"/>
                    </a:cubicBezTo>
                    <a:cubicBezTo>
                      <a:pt x="293849" y="142025"/>
                      <a:pt x="328594" y="157819"/>
                      <a:pt x="358600" y="163346"/>
                    </a:cubicBezTo>
                    <a:cubicBezTo>
                      <a:pt x="388606" y="168873"/>
                      <a:pt x="424930" y="167294"/>
                      <a:pt x="453357" y="163346"/>
                    </a:cubicBezTo>
                    <a:cubicBezTo>
                      <a:pt x="481784" y="159398"/>
                      <a:pt x="510211" y="153871"/>
                      <a:pt x="529162" y="139657"/>
                    </a:cubicBezTo>
                    <a:cubicBezTo>
                      <a:pt x="548113" y="125443"/>
                      <a:pt x="554431" y="93858"/>
                      <a:pt x="567065" y="78065"/>
                    </a:cubicBezTo>
                    <a:cubicBezTo>
                      <a:pt x="579699" y="62272"/>
                      <a:pt x="589175" y="10946"/>
                      <a:pt x="619181" y="226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6821600" y="1648769"/>
                <a:ext cx="336710" cy="140874"/>
              </a:xfrm>
              <a:custGeom>
                <a:avLst/>
                <a:gdLst>
                  <a:gd name="connsiteX0" fmla="*/ 241 w 460136"/>
                  <a:gd name="connsiteY0" fmla="*/ 109570 h 161045"/>
                  <a:gd name="connsiteX1" fmla="*/ 109211 w 460136"/>
                  <a:gd name="connsiteY1" fmla="*/ 156948 h 161045"/>
                  <a:gd name="connsiteX2" fmla="*/ 222918 w 460136"/>
                  <a:gd name="connsiteY2" fmla="*/ 156948 h 161045"/>
                  <a:gd name="connsiteX3" fmla="*/ 312937 w 460136"/>
                  <a:gd name="connsiteY3" fmla="*/ 142734 h 161045"/>
                  <a:gd name="connsiteX4" fmla="*/ 393480 w 460136"/>
                  <a:gd name="connsiteY4" fmla="*/ 100094 h 161045"/>
                  <a:gd name="connsiteX5" fmla="*/ 431383 w 460136"/>
                  <a:gd name="connsiteY5" fmla="*/ 71667 h 161045"/>
                  <a:gd name="connsiteX6" fmla="*/ 459810 w 460136"/>
                  <a:gd name="connsiteY6" fmla="*/ 14813 h 161045"/>
                  <a:gd name="connsiteX7" fmla="*/ 412431 w 460136"/>
                  <a:gd name="connsiteY7" fmla="*/ 29027 h 161045"/>
                  <a:gd name="connsiteX8" fmla="*/ 346102 w 460136"/>
                  <a:gd name="connsiteY8" fmla="*/ 38502 h 161045"/>
                  <a:gd name="connsiteX9" fmla="*/ 284510 w 460136"/>
                  <a:gd name="connsiteY9" fmla="*/ 19551 h 161045"/>
                  <a:gd name="connsiteX10" fmla="*/ 232394 w 460136"/>
                  <a:gd name="connsiteY10" fmla="*/ 600 h 161045"/>
                  <a:gd name="connsiteX11" fmla="*/ 199229 w 460136"/>
                  <a:gd name="connsiteY11" fmla="*/ 43240 h 161045"/>
                  <a:gd name="connsiteX12" fmla="*/ 147113 w 460136"/>
                  <a:gd name="connsiteY12" fmla="*/ 71667 h 161045"/>
                  <a:gd name="connsiteX13" fmla="*/ 80784 w 460136"/>
                  <a:gd name="connsiteY13" fmla="*/ 95356 h 161045"/>
                  <a:gd name="connsiteX14" fmla="*/ 241 w 460136"/>
                  <a:gd name="connsiteY14" fmla="*/ 109570 h 16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136" h="161045">
                    <a:moveTo>
                      <a:pt x="241" y="109570"/>
                    </a:moveTo>
                    <a:cubicBezTo>
                      <a:pt x="4979" y="119835"/>
                      <a:pt x="72098" y="149052"/>
                      <a:pt x="109211" y="156948"/>
                    </a:cubicBezTo>
                    <a:cubicBezTo>
                      <a:pt x="146324" y="164844"/>
                      <a:pt x="188964" y="159317"/>
                      <a:pt x="222918" y="156948"/>
                    </a:cubicBezTo>
                    <a:cubicBezTo>
                      <a:pt x="256872" y="154579"/>
                      <a:pt x="284510" y="152210"/>
                      <a:pt x="312937" y="142734"/>
                    </a:cubicBezTo>
                    <a:cubicBezTo>
                      <a:pt x="341364" y="133258"/>
                      <a:pt x="373739" y="111939"/>
                      <a:pt x="393480" y="100094"/>
                    </a:cubicBezTo>
                    <a:cubicBezTo>
                      <a:pt x="413221" y="88249"/>
                      <a:pt x="420328" y="85880"/>
                      <a:pt x="431383" y="71667"/>
                    </a:cubicBezTo>
                    <a:cubicBezTo>
                      <a:pt x="442438" y="57454"/>
                      <a:pt x="462969" y="21920"/>
                      <a:pt x="459810" y="14813"/>
                    </a:cubicBezTo>
                    <a:cubicBezTo>
                      <a:pt x="456651" y="7706"/>
                      <a:pt x="431382" y="25079"/>
                      <a:pt x="412431" y="29027"/>
                    </a:cubicBezTo>
                    <a:cubicBezTo>
                      <a:pt x="393480" y="32975"/>
                      <a:pt x="367422" y="40081"/>
                      <a:pt x="346102" y="38502"/>
                    </a:cubicBezTo>
                    <a:cubicBezTo>
                      <a:pt x="324782" y="36923"/>
                      <a:pt x="303461" y="25868"/>
                      <a:pt x="284510" y="19551"/>
                    </a:cubicBezTo>
                    <a:cubicBezTo>
                      <a:pt x="265559" y="13234"/>
                      <a:pt x="246608" y="-3348"/>
                      <a:pt x="232394" y="600"/>
                    </a:cubicBezTo>
                    <a:cubicBezTo>
                      <a:pt x="218181" y="4548"/>
                      <a:pt x="213442" y="31396"/>
                      <a:pt x="199229" y="43240"/>
                    </a:cubicBezTo>
                    <a:cubicBezTo>
                      <a:pt x="185016" y="55084"/>
                      <a:pt x="166854" y="62981"/>
                      <a:pt x="147113" y="71667"/>
                    </a:cubicBezTo>
                    <a:cubicBezTo>
                      <a:pt x="127372" y="80353"/>
                      <a:pt x="99735" y="89829"/>
                      <a:pt x="80784" y="95356"/>
                    </a:cubicBezTo>
                    <a:cubicBezTo>
                      <a:pt x="61833" y="100883"/>
                      <a:pt x="-4497" y="99305"/>
                      <a:pt x="241" y="109570"/>
                    </a:cubicBezTo>
                    <a:close/>
                  </a:path>
                </a:pathLst>
              </a:custGeom>
              <a:solidFill>
                <a:srgbClr val="6B0507"/>
              </a:solidFill>
              <a:ln w="6350">
                <a:solidFill>
                  <a:srgbClr val="D66B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91" name="Freeform 90"/>
              <p:cNvSpPr/>
              <p:nvPr/>
            </p:nvSpPr>
            <p:spPr>
              <a:xfrm rot="21324245">
                <a:off x="6916119" y="1730149"/>
                <a:ext cx="209796" cy="65469"/>
              </a:xfrm>
              <a:custGeom>
                <a:avLst/>
                <a:gdLst>
                  <a:gd name="connsiteX0" fmla="*/ 315 w 351464"/>
                  <a:gd name="connsiteY0" fmla="*/ 76451 h 104878"/>
                  <a:gd name="connsiteX1" fmla="*/ 52431 w 351464"/>
                  <a:gd name="connsiteY1" fmla="*/ 48024 h 104878"/>
                  <a:gd name="connsiteX2" fmla="*/ 132974 w 351464"/>
                  <a:gd name="connsiteY2" fmla="*/ 19597 h 104878"/>
                  <a:gd name="connsiteX3" fmla="*/ 227730 w 351464"/>
                  <a:gd name="connsiteY3" fmla="*/ 645 h 104878"/>
                  <a:gd name="connsiteX4" fmla="*/ 308273 w 351464"/>
                  <a:gd name="connsiteY4" fmla="*/ 5383 h 104878"/>
                  <a:gd name="connsiteX5" fmla="*/ 350914 w 351464"/>
                  <a:gd name="connsiteY5" fmla="*/ 14859 h 104878"/>
                  <a:gd name="connsiteX6" fmla="*/ 279846 w 351464"/>
                  <a:gd name="connsiteY6" fmla="*/ 66975 h 104878"/>
                  <a:gd name="connsiteX7" fmla="*/ 166138 w 351464"/>
                  <a:gd name="connsiteY7" fmla="*/ 95402 h 104878"/>
                  <a:gd name="connsiteX8" fmla="*/ 76120 w 351464"/>
                  <a:gd name="connsiteY8" fmla="*/ 104878 h 104878"/>
                  <a:gd name="connsiteX9" fmla="*/ 315 w 351464"/>
                  <a:gd name="connsiteY9" fmla="*/ 76451 h 10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1464" h="104878">
                    <a:moveTo>
                      <a:pt x="315" y="76451"/>
                    </a:moveTo>
                    <a:cubicBezTo>
                      <a:pt x="-3633" y="66975"/>
                      <a:pt x="30321" y="57500"/>
                      <a:pt x="52431" y="48024"/>
                    </a:cubicBezTo>
                    <a:cubicBezTo>
                      <a:pt x="74541" y="38548"/>
                      <a:pt x="103758" y="27493"/>
                      <a:pt x="132974" y="19597"/>
                    </a:cubicBezTo>
                    <a:cubicBezTo>
                      <a:pt x="162190" y="11701"/>
                      <a:pt x="198514" y="3014"/>
                      <a:pt x="227730" y="645"/>
                    </a:cubicBezTo>
                    <a:cubicBezTo>
                      <a:pt x="256946" y="-1724"/>
                      <a:pt x="287742" y="3014"/>
                      <a:pt x="308273" y="5383"/>
                    </a:cubicBezTo>
                    <a:cubicBezTo>
                      <a:pt x="328804" y="7752"/>
                      <a:pt x="355652" y="4594"/>
                      <a:pt x="350914" y="14859"/>
                    </a:cubicBezTo>
                    <a:cubicBezTo>
                      <a:pt x="346176" y="25124"/>
                      <a:pt x="310642" y="53551"/>
                      <a:pt x="279846" y="66975"/>
                    </a:cubicBezTo>
                    <a:cubicBezTo>
                      <a:pt x="249050" y="80399"/>
                      <a:pt x="200092" y="89085"/>
                      <a:pt x="166138" y="95402"/>
                    </a:cubicBezTo>
                    <a:cubicBezTo>
                      <a:pt x="132184" y="101719"/>
                      <a:pt x="101388" y="104878"/>
                      <a:pt x="76120" y="104878"/>
                    </a:cubicBezTo>
                    <a:cubicBezTo>
                      <a:pt x="50852" y="104878"/>
                      <a:pt x="4263" y="85927"/>
                      <a:pt x="315" y="76451"/>
                    </a:cubicBezTo>
                    <a:close/>
                  </a:path>
                </a:pathLst>
              </a:custGeom>
              <a:solidFill>
                <a:srgbClr val="F59B99"/>
              </a:solidFill>
              <a:ln w="3175">
                <a:solidFill>
                  <a:srgbClr val="DC61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5956950" y="815510"/>
                <a:ext cx="289539" cy="592209"/>
              </a:xfrm>
              <a:custGeom>
                <a:avLst/>
                <a:gdLst>
                  <a:gd name="connsiteX0" fmla="*/ 23956 w 304398"/>
                  <a:gd name="connsiteY0" fmla="*/ 652872 h 672104"/>
                  <a:gd name="connsiteX1" fmla="*/ 9742 w 304398"/>
                  <a:gd name="connsiteY1" fmla="*/ 553378 h 672104"/>
                  <a:gd name="connsiteX2" fmla="*/ 266 w 304398"/>
                  <a:gd name="connsiteY2" fmla="*/ 439670 h 672104"/>
                  <a:gd name="connsiteX3" fmla="*/ 5004 w 304398"/>
                  <a:gd name="connsiteY3" fmla="*/ 349651 h 672104"/>
                  <a:gd name="connsiteX4" fmla="*/ 28693 w 304398"/>
                  <a:gd name="connsiteY4" fmla="*/ 245419 h 672104"/>
                  <a:gd name="connsiteX5" fmla="*/ 71334 w 304398"/>
                  <a:gd name="connsiteY5" fmla="*/ 136449 h 672104"/>
                  <a:gd name="connsiteX6" fmla="*/ 128188 w 304398"/>
                  <a:gd name="connsiteY6" fmla="*/ 60644 h 672104"/>
                  <a:gd name="connsiteX7" fmla="*/ 189779 w 304398"/>
                  <a:gd name="connsiteY7" fmla="*/ 8528 h 672104"/>
                  <a:gd name="connsiteX8" fmla="*/ 213468 w 304398"/>
                  <a:gd name="connsiteY8" fmla="*/ 3790 h 672104"/>
                  <a:gd name="connsiteX9" fmla="*/ 251371 w 304398"/>
                  <a:gd name="connsiteY9" fmla="*/ 46430 h 672104"/>
                  <a:gd name="connsiteX10" fmla="*/ 279798 w 304398"/>
                  <a:gd name="connsiteY10" fmla="*/ 136449 h 672104"/>
                  <a:gd name="connsiteX11" fmla="*/ 294012 w 304398"/>
                  <a:gd name="connsiteY11" fmla="*/ 212254 h 672104"/>
                  <a:gd name="connsiteX12" fmla="*/ 303487 w 304398"/>
                  <a:gd name="connsiteY12" fmla="*/ 330700 h 672104"/>
                  <a:gd name="connsiteX13" fmla="*/ 303487 w 304398"/>
                  <a:gd name="connsiteY13" fmla="*/ 463359 h 672104"/>
                  <a:gd name="connsiteX14" fmla="*/ 298749 w 304398"/>
                  <a:gd name="connsiteY14" fmla="*/ 600756 h 672104"/>
                  <a:gd name="connsiteX15" fmla="*/ 289274 w 304398"/>
                  <a:gd name="connsiteY15" fmla="*/ 671823 h 672104"/>
                  <a:gd name="connsiteX16" fmla="*/ 241895 w 304398"/>
                  <a:gd name="connsiteY16" fmla="*/ 624445 h 672104"/>
                  <a:gd name="connsiteX17" fmla="*/ 185042 w 304398"/>
                  <a:gd name="connsiteY17" fmla="*/ 596018 h 672104"/>
                  <a:gd name="connsiteX18" fmla="*/ 113974 w 304398"/>
                  <a:gd name="connsiteY18" fmla="*/ 591280 h 672104"/>
                  <a:gd name="connsiteX19" fmla="*/ 23956 w 304398"/>
                  <a:gd name="connsiteY19" fmla="*/ 652872 h 67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4398" h="672104">
                    <a:moveTo>
                      <a:pt x="23956" y="652872"/>
                    </a:moveTo>
                    <a:cubicBezTo>
                      <a:pt x="6584" y="646555"/>
                      <a:pt x="13690" y="588912"/>
                      <a:pt x="9742" y="553378"/>
                    </a:cubicBezTo>
                    <a:cubicBezTo>
                      <a:pt x="5794" y="517844"/>
                      <a:pt x="1056" y="473624"/>
                      <a:pt x="266" y="439670"/>
                    </a:cubicBezTo>
                    <a:cubicBezTo>
                      <a:pt x="-524" y="405716"/>
                      <a:pt x="266" y="382026"/>
                      <a:pt x="5004" y="349651"/>
                    </a:cubicBezTo>
                    <a:cubicBezTo>
                      <a:pt x="9742" y="317276"/>
                      <a:pt x="17638" y="280953"/>
                      <a:pt x="28693" y="245419"/>
                    </a:cubicBezTo>
                    <a:cubicBezTo>
                      <a:pt x="39748" y="209885"/>
                      <a:pt x="54752" y="167245"/>
                      <a:pt x="71334" y="136449"/>
                    </a:cubicBezTo>
                    <a:cubicBezTo>
                      <a:pt x="87916" y="105653"/>
                      <a:pt x="108447" y="81964"/>
                      <a:pt x="128188" y="60644"/>
                    </a:cubicBezTo>
                    <a:cubicBezTo>
                      <a:pt x="147929" y="39324"/>
                      <a:pt x="175566" y="18004"/>
                      <a:pt x="189779" y="8528"/>
                    </a:cubicBezTo>
                    <a:cubicBezTo>
                      <a:pt x="203992" y="-948"/>
                      <a:pt x="203203" y="-2527"/>
                      <a:pt x="213468" y="3790"/>
                    </a:cubicBezTo>
                    <a:cubicBezTo>
                      <a:pt x="223733" y="10107"/>
                      <a:pt x="240316" y="24320"/>
                      <a:pt x="251371" y="46430"/>
                    </a:cubicBezTo>
                    <a:cubicBezTo>
                      <a:pt x="262426" y="68540"/>
                      <a:pt x="272691" y="108812"/>
                      <a:pt x="279798" y="136449"/>
                    </a:cubicBezTo>
                    <a:cubicBezTo>
                      <a:pt x="286905" y="164086"/>
                      <a:pt x="290064" y="179879"/>
                      <a:pt x="294012" y="212254"/>
                    </a:cubicBezTo>
                    <a:cubicBezTo>
                      <a:pt x="297960" y="244629"/>
                      <a:pt x="301908" y="288849"/>
                      <a:pt x="303487" y="330700"/>
                    </a:cubicBezTo>
                    <a:cubicBezTo>
                      <a:pt x="305066" y="372551"/>
                      <a:pt x="304277" y="418350"/>
                      <a:pt x="303487" y="463359"/>
                    </a:cubicBezTo>
                    <a:cubicBezTo>
                      <a:pt x="302697" y="508368"/>
                      <a:pt x="301118" y="566012"/>
                      <a:pt x="298749" y="600756"/>
                    </a:cubicBezTo>
                    <a:cubicBezTo>
                      <a:pt x="296380" y="635500"/>
                      <a:pt x="298750" y="667875"/>
                      <a:pt x="289274" y="671823"/>
                    </a:cubicBezTo>
                    <a:cubicBezTo>
                      <a:pt x="279798" y="675771"/>
                      <a:pt x="259267" y="637079"/>
                      <a:pt x="241895" y="624445"/>
                    </a:cubicBezTo>
                    <a:cubicBezTo>
                      <a:pt x="224523" y="611811"/>
                      <a:pt x="206362" y="601545"/>
                      <a:pt x="185042" y="596018"/>
                    </a:cubicBezTo>
                    <a:cubicBezTo>
                      <a:pt x="163722" y="590491"/>
                      <a:pt x="134505" y="584963"/>
                      <a:pt x="113974" y="591280"/>
                    </a:cubicBezTo>
                    <a:cubicBezTo>
                      <a:pt x="93443" y="597597"/>
                      <a:pt x="41328" y="659189"/>
                      <a:pt x="23956" y="65287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7426891" y="1016575"/>
                <a:ext cx="208881" cy="336433"/>
              </a:xfrm>
              <a:custGeom>
                <a:avLst/>
                <a:gdLst>
                  <a:gd name="connsiteX0" fmla="*/ 1548 w 252770"/>
                  <a:gd name="connsiteY0" fmla="*/ 79120 h 504926"/>
                  <a:gd name="connsiteX1" fmla="*/ 48926 w 252770"/>
                  <a:gd name="connsiteY1" fmla="*/ 22266 h 504926"/>
                  <a:gd name="connsiteX2" fmla="*/ 91566 w 252770"/>
                  <a:gd name="connsiteY2" fmla="*/ 3315 h 504926"/>
                  <a:gd name="connsiteX3" fmla="*/ 138945 w 252770"/>
                  <a:gd name="connsiteY3" fmla="*/ 3315 h 504926"/>
                  <a:gd name="connsiteX4" fmla="*/ 186323 w 252770"/>
                  <a:gd name="connsiteY4" fmla="*/ 36480 h 504926"/>
                  <a:gd name="connsiteX5" fmla="*/ 210012 w 252770"/>
                  <a:gd name="connsiteY5" fmla="*/ 83858 h 504926"/>
                  <a:gd name="connsiteX6" fmla="*/ 243177 w 252770"/>
                  <a:gd name="connsiteY6" fmla="*/ 150187 h 504926"/>
                  <a:gd name="connsiteX7" fmla="*/ 252652 w 252770"/>
                  <a:gd name="connsiteY7" fmla="*/ 268633 h 504926"/>
                  <a:gd name="connsiteX8" fmla="*/ 238439 w 252770"/>
                  <a:gd name="connsiteY8" fmla="*/ 387079 h 504926"/>
                  <a:gd name="connsiteX9" fmla="*/ 195798 w 252770"/>
                  <a:gd name="connsiteY9" fmla="*/ 453408 h 504926"/>
                  <a:gd name="connsiteX10" fmla="*/ 157896 w 252770"/>
                  <a:gd name="connsiteY10" fmla="*/ 496049 h 504926"/>
                  <a:gd name="connsiteX11" fmla="*/ 77353 w 252770"/>
                  <a:gd name="connsiteY11" fmla="*/ 496049 h 504926"/>
                  <a:gd name="connsiteX12" fmla="*/ 67877 w 252770"/>
                  <a:gd name="connsiteY12" fmla="*/ 401292 h 504926"/>
                  <a:gd name="connsiteX13" fmla="*/ 39450 w 252770"/>
                  <a:gd name="connsiteY13" fmla="*/ 230730 h 504926"/>
                  <a:gd name="connsiteX14" fmla="*/ 15761 w 252770"/>
                  <a:gd name="connsiteY14" fmla="*/ 159663 h 504926"/>
                  <a:gd name="connsiteX15" fmla="*/ 11023 w 252770"/>
                  <a:gd name="connsiteY15" fmla="*/ 131236 h 504926"/>
                  <a:gd name="connsiteX16" fmla="*/ 1548 w 252770"/>
                  <a:gd name="connsiteY16" fmla="*/ 79120 h 50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770" h="504926">
                    <a:moveTo>
                      <a:pt x="1548" y="79120"/>
                    </a:moveTo>
                    <a:cubicBezTo>
                      <a:pt x="7865" y="60958"/>
                      <a:pt x="33923" y="34900"/>
                      <a:pt x="48926" y="22266"/>
                    </a:cubicBezTo>
                    <a:cubicBezTo>
                      <a:pt x="63929" y="9632"/>
                      <a:pt x="76563" y="6473"/>
                      <a:pt x="91566" y="3315"/>
                    </a:cubicBezTo>
                    <a:cubicBezTo>
                      <a:pt x="106569" y="157"/>
                      <a:pt x="123152" y="-2212"/>
                      <a:pt x="138945" y="3315"/>
                    </a:cubicBezTo>
                    <a:cubicBezTo>
                      <a:pt x="154738" y="8842"/>
                      <a:pt x="174479" y="23056"/>
                      <a:pt x="186323" y="36480"/>
                    </a:cubicBezTo>
                    <a:cubicBezTo>
                      <a:pt x="198167" y="49904"/>
                      <a:pt x="210012" y="83858"/>
                      <a:pt x="210012" y="83858"/>
                    </a:cubicBezTo>
                    <a:cubicBezTo>
                      <a:pt x="219488" y="102809"/>
                      <a:pt x="236070" y="119391"/>
                      <a:pt x="243177" y="150187"/>
                    </a:cubicBezTo>
                    <a:cubicBezTo>
                      <a:pt x="250284" y="180983"/>
                      <a:pt x="253442" y="229151"/>
                      <a:pt x="252652" y="268633"/>
                    </a:cubicBezTo>
                    <a:cubicBezTo>
                      <a:pt x="251862" y="308115"/>
                      <a:pt x="247915" y="356283"/>
                      <a:pt x="238439" y="387079"/>
                    </a:cubicBezTo>
                    <a:cubicBezTo>
                      <a:pt x="228963" y="417875"/>
                      <a:pt x="209222" y="435246"/>
                      <a:pt x="195798" y="453408"/>
                    </a:cubicBezTo>
                    <a:cubicBezTo>
                      <a:pt x="182374" y="471570"/>
                      <a:pt x="177637" y="488942"/>
                      <a:pt x="157896" y="496049"/>
                    </a:cubicBezTo>
                    <a:cubicBezTo>
                      <a:pt x="138155" y="503156"/>
                      <a:pt x="92356" y="511842"/>
                      <a:pt x="77353" y="496049"/>
                    </a:cubicBezTo>
                    <a:cubicBezTo>
                      <a:pt x="62350" y="480256"/>
                      <a:pt x="74194" y="445512"/>
                      <a:pt x="67877" y="401292"/>
                    </a:cubicBezTo>
                    <a:cubicBezTo>
                      <a:pt x="61560" y="357072"/>
                      <a:pt x="48136" y="271002"/>
                      <a:pt x="39450" y="230730"/>
                    </a:cubicBezTo>
                    <a:cubicBezTo>
                      <a:pt x="30764" y="190459"/>
                      <a:pt x="20499" y="176245"/>
                      <a:pt x="15761" y="159663"/>
                    </a:cubicBezTo>
                    <a:cubicBezTo>
                      <a:pt x="11023" y="143081"/>
                      <a:pt x="11813" y="142291"/>
                      <a:pt x="11023" y="131236"/>
                    </a:cubicBezTo>
                    <a:cubicBezTo>
                      <a:pt x="10233" y="120181"/>
                      <a:pt x="-4769" y="97282"/>
                      <a:pt x="1548" y="79120"/>
                    </a:cubicBezTo>
                    <a:close/>
                  </a:path>
                </a:pathLst>
              </a:custGeom>
              <a:solidFill>
                <a:srgbClr val="E39650"/>
              </a:solidFill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 rot="21334807">
                <a:off x="7198305" y="563311"/>
                <a:ext cx="365609" cy="545537"/>
              </a:xfrm>
              <a:custGeom>
                <a:avLst/>
                <a:gdLst>
                  <a:gd name="connsiteX0" fmla="*/ 1869 w 463553"/>
                  <a:gd name="connsiteY0" fmla="*/ 1521 h 539444"/>
                  <a:gd name="connsiteX1" fmla="*/ 172430 w 463553"/>
                  <a:gd name="connsiteY1" fmla="*/ 48899 h 539444"/>
                  <a:gd name="connsiteX2" fmla="*/ 286138 w 463553"/>
                  <a:gd name="connsiteY2" fmla="*/ 119967 h 539444"/>
                  <a:gd name="connsiteX3" fmla="*/ 366681 w 463553"/>
                  <a:gd name="connsiteY3" fmla="*/ 228936 h 539444"/>
                  <a:gd name="connsiteX4" fmla="*/ 433011 w 463553"/>
                  <a:gd name="connsiteY4" fmla="*/ 347382 h 539444"/>
                  <a:gd name="connsiteX5" fmla="*/ 461438 w 463553"/>
                  <a:gd name="connsiteY5" fmla="*/ 480041 h 539444"/>
                  <a:gd name="connsiteX6" fmla="*/ 456700 w 463553"/>
                  <a:gd name="connsiteY6" fmla="*/ 480041 h 539444"/>
                  <a:gd name="connsiteX7" fmla="*/ 418797 w 463553"/>
                  <a:gd name="connsiteY7" fmla="*/ 456352 h 539444"/>
                  <a:gd name="connsiteX8" fmla="*/ 385632 w 463553"/>
                  <a:gd name="connsiteY8" fmla="*/ 451614 h 539444"/>
                  <a:gd name="connsiteX9" fmla="*/ 361943 w 463553"/>
                  <a:gd name="connsiteY9" fmla="*/ 451614 h 539444"/>
                  <a:gd name="connsiteX10" fmla="*/ 352468 w 463553"/>
                  <a:gd name="connsiteY10" fmla="*/ 461090 h 539444"/>
                  <a:gd name="connsiteX11" fmla="*/ 333516 w 463553"/>
                  <a:gd name="connsiteY11" fmla="*/ 484779 h 539444"/>
                  <a:gd name="connsiteX12" fmla="*/ 314565 w 463553"/>
                  <a:gd name="connsiteY12" fmla="*/ 494255 h 539444"/>
                  <a:gd name="connsiteX13" fmla="*/ 295614 w 463553"/>
                  <a:gd name="connsiteY13" fmla="*/ 503730 h 539444"/>
                  <a:gd name="connsiteX14" fmla="*/ 281400 w 463553"/>
                  <a:gd name="connsiteY14" fmla="*/ 517944 h 539444"/>
                  <a:gd name="connsiteX15" fmla="*/ 271925 w 463553"/>
                  <a:gd name="connsiteY15" fmla="*/ 536895 h 539444"/>
                  <a:gd name="connsiteX16" fmla="*/ 257711 w 463553"/>
                  <a:gd name="connsiteY16" fmla="*/ 456352 h 539444"/>
                  <a:gd name="connsiteX17" fmla="*/ 229284 w 463553"/>
                  <a:gd name="connsiteY17" fmla="*/ 399498 h 539444"/>
                  <a:gd name="connsiteX18" fmla="*/ 196119 w 463553"/>
                  <a:gd name="connsiteY18" fmla="*/ 323693 h 539444"/>
                  <a:gd name="connsiteX19" fmla="*/ 172430 w 463553"/>
                  <a:gd name="connsiteY19" fmla="*/ 247888 h 539444"/>
                  <a:gd name="connsiteX20" fmla="*/ 110839 w 463553"/>
                  <a:gd name="connsiteY20" fmla="*/ 157869 h 539444"/>
                  <a:gd name="connsiteX21" fmla="*/ 82412 w 463553"/>
                  <a:gd name="connsiteY21" fmla="*/ 105753 h 539444"/>
                  <a:gd name="connsiteX22" fmla="*/ 1869 w 463553"/>
                  <a:gd name="connsiteY22" fmla="*/ 1521 h 53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3553" h="539444">
                    <a:moveTo>
                      <a:pt x="1869" y="1521"/>
                    </a:moveTo>
                    <a:cubicBezTo>
                      <a:pt x="16872" y="-7955"/>
                      <a:pt x="125052" y="29158"/>
                      <a:pt x="172430" y="48899"/>
                    </a:cubicBezTo>
                    <a:cubicBezTo>
                      <a:pt x="219808" y="68640"/>
                      <a:pt x="253763" y="89961"/>
                      <a:pt x="286138" y="119967"/>
                    </a:cubicBezTo>
                    <a:cubicBezTo>
                      <a:pt x="318513" y="149973"/>
                      <a:pt x="342202" y="191033"/>
                      <a:pt x="366681" y="228936"/>
                    </a:cubicBezTo>
                    <a:cubicBezTo>
                      <a:pt x="391160" y="266839"/>
                      <a:pt x="417218" y="305531"/>
                      <a:pt x="433011" y="347382"/>
                    </a:cubicBezTo>
                    <a:cubicBezTo>
                      <a:pt x="448804" y="389233"/>
                      <a:pt x="461438" y="480041"/>
                      <a:pt x="461438" y="480041"/>
                    </a:cubicBezTo>
                    <a:cubicBezTo>
                      <a:pt x="465386" y="502151"/>
                      <a:pt x="463807" y="483989"/>
                      <a:pt x="456700" y="480041"/>
                    </a:cubicBezTo>
                    <a:cubicBezTo>
                      <a:pt x="449593" y="476093"/>
                      <a:pt x="430642" y="461090"/>
                      <a:pt x="418797" y="456352"/>
                    </a:cubicBezTo>
                    <a:cubicBezTo>
                      <a:pt x="406952" y="451614"/>
                      <a:pt x="395108" y="452404"/>
                      <a:pt x="385632" y="451614"/>
                    </a:cubicBezTo>
                    <a:cubicBezTo>
                      <a:pt x="376156" y="450824"/>
                      <a:pt x="361943" y="451614"/>
                      <a:pt x="361943" y="451614"/>
                    </a:cubicBezTo>
                    <a:cubicBezTo>
                      <a:pt x="356416" y="453193"/>
                      <a:pt x="357206" y="455563"/>
                      <a:pt x="352468" y="461090"/>
                    </a:cubicBezTo>
                    <a:cubicBezTo>
                      <a:pt x="347730" y="466617"/>
                      <a:pt x="333516" y="484779"/>
                      <a:pt x="333516" y="484779"/>
                    </a:cubicBezTo>
                    <a:cubicBezTo>
                      <a:pt x="327199" y="490306"/>
                      <a:pt x="314565" y="494255"/>
                      <a:pt x="314565" y="494255"/>
                    </a:cubicBezTo>
                    <a:lnTo>
                      <a:pt x="295614" y="503730"/>
                    </a:lnTo>
                    <a:cubicBezTo>
                      <a:pt x="290087" y="507678"/>
                      <a:pt x="281400" y="517944"/>
                      <a:pt x="281400" y="517944"/>
                    </a:cubicBezTo>
                    <a:cubicBezTo>
                      <a:pt x="277452" y="523472"/>
                      <a:pt x="275873" y="547160"/>
                      <a:pt x="271925" y="536895"/>
                    </a:cubicBezTo>
                    <a:cubicBezTo>
                      <a:pt x="267977" y="526630"/>
                      <a:pt x="264818" y="479252"/>
                      <a:pt x="257711" y="456352"/>
                    </a:cubicBezTo>
                    <a:cubicBezTo>
                      <a:pt x="250604" y="433453"/>
                      <a:pt x="239549" y="421608"/>
                      <a:pt x="229284" y="399498"/>
                    </a:cubicBezTo>
                    <a:cubicBezTo>
                      <a:pt x="219019" y="377388"/>
                      <a:pt x="205595" y="348961"/>
                      <a:pt x="196119" y="323693"/>
                    </a:cubicBezTo>
                    <a:cubicBezTo>
                      <a:pt x="186643" y="298425"/>
                      <a:pt x="186643" y="275525"/>
                      <a:pt x="172430" y="247888"/>
                    </a:cubicBezTo>
                    <a:cubicBezTo>
                      <a:pt x="158217" y="220251"/>
                      <a:pt x="125842" y="181558"/>
                      <a:pt x="110839" y="157869"/>
                    </a:cubicBezTo>
                    <a:cubicBezTo>
                      <a:pt x="95836" y="134180"/>
                      <a:pt x="98205" y="126283"/>
                      <a:pt x="82412" y="105753"/>
                    </a:cubicBezTo>
                    <a:cubicBezTo>
                      <a:pt x="66619" y="85223"/>
                      <a:pt x="-13134" y="10997"/>
                      <a:pt x="1869" y="152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 flipH="1">
                <a:off x="7457305" y="1115274"/>
                <a:ext cx="97047" cy="137418"/>
              </a:xfrm>
              <a:custGeom>
                <a:avLst/>
                <a:gdLst>
                  <a:gd name="connsiteX0" fmla="*/ 169501 w 169501"/>
                  <a:gd name="connsiteY0" fmla="*/ 42661 h 137417"/>
                  <a:gd name="connsiteX1" fmla="*/ 103172 w 169501"/>
                  <a:gd name="connsiteY1" fmla="*/ 20 h 137417"/>
                  <a:gd name="connsiteX2" fmla="*/ 8415 w 169501"/>
                  <a:gd name="connsiteY2" fmla="*/ 37923 h 137417"/>
                  <a:gd name="connsiteX3" fmla="*/ 8415 w 169501"/>
                  <a:gd name="connsiteY3" fmla="*/ 99514 h 137417"/>
                  <a:gd name="connsiteX4" fmla="*/ 41580 w 169501"/>
                  <a:gd name="connsiteY4" fmla="*/ 137417 h 137417"/>
                  <a:gd name="connsiteX5" fmla="*/ 41580 w 169501"/>
                  <a:gd name="connsiteY5" fmla="*/ 137417 h 13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501" h="137417">
                    <a:moveTo>
                      <a:pt x="169501" y="42661"/>
                    </a:moveTo>
                    <a:cubicBezTo>
                      <a:pt x="149760" y="21735"/>
                      <a:pt x="130020" y="810"/>
                      <a:pt x="103172" y="20"/>
                    </a:cubicBezTo>
                    <a:cubicBezTo>
                      <a:pt x="76324" y="-770"/>
                      <a:pt x="24208" y="21341"/>
                      <a:pt x="8415" y="37923"/>
                    </a:cubicBezTo>
                    <a:cubicBezTo>
                      <a:pt x="-7378" y="54505"/>
                      <a:pt x="2888" y="82932"/>
                      <a:pt x="8415" y="99514"/>
                    </a:cubicBezTo>
                    <a:cubicBezTo>
                      <a:pt x="13942" y="116096"/>
                      <a:pt x="41580" y="137417"/>
                      <a:pt x="41580" y="137417"/>
                    </a:cubicBezTo>
                    <a:lnTo>
                      <a:pt x="41580" y="137417"/>
                    </a:lnTo>
                  </a:path>
                </a:pathLst>
              </a:custGeom>
              <a:solidFill>
                <a:srgbClr val="E39650"/>
              </a:solidFill>
              <a:ln>
                <a:solidFill>
                  <a:srgbClr val="C36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98" name="Picture 2" descr="Grandmother housewife stock vector. Illustration of mature - 50484658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33" b="98667" l="9884" r="89729">
                        <a14:foregroundMark x1="33333" y1="25111" x2="39922" y2="30556"/>
                        <a14:foregroundMark x1="59496" y1="23667" x2="66667" y2="32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24" y="1350349"/>
            <a:ext cx="3501794" cy="523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Clip Art Little Png For - Little Girl Cartoon Png, Transparent Png - kind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73" b="96488" l="10000" r="90000">
                        <a14:foregroundMark x1="53023" y1="24030" x2="49884" y2="34473"/>
                        <a14:foregroundMark x1="66395" y1="21996" x2="68372" y2="310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28" r="21081"/>
          <a:stretch/>
        </p:blipFill>
        <p:spPr bwMode="auto">
          <a:xfrm>
            <a:off x="9155922" y="2213355"/>
            <a:ext cx="2287620" cy="384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718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D6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31520" y="384048"/>
            <a:ext cx="10680192" cy="618134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defRPr/>
            </a:pP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lăng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endParaRPr lang="en-US" altLang="en-US" sz="28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endParaRPr lang="en-US" altLang="en-US" sz="28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Tx/>
              <a:buChar char="-"/>
              <a:defRPr/>
            </a:pP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đoàn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endParaRPr lang="en-US" altLang="en-US" sz="28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  <a:buFontTx/>
              <a:buChar char="-"/>
              <a:defRPr/>
            </a:pP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nhổ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củ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cải</a:t>
            </a:r>
            <a:r>
              <a:rPr lang="en-US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2615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A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330" y="1306287"/>
            <a:ext cx="653142" cy="326579"/>
          </a:xfrm>
          <a:custGeom>
            <a:avLst/>
            <a:gdLst>
              <a:gd name="connsiteX0" fmla="*/ 0 w 783771"/>
              <a:gd name="connsiteY0" fmla="*/ 0 h 408214"/>
              <a:gd name="connsiteX1" fmla="*/ 783771 w 783771"/>
              <a:gd name="connsiteY1" fmla="*/ 0 h 408214"/>
              <a:gd name="connsiteX2" fmla="*/ 783771 w 783771"/>
              <a:gd name="connsiteY2" fmla="*/ 408214 h 408214"/>
              <a:gd name="connsiteX3" fmla="*/ 0 w 783771"/>
              <a:gd name="connsiteY3" fmla="*/ 408214 h 408214"/>
              <a:gd name="connsiteX4" fmla="*/ 0 w 783771"/>
              <a:gd name="connsiteY4" fmla="*/ 0 h 408214"/>
              <a:gd name="connsiteX0" fmla="*/ 0 w 812799"/>
              <a:gd name="connsiteY0" fmla="*/ 0 h 408214"/>
              <a:gd name="connsiteX1" fmla="*/ 783771 w 812799"/>
              <a:gd name="connsiteY1" fmla="*/ 0 h 408214"/>
              <a:gd name="connsiteX2" fmla="*/ 783771 w 812799"/>
              <a:gd name="connsiteY2" fmla="*/ 408214 h 408214"/>
              <a:gd name="connsiteX3" fmla="*/ 0 w 812799"/>
              <a:gd name="connsiteY3" fmla="*/ 408214 h 408214"/>
              <a:gd name="connsiteX4" fmla="*/ 0 w 812799"/>
              <a:gd name="connsiteY4" fmla="*/ 0 h 408214"/>
              <a:gd name="connsiteX0" fmla="*/ 0 w 812799"/>
              <a:gd name="connsiteY0" fmla="*/ 36285 h 444499"/>
              <a:gd name="connsiteX1" fmla="*/ 783771 w 812799"/>
              <a:gd name="connsiteY1" fmla="*/ 36285 h 444499"/>
              <a:gd name="connsiteX2" fmla="*/ 783771 w 812799"/>
              <a:gd name="connsiteY2" fmla="*/ 444499 h 444499"/>
              <a:gd name="connsiteX3" fmla="*/ 0 w 812799"/>
              <a:gd name="connsiteY3" fmla="*/ 444499 h 444499"/>
              <a:gd name="connsiteX4" fmla="*/ 0 w 812799"/>
              <a:gd name="connsiteY4" fmla="*/ 36285 h 444499"/>
              <a:gd name="connsiteX0" fmla="*/ 0 w 812799"/>
              <a:gd name="connsiteY0" fmla="*/ 67494 h 475708"/>
              <a:gd name="connsiteX1" fmla="*/ 783771 w 812799"/>
              <a:gd name="connsiteY1" fmla="*/ 67494 h 475708"/>
              <a:gd name="connsiteX2" fmla="*/ 783771 w 812799"/>
              <a:gd name="connsiteY2" fmla="*/ 475708 h 475708"/>
              <a:gd name="connsiteX3" fmla="*/ 0 w 812799"/>
              <a:gd name="connsiteY3" fmla="*/ 475708 h 475708"/>
              <a:gd name="connsiteX4" fmla="*/ 0 w 812799"/>
              <a:gd name="connsiteY4" fmla="*/ 67494 h 475708"/>
              <a:gd name="connsiteX0" fmla="*/ 0 w 812799"/>
              <a:gd name="connsiteY0" fmla="*/ 67494 h 475708"/>
              <a:gd name="connsiteX1" fmla="*/ 783771 w 812799"/>
              <a:gd name="connsiteY1" fmla="*/ 67494 h 475708"/>
              <a:gd name="connsiteX2" fmla="*/ 783771 w 812799"/>
              <a:gd name="connsiteY2" fmla="*/ 475708 h 475708"/>
              <a:gd name="connsiteX3" fmla="*/ 0 w 812799"/>
              <a:gd name="connsiteY3" fmla="*/ 475708 h 475708"/>
              <a:gd name="connsiteX4" fmla="*/ 0 w 812799"/>
              <a:gd name="connsiteY4" fmla="*/ 67494 h 475708"/>
              <a:gd name="connsiteX0" fmla="*/ 0 w 812799"/>
              <a:gd name="connsiteY0" fmla="*/ 67494 h 504736"/>
              <a:gd name="connsiteX1" fmla="*/ 783771 w 812799"/>
              <a:gd name="connsiteY1" fmla="*/ 67494 h 504736"/>
              <a:gd name="connsiteX2" fmla="*/ 783771 w 812799"/>
              <a:gd name="connsiteY2" fmla="*/ 475708 h 504736"/>
              <a:gd name="connsiteX3" fmla="*/ 0 w 812799"/>
              <a:gd name="connsiteY3" fmla="*/ 475708 h 504736"/>
              <a:gd name="connsiteX4" fmla="*/ 0 w 812799"/>
              <a:gd name="connsiteY4" fmla="*/ 67494 h 504736"/>
              <a:gd name="connsiteX0" fmla="*/ 0 w 812799"/>
              <a:gd name="connsiteY0" fmla="*/ 67494 h 537540"/>
              <a:gd name="connsiteX1" fmla="*/ 783771 w 812799"/>
              <a:gd name="connsiteY1" fmla="*/ 67494 h 537540"/>
              <a:gd name="connsiteX2" fmla="*/ 783771 w 812799"/>
              <a:gd name="connsiteY2" fmla="*/ 475708 h 537540"/>
              <a:gd name="connsiteX3" fmla="*/ 0 w 812799"/>
              <a:gd name="connsiteY3" fmla="*/ 475708 h 537540"/>
              <a:gd name="connsiteX4" fmla="*/ 0 w 812799"/>
              <a:gd name="connsiteY4" fmla="*/ 67494 h 53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799" h="537540">
                <a:moveTo>
                  <a:pt x="0" y="67494"/>
                </a:moveTo>
                <a:cubicBezTo>
                  <a:pt x="261257" y="-30478"/>
                  <a:pt x="506185" y="-14149"/>
                  <a:pt x="783771" y="67494"/>
                </a:cubicBezTo>
                <a:cubicBezTo>
                  <a:pt x="849085" y="203565"/>
                  <a:pt x="783771" y="339637"/>
                  <a:pt x="783771" y="475708"/>
                </a:cubicBezTo>
                <a:cubicBezTo>
                  <a:pt x="522514" y="573679"/>
                  <a:pt x="261257" y="541022"/>
                  <a:pt x="0" y="475708"/>
                </a:cubicBezTo>
                <a:cubicBezTo>
                  <a:pt x="0" y="339637"/>
                  <a:pt x="48985" y="203565"/>
                  <a:pt x="0" y="67494"/>
                </a:cubicBezTo>
                <a:close/>
              </a:path>
            </a:pathLst>
          </a:custGeom>
          <a:solidFill>
            <a:srgbClr val="DF3E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29027" y="1779814"/>
            <a:ext cx="567871" cy="301327"/>
          </a:xfrm>
          <a:custGeom>
            <a:avLst/>
            <a:gdLst>
              <a:gd name="connsiteX0" fmla="*/ 0 w 996043"/>
              <a:gd name="connsiteY0" fmla="*/ 0 h 460684"/>
              <a:gd name="connsiteX1" fmla="*/ 996043 w 996043"/>
              <a:gd name="connsiteY1" fmla="*/ 0 h 460684"/>
              <a:gd name="connsiteX2" fmla="*/ 996043 w 996043"/>
              <a:gd name="connsiteY2" fmla="*/ 460684 h 460684"/>
              <a:gd name="connsiteX3" fmla="*/ 0 w 996043"/>
              <a:gd name="connsiteY3" fmla="*/ 460684 h 460684"/>
              <a:gd name="connsiteX4" fmla="*/ 0 w 996043"/>
              <a:gd name="connsiteY4" fmla="*/ 0 h 460684"/>
              <a:gd name="connsiteX0" fmla="*/ 0 w 1032328"/>
              <a:gd name="connsiteY0" fmla="*/ 0 h 460684"/>
              <a:gd name="connsiteX1" fmla="*/ 996043 w 1032328"/>
              <a:gd name="connsiteY1" fmla="*/ 0 h 460684"/>
              <a:gd name="connsiteX2" fmla="*/ 996043 w 1032328"/>
              <a:gd name="connsiteY2" fmla="*/ 460684 h 460684"/>
              <a:gd name="connsiteX3" fmla="*/ 0 w 1032328"/>
              <a:gd name="connsiteY3" fmla="*/ 460684 h 460684"/>
              <a:gd name="connsiteX4" fmla="*/ 0 w 1032328"/>
              <a:gd name="connsiteY4" fmla="*/ 0 h 460684"/>
              <a:gd name="connsiteX0" fmla="*/ 0 w 1032328"/>
              <a:gd name="connsiteY0" fmla="*/ 0 h 460684"/>
              <a:gd name="connsiteX1" fmla="*/ 996043 w 1032328"/>
              <a:gd name="connsiteY1" fmla="*/ 0 h 460684"/>
              <a:gd name="connsiteX2" fmla="*/ 996043 w 1032328"/>
              <a:gd name="connsiteY2" fmla="*/ 460684 h 460684"/>
              <a:gd name="connsiteX3" fmla="*/ 0 w 1032328"/>
              <a:gd name="connsiteY3" fmla="*/ 460684 h 460684"/>
              <a:gd name="connsiteX4" fmla="*/ 0 w 1032328"/>
              <a:gd name="connsiteY4" fmla="*/ 0 h 460684"/>
              <a:gd name="connsiteX0" fmla="*/ 29028 w 1061356"/>
              <a:gd name="connsiteY0" fmla="*/ 0 h 460684"/>
              <a:gd name="connsiteX1" fmla="*/ 1025071 w 1061356"/>
              <a:gd name="connsiteY1" fmla="*/ 0 h 460684"/>
              <a:gd name="connsiteX2" fmla="*/ 1025071 w 1061356"/>
              <a:gd name="connsiteY2" fmla="*/ 460684 h 460684"/>
              <a:gd name="connsiteX3" fmla="*/ 29028 w 1061356"/>
              <a:gd name="connsiteY3" fmla="*/ 460684 h 460684"/>
              <a:gd name="connsiteX4" fmla="*/ 29028 w 1061356"/>
              <a:gd name="connsiteY4" fmla="*/ 0 h 460684"/>
              <a:gd name="connsiteX0" fmla="*/ 29028 w 1061356"/>
              <a:gd name="connsiteY0" fmla="*/ 0 h 518740"/>
              <a:gd name="connsiteX1" fmla="*/ 1025071 w 1061356"/>
              <a:gd name="connsiteY1" fmla="*/ 0 h 518740"/>
              <a:gd name="connsiteX2" fmla="*/ 1025071 w 1061356"/>
              <a:gd name="connsiteY2" fmla="*/ 460684 h 518740"/>
              <a:gd name="connsiteX3" fmla="*/ 29028 w 1061356"/>
              <a:gd name="connsiteY3" fmla="*/ 460684 h 518740"/>
              <a:gd name="connsiteX4" fmla="*/ 29028 w 1061356"/>
              <a:gd name="connsiteY4" fmla="*/ 0 h 518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1356" h="518740">
                <a:moveTo>
                  <a:pt x="29028" y="0"/>
                </a:moveTo>
                <a:cubicBezTo>
                  <a:pt x="361042" y="0"/>
                  <a:pt x="693057" y="81643"/>
                  <a:pt x="1025071" y="0"/>
                </a:cubicBezTo>
                <a:cubicBezTo>
                  <a:pt x="1106714" y="153561"/>
                  <a:pt x="1025071" y="307123"/>
                  <a:pt x="1025071" y="460684"/>
                </a:cubicBezTo>
                <a:cubicBezTo>
                  <a:pt x="693057" y="460684"/>
                  <a:pt x="361042" y="591312"/>
                  <a:pt x="29028" y="460684"/>
                </a:cubicBezTo>
                <a:cubicBezTo>
                  <a:pt x="29028" y="307123"/>
                  <a:pt x="-36286" y="153561"/>
                  <a:pt x="29028" y="0"/>
                </a:cubicBezTo>
                <a:close/>
              </a:path>
            </a:pathLst>
          </a:custGeom>
          <a:solidFill>
            <a:srgbClr val="FFC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" y="2220690"/>
            <a:ext cx="462881" cy="261253"/>
          </a:xfrm>
          <a:custGeom>
            <a:avLst/>
            <a:gdLst>
              <a:gd name="connsiteX0" fmla="*/ 0 w 620486"/>
              <a:gd name="connsiteY0" fmla="*/ 0 h 399143"/>
              <a:gd name="connsiteX1" fmla="*/ 620486 w 620486"/>
              <a:gd name="connsiteY1" fmla="*/ 0 h 399143"/>
              <a:gd name="connsiteX2" fmla="*/ 620486 w 620486"/>
              <a:gd name="connsiteY2" fmla="*/ 399143 h 399143"/>
              <a:gd name="connsiteX3" fmla="*/ 0 w 620486"/>
              <a:gd name="connsiteY3" fmla="*/ 399143 h 399143"/>
              <a:gd name="connsiteX4" fmla="*/ 0 w 620486"/>
              <a:gd name="connsiteY4" fmla="*/ 0 h 399143"/>
              <a:gd name="connsiteX0" fmla="*/ 0 w 620486"/>
              <a:gd name="connsiteY0" fmla="*/ 0 h 464457"/>
              <a:gd name="connsiteX1" fmla="*/ 620486 w 620486"/>
              <a:gd name="connsiteY1" fmla="*/ 0 h 464457"/>
              <a:gd name="connsiteX2" fmla="*/ 620486 w 620486"/>
              <a:gd name="connsiteY2" fmla="*/ 399143 h 464457"/>
              <a:gd name="connsiteX3" fmla="*/ 0 w 620486"/>
              <a:gd name="connsiteY3" fmla="*/ 399143 h 464457"/>
              <a:gd name="connsiteX4" fmla="*/ 0 w 620486"/>
              <a:gd name="connsiteY4" fmla="*/ 0 h 464457"/>
              <a:gd name="connsiteX0" fmla="*/ 0 w 620486"/>
              <a:gd name="connsiteY0" fmla="*/ 0 h 464457"/>
              <a:gd name="connsiteX1" fmla="*/ 620486 w 620486"/>
              <a:gd name="connsiteY1" fmla="*/ 0 h 464457"/>
              <a:gd name="connsiteX2" fmla="*/ 620486 w 620486"/>
              <a:gd name="connsiteY2" fmla="*/ 399143 h 464457"/>
              <a:gd name="connsiteX3" fmla="*/ 0 w 620486"/>
              <a:gd name="connsiteY3" fmla="*/ 399143 h 464457"/>
              <a:gd name="connsiteX4" fmla="*/ 0 w 620486"/>
              <a:gd name="connsiteY4" fmla="*/ 0 h 464457"/>
              <a:gd name="connsiteX0" fmla="*/ 0 w 620486"/>
              <a:gd name="connsiteY0" fmla="*/ 0 h 464457"/>
              <a:gd name="connsiteX1" fmla="*/ 620486 w 620486"/>
              <a:gd name="connsiteY1" fmla="*/ 0 h 464457"/>
              <a:gd name="connsiteX2" fmla="*/ 620486 w 620486"/>
              <a:gd name="connsiteY2" fmla="*/ 399143 h 464457"/>
              <a:gd name="connsiteX3" fmla="*/ 0 w 620486"/>
              <a:gd name="connsiteY3" fmla="*/ 399143 h 464457"/>
              <a:gd name="connsiteX4" fmla="*/ 0 w 620486"/>
              <a:gd name="connsiteY4" fmla="*/ 0 h 464457"/>
              <a:gd name="connsiteX0" fmla="*/ 0 w 642257"/>
              <a:gd name="connsiteY0" fmla="*/ 0 h 464457"/>
              <a:gd name="connsiteX1" fmla="*/ 620486 w 642257"/>
              <a:gd name="connsiteY1" fmla="*/ 0 h 464457"/>
              <a:gd name="connsiteX2" fmla="*/ 620486 w 642257"/>
              <a:gd name="connsiteY2" fmla="*/ 399143 h 464457"/>
              <a:gd name="connsiteX3" fmla="*/ 0 w 642257"/>
              <a:gd name="connsiteY3" fmla="*/ 399143 h 464457"/>
              <a:gd name="connsiteX4" fmla="*/ 0 w 642257"/>
              <a:gd name="connsiteY4" fmla="*/ 0 h 46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257" h="464457">
                <a:moveTo>
                  <a:pt x="0" y="0"/>
                </a:moveTo>
                <a:cubicBezTo>
                  <a:pt x="223157" y="65314"/>
                  <a:pt x="413657" y="0"/>
                  <a:pt x="620486" y="0"/>
                </a:cubicBezTo>
                <a:cubicBezTo>
                  <a:pt x="669471" y="149377"/>
                  <a:pt x="620486" y="266095"/>
                  <a:pt x="620486" y="399143"/>
                </a:cubicBezTo>
                <a:cubicBezTo>
                  <a:pt x="397329" y="546100"/>
                  <a:pt x="206829" y="399143"/>
                  <a:pt x="0" y="399143"/>
                </a:cubicBezTo>
                <a:cubicBezTo>
                  <a:pt x="0" y="266095"/>
                  <a:pt x="48986" y="165705"/>
                  <a:pt x="0" y="0"/>
                </a:cubicBezTo>
                <a:close/>
              </a:path>
            </a:pathLst>
          </a:custGeom>
          <a:solidFill>
            <a:srgbClr val="FF6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330" y="3775382"/>
            <a:ext cx="838200" cy="372075"/>
          </a:xfrm>
          <a:custGeom>
            <a:avLst/>
            <a:gdLst>
              <a:gd name="connsiteX0" fmla="*/ 0 w 816429"/>
              <a:gd name="connsiteY0" fmla="*/ 0 h 391886"/>
              <a:gd name="connsiteX1" fmla="*/ 816429 w 816429"/>
              <a:gd name="connsiteY1" fmla="*/ 0 h 391886"/>
              <a:gd name="connsiteX2" fmla="*/ 816429 w 816429"/>
              <a:gd name="connsiteY2" fmla="*/ 391886 h 391886"/>
              <a:gd name="connsiteX3" fmla="*/ 0 w 816429"/>
              <a:gd name="connsiteY3" fmla="*/ 391886 h 391886"/>
              <a:gd name="connsiteX4" fmla="*/ 0 w 816429"/>
              <a:gd name="connsiteY4" fmla="*/ 0 h 391886"/>
              <a:gd name="connsiteX0" fmla="*/ 0 w 838200"/>
              <a:gd name="connsiteY0" fmla="*/ 0 h 391886"/>
              <a:gd name="connsiteX1" fmla="*/ 816429 w 838200"/>
              <a:gd name="connsiteY1" fmla="*/ 0 h 391886"/>
              <a:gd name="connsiteX2" fmla="*/ 816429 w 838200"/>
              <a:gd name="connsiteY2" fmla="*/ 391886 h 391886"/>
              <a:gd name="connsiteX3" fmla="*/ 0 w 838200"/>
              <a:gd name="connsiteY3" fmla="*/ 391886 h 391886"/>
              <a:gd name="connsiteX4" fmla="*/ 0 w 838200"/>
              <a:gd name="connsiteY4" fmla="*/ 0 h 391886"/>
              <a:gd name="connsiteX0" fmla="*/ 0 w 838200"/>
              <a:gd name="connsiteY0" fmla="*/ 29028 h 420914"/>
              <a:gd name="connsiteX1" fmla="*/ 816429 w 838200"/>
              <a:gd name="connsiteY1" fmla="*/ 29028 h 420914"/>
              <a:gd name="connsiteX2" fmla="*/ 816429 w 838200"/>
              <a:gd name="connsiteY2" fmla="*/ 420914 h 420914"/>
              <a:gd name="connsiteX3" fmla="*/ 0 w 838200"/>
              <a:gd name="connsiteY3" fmla="*/ 420914 h 420914"/>
              <a:gd name="connsiteX4" fmla="*/ 0 w 838200"/>
              <a:gd name="connsiteY4" fmla="*/ 29028 h 420914"/>
              <a:gd name="connsiteX0" fmla="*/ 0 w 838200"/>
              <a:gd name="connsiteY0" fmla="*/ 61832 h 453718"/>
              <a:gd name="connsiteX1" fmla="*/ 816429 w 838200"/>
              <a:gd name="connsiteY1" fmla="*/ 61832 h 453718"/>
              <a:gd name="connsiteX2" fmla="*/ 816429 w 838200"/>
              <a:gd name="connsiteY2" fmla="*/ 453718 h 453718"/>
              <a:gd name="connsiteX3" fmla="*/ 0 w 838200"/>
              <a:gd name="connsiteY3" fmla="*/ 453718 h 453718"/>
              <a:gd name="connsiteX4" fmla="*/ 0 w 838200"/>
              <a:gd name="connsiteY4" fmla="*/ 61832 h 453718"/>
              <a:gd name="connsiteX0" fmla="*/ 0 w 838200"/>
              <a:gd name="connsiteY0" fmla="*/ 61832 h 453718"/>
              <a:gd name="connsiteX1" fmla="*/ 816429 w 838200"/>
              <a:gd name="connsiteY1" fmla="*/ 61832 h 453718"/>
              <a:gd name="connsiteX2" fmla="*/ 816429 w 838200"/>
              <a:gd name="connsiteY2" fmla="*/ 453718 h 453718"/>
              <a:gd name="connsiteX3" fmla="*/ 0 w 838200"/>
              <a:gd name="connsiteY3" fmla="*/ 453718 h 453718"/>
              <a:gd name="connsiteX4" fmla="*/ 0 w 838200"/>
              <a:gd name="connsiteY4" fmla="*/ 61832 h 453718"/>
              <a:gd name="connsiteX0" fmla="*/ 0 w 838200"/>
              <a:gd name="connsiteY0" fmla="*/ 61832 h 497260"/>
              <a:gd name="connsiteX1" fmla="*/ 816429 w 838200"/>
              <a:gd name="connsiteY1" fmla="*/ 61832 h 497260"/>
              <a:gd name="connsiteX2" fmla="*/ 816429 w 838200"/>
              <a:gd name="connsiteY2" fmla="*/ 453718 h 497260"/>
              <a:gd name="connsiteX3" fmla="*/ 0 w 838200"/>
              <a:gd name="connsiteY3" fmla="*/ 453718 h 497260"/>
              <a:gd name="connsiteX4" fmla="*/ 0 w 838200"/>
              <a:gd name="connsiteY4" fmla="*/ 61832 h 49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200" h="497260">
                <a:moveTo>
                  <a:pt x="0" y="61832"/>
                </a:moveTo>
                <a:cubicBezTo>
                  <a:pt x="272143" y="-36140"/>
                  <a:pt x="527957" y="-3482"/>
                  <a:pt x="816429" y="61832"/>
                </a:cubicBezTo>
                <a:cubicBezTo>
                  <a:pt x="865415" y="192461"/>
                  <a:pt x="816429" y="323089"/>
                  <a:pt x="816429" y="453718"/>
                </a:cubicBezTo>
                <a:cubicBezTo>
                  <a:pt x="544286" y="453718"/>
                  <a:pt x="272143" y="551689"/>
                  <a:pt x="0" y="453718"/>
                </a:cubicBezTo>
                <a:cubicBezTo>
                  <a:pt x="0" y="323089"/>
                  <a:pt x="32657" y="208790"/>
                  <a:pt x="0" y="61832"/>
                </a:cubicBezTo>
                <a:close/>
              </a:path>
            </a:pathLst>
          </a:custGeom>
          <a:solidFill>
            <a:srgbClr val="E03A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7"/>
          <p:cNvSpPr/>
          <p:nvPr/>
        </p:nvSpPr>
        <p:spPr>
          <a:xfrm>
            <a:off x="32659" y="4287006"/>
            <a:ext cx="506185" cy="317647"/>
          </a:xfrm>
          <a:custGeom>
            <a:avLst/>
            <a:gdLst>
              <a:gd name="connsiteX0" fmla="*/ 0 w 816429"/>
              <a:gd name="connsiteY0" fmla="*/ 0 h 391886"/>
              <a:gd name="connsiteX1" fmla="*/ 816429 w 816429"/>
              <a:gd name="connsiteY1" fmla="*/ 0 h 391886"/>
              <a:gd name="connsiteX2" fmla="*/ 816429 w 816429"/>
              <a:gd name="connsiteY2" fmla="*/ 391886 h 391886"/>
              <a:gd name="connsiteX3" fmla="*/ 0 w 816429"/>
              <a:gd name="connsiteY3" fmla="*/ 391886 h 391886"/>
              <a:gd name="connsiteX4" fmla="*/ 0 w 816429"/>
              <a:gd name="connsiteY4" fmla="*/ 0 h 391886"/>
              <a:gd name="connsiteX0" fmla="*/ 0 w 838200"/>
              <a:gd name="connsiteY0" fmla="*/ 0 h 391886"/>
              <a:gd name="connsiteX1" fmla="*/ 816429 w 838200"/>
              <a:gd name="connsiteY1" fmla="*/ 0 h 391886"/>
              <a:gd name="connsiteX2" fmla="*/ 816429 w 838200"/>
              <a:gd name="connsiteY2" fmla="*/ 391886 h 391886"/>
              <a:gd name="connsiteX3" fmla="*/ 0 w 838200"/>
              <a:gd name="connsiteY3" fmla="*/ 391886 h 391886"/>
              <a:gd name="connsiteX4" fmla="*/ 0 w 838200"/>
              <a:gd name="connsiteY4" fmla="*/ 0 h 391886"/>
              <a:gd name="connsiteX0" fmla="*/ 0 w 838200"/>
              <a:gd name="connsiteY0" fmla="*/ 29028 h 420914"/>
              <a:gd name="connsiteX1" fmla="*/ 816429 w 838200"/>
              <a:gd name="connsiteY1" fmla="*/ 29028 h 420914"/>
              <a:gd name="connsiteX2" fmla="*/ 816429 w 838200"/>
              <a:gd name="connsiteY2" fmla="*/ 420914 h 420914"/>
              <a:gd name="connsiteX3" fmla="*/ 0 w 838200"/>
              <a:gd name="connsiteY3" fmla="*/ 420914 h 420914"/>
              <a:gd name="connsiteX4" fmla="*/ 0 w 838200"/>
              <a:gd name="connsiteY4" fmla="*/ 29028 h 420914"/>
              <a:gd name="connsiteX0" fmla="*/ 0 w 838200"/>
              <a:gd name="connsiteY0" fmla="*/ 61832 h 453718"/>
              <a:gd name="connsiteX1" fmla="*/ 816429 w 838200"/>
              <a:gd name="connsiteY1" fmla="*/ 61832 h 453718"/>
              <a:gd name="connsiteX2" fmla="*/ 816429 w 838200"/>
              <a:gd name="connsiteY2" fmla="*/ 453718 h 453718"/>
              <a:gd name="connsiteX3" fmla="*/ 0 w 838200"/>
              <a:gd name="connsiteY3" fmla="*/ 453718 h 453718"/>
              <a:gd name="connsiteX4" fmla="*/ 0 w 838200"/>
              <a:gd name="connsiteY4" fmla="*/ 61832 h 453718"/>
              <a:gd name="connsiteX0" fmla="*/ 0 w 838200"/>
              <a:gd name="connsiteY0" fmla="*/ 61832 h 453718"/>
              <a:gd name="connsiteX1" fmla="*/ 816429 w 838200"/>
              <a:gd name="connsiteY1" fmla="*/ 61832 h 453718"/>
              <a:gd name="connsiteX2" fmla="*/ 816429 w 838200"/>
              <a:gd name="connsiteY2" fmla="*/ 453718 h 453718"/>
              <a:gd name="connsiteX3" fmla="*/ 0 w 838200"/>
              <a:gd name="connsiteY3" fmla="*/ 453718 h 453718"/>
              <a:gd name="connsiteX4" fmla="*/ 0 w 838200"/>
              <a:gd name="connsiteY4" fmla="*/ 61832 h 453718"/>
              <a:gd name="connsiteX0" fmla="*/ 0 w 838200"/>
              <a:gd name="connsiteY0" fmla="*/ 61832 h 497260"/>
              <a:gd name="connsiteX1" fmla="*/ 816429 w 838200"/>
              <a:gd name="connsiteY1" fmla="*/ 61832 h 497260"/>
              <a:gd name="connsiteX2" fmla="*/ 816429 w 838200"/>
              <a:gd name="connsiteY2" fmla="*/ 453718 h 497260"/>
              <a:gd name="connsiteX3" fmla="*/ 0 w 838200"/>
              <a:gd name="connsiteY3" fmla="*/ 453718 h 497260"/>
              <a:gd name="connsiteX4" fmla="*/ 0 w 838200"/>
              <a:gd name="connsiteY4" fmla="*/ 61832 h 49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200" h="497260">
                <a:moveTo>
                  <a:pt x="0" y="61832"/>
                </a:moveTo>
                <a:cubicBezTo>
                  <a:pt x="272143" y="-36140"/>
                  <a:pt x="527957" y="-3482"/>
                  <a:pt x="816429" y="61832"/>
                </a:cubicBezTo>
                <a:cubicBezTo>
                  <a:pt x="865415" y="192461"/>
                  <a:pt x="816429" y="323089"/>
                  <a:pt x="816429" y="453718"/>
                </a:cubicBezTo>
                <a:cubicBezTo>
                  <a:pt x="544286" y="453718"/>
                  <a:pt x="272143" y="551689"/>
                  <a:pt x="0" y="453718"/>
                </a:cubicBezTo>
                <a:cubicBezTo>
                  <a:pt x="0" y="323089"/>
                  <a:pt x="32657" y="208790"/>
                  <a:pt x="0" y="61832"/>
                </a:cubicBezTo>
                <a:close/>
              </a:path>
            </a:pathLst>
          </a:custGeom>
          <a:solidFill>
            <a:srgbClr val="8A0A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4"/>
          <p:cNvSpPr/>
          <p:nvPr/>
        </p:nvSpPr>
        <p:spPr>
          <a:xfrm>
            <a:off x="32659" y="4735281"/>
            <a:ext cx="838201" cy="355743"/>
          </a:xfrm>
          <a:custGeom>
            <a:avLst/>
            <a:gdLst>
              <a:gd name="connsiteX0" fmla="*/ 0 w 783771"/>
              <a:gd name="connsiteY0" fmla="*/ 0 h 408214"/>
              <a:gd name="connsiteX1" fmla="*/ 783771 w 783771"/>
              <a:gd name="connsiteY1" fmla="*/ 0 h 408214"/>
              <a:gd name="connsiteX2" fmla="*/ 783771 w 783771"/>
              <a:gd name="connsiteY2" fmla="*/ 408214 h 408214"/>
              <a:gd name="connsiteX3" fmla="*/ 0 w 783771"/>
              <a:gd name="connsiteY3" fmla="*/ 408214 h 408214"/>
              <a:gd name="connsiteX4" fmla="*/ 0 w 783771"/>
              <a:gd name="connsiteY4" fmla="*/ 0 h 408214"/>
              <a:gd name="connsiteX0" fmla="*/ 0 w 812799"/>
              <a:gd name="connsiteY0" fmla="*/ 0 h 408214"/>
              <a:gd name="connsiteX1" fmla="*/ 783771 w 812799"/>
              <a:gd name="connsiteY1" fmla="*/ 0 h 408214"/>
              <a:gd name="connsiteX2" fmla="*/ 783771 w 812799"/>
              <a:gd name="connsiteY2" fmla="*/ 408214 h 408214"/>
              <a:gd name="connsiteX3" fmla="*/ 0 w 812799"/>
              <a:gd name="connsiteY3" fmla="*/ 408214 h 408214"/>
              <a:gd name="connsiteX4" fmla="*/ 0 w 812799"/>
              <a:gd name="connsiteY4" fmla="*/ 0 h 408214"/>
              <a:gd name="connsiteX0" fmla="*/ 0 w 812799"/>
              <a:gd name="connsiteY0" fmla="*/ 36285 h 444499"/>
              <a:gd name="connsiteX1" fmla="*/ 783771 w 812799"/>
              <a:gd name="connsiteY1" fmla="*/ 36285 h 444499"/>
              <a:gd name="connsiteX2" fmla="*/ 783771 w 812799"/>
              <a:gd name="connsiteY2" fmla="*/ 444499 h 444499"/>
              <a:gd name="connsiteX3" fmla="*/ 0 w 812799"/>
              <a:gd name="connsiteY3" fmla="*/ 444499 h 444499"/>
              <a:gd name="connsiteX4" fmla="*/ 0 w 812799"/>
              <a:gd name="connsiteY4" fmla="*/ 36285 h 444499"/>
              <a:gd name="connsiteX0" fmla="*/ 0 w 812799"/>
              <a:gd name="connsiteY0" fmla="*/ 67494 h 475708"/>
              <a:gd name="connsiteX1" fmla="*/ 783771 w 812799"/>
              <a:gd name="connsiteY1" fmla="*/ 67494 h 475708"/>
              <a:gd name="connsiteX2" fmla="*/ 783771 w 812799"/>
              <a:gd name="connsiteY2" fmla="*/ 475708 h 475708"/>
              <a:gd name="connsiteX3" fmla="*/ 0 w 812799"/>
              <a:gd name="connsiteY3" fmla="*/ 475708 h 475708"/>
              <a:gd name="connsiteX4" fmla="*/ 0 w 812799"/>
              <a:gd name="connsiteY4" fmla="*/ 67494 h 475708"/>
              <a:gd name="connsiteX0" fmla="*/ 0 w 812799"/>
              <a:gd name="connsiteY0" fmla="*/ 67494 h 475708"/>
              <a:gd name="connsiteX1" fmla="*/ 783771 w 812799"/>
              <a:gd name="connsiteY1" fmla="*/ 67494 h 475708"/>
              <a:gd name="connsiteX2" fmla="*/ 783771 w 812799"/>
              <a:gd name="connsiteY2" fmla="*/ 475708 h 475708"/>
              <a:gd name="connsiteX3" fmla="*/ 0 w 812799"/>
              <a:gd name="connsiteY3" fmla="*/ 475708 h 475708"/>
              <a:gd name="connsiteX4" fmla="*/ 0 w 812799"/>
              <a:gd name="connsiteY4" fmla="*/ 67494 h 475708"/>
              <a:gd name="connsiteX0" fmla="*/ 0 w 812799"/>
              <a:gd name="connsiteY0" fmla="*/ 67494 h 504736"/>
              <a:gd name="connsiteX1" fmla="*/ 783771 w 812799"/>
              <a:gd name="connsiteY1" fmla="*/ 67494 h 504736"/>
              <a:gd name="connsiteX2" fmla="*/ 783771 w 812799"/>
              <a:gd name="connsiteY2" fmla="*/ 475708 h 504736"/>
              <a:gd name="connsiteX3" fmla="*/ 0 w 812799"/>
              <a:gd name="connsiteY3" fmla="*/ 475708 h 504736"/>
              <a:gd name="connsiteX4" fmla="*/ 0 w 812799"/>
              <a:gd name="connsiteY4" fmla="*/ 67494 h 504736"/>
              <a:gd name="connsiteX0" fmla="*/ 0 w 812799"/>
              <a:gd name="connsiteY0" fmla="*/ 67494 h 537540"/>
              <a:gd name="connsiteX1" fmla="*/ 783771 w 812799"/>
              <a:gd name="connsiteY1" fmla="*/ 67494 h 537540"/>
              <a:gd name="connsiteX2" fmla="*/ 783771 w 812799"/>
              <a:gd name="connsiteY2" fmla="*/ 475708 h 537540"/>
              <a:gd name="connsiteX3" fmla="*/ 0 w 812799"/>
              <a:gd name="connsiteY3" fmla="*/ 475708 h 537540"/>
              <a:gd name="connsiteX4" fmla="*/ 0 w 812799"/>
              <a:gd name="connsiteY4" fmla="*/ 67494 h 53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799" h="537540">
                <a:moveTo>
                  <a:pt x="0" y="67494"/>
                </a:moveTo>
                <a:cubicBezTo>
                  <a:pt x="261257" y="-30478"/>
                  <a:pt x="506185" y="-14149"/>
                  <a:pt x="783771" y="67494"/>
                </a:cubicBezTo>
                <a:cubicBezTo>
                  <a:pt x="849085" y="203565"/>
                  <a:pt x="783771" y="339637"/>
                  <a:pt x="783771" y="475708"/>
                </a:cubicBezTo>
                <a:cubicBezTo>
                  <a:pt x="522514" y="573679"/>
                  <a:pt x="261257" y="541022"/>
                  <a:pt x="0" y="475708"/>
                </a:cubicBezTo>
                <a:cubicBezTo>
                  <a:pt x="0" y="339637"/>
                  <a:pt x="48985" y="203565"/>
                  <a:pt x="0" y="67494"/>
                </a:cubicBezTo>
                <a:close/>
              </a:path>
            </a:pathLst>
          </a:custGeom>
          <a:solidFill>
            <a:srgbClr val="FD6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4"/>
          <p:cNvSpPr/>
          <p:nvPr/>
        </p:nvSpPr>
        <p:spPr>
          <a:xfrm>
            <a:off x="11658600" y="1191986"/>
            <a:ext cx="533400" cy="292172"/>
          </a:xfrm>
          <a:custGeom>
            <a:avLst/>
            <a:gdLst>
              <a:gd name="connsiteX0" fmla="*/ 0 w 783771"/>
              <a:gd name="connsiteY0" fmla="*/ 0 h 408214"/>
              <a:gd name="connsiteX1" fmla="*/ 783771 w 783771"/>
              <a:gd name="connsiteY1" fmla="*/ 0 h 408214"/>
              <a:gd name="connsiteX2" fmla="*/ 783771 w 783771"/>
              <a:gd name="connsiteY2" fmla="*/ 408214 h 408214"/>
              <a:gd name="connsiteX3" fmla="*/ 0 w 783771"/>
              <a:gd name="connsiteY3" fmla="*/ 408214 h 408214"/>
              <a:gd name="connsiteX4" fmla="*/ 0 w 783771"/>
              <a:gd name="connsiteY4" fmla="*/ 0 h 408214"/>
              <a:gd name="connsiteX0" fmla="*/ 0 w 812799"/>
              <a:gd name="connsiteY0" fmla="*/ 0 h 408214"/>
              <a:gd name="connsiteX1" fmla="*/ 783771 w 812799"/>
              <a:gd name="connsiteY1" fmla="*/ 0 h 408214"/>
              <a:gd name="connsiteX2" fmla="*/ 783771 w 812799"/>
              <a:gd name="connsiteY2" fmla="*/ 408214 h 408214"/>
              <a:gd name="connsiteX3" fmla="*/ 0 w 812799"/>
              <a:gd name="connsiteY3" fmla="*/ 408214 h 408214"/>
              <a:gd name="connsiteX4" fmla="*/ 0 w 812799"/>
              <a:gd name="connsiteY4" fmla="*/ 0 h 408214"/>
              <a:gd name="connsiteX0" fmla="*/ 0 w 812799"/>
              <a:gd name="connsiteY0" fmla="*/ 36285 h 444499"/>
              <a:gd name="connsiteX1" fmla="*/ 783771 w 812799"/>
              <a:gd name="connsiteY1" fmla="*/ 36285 h 444499"/>
              <a:gd name="connsiteX2" fmla="*/ 783771 w 812799"/>
              <a:gd name="connsiteY2" fmla="*/ 444499 h 444499"/>
              <a:gd name="connsiteX3" fmla="*/ 0 w 812799"/>
              <a:gd name="connsiteY3" fmla="*/ 444499 h 444499"/>
              <a:gd name="connsiteX4" fmla="*/ 0 w 812799"/>
              <a:gd name="connsiteY4" fmla="*/ 36285 h 444499"/>
              <a:gd name="connsiteX0" fmla="*/ 0 w 812799"/>
              <a:gd name="connsiteY0" fmla="*/ 67494 h 475708"/>
              <a:gd name="connsiteX1" fmla="*/ 783771 w 812799"/>
              <a:gd name="connsiteY1" fmla="*/ 67494 h 475708"/>
              <a:gd name="connsiteX2" fmla="*/ 783771 w 812799"/>
              <a:gd name="connsiteY2" fmla="*/ 475708 h 475708"/>
              <a:gd name="connsiteX3" fmla="*/ 0 w 812799"/>
              <a:gd name="connsiteY3" fmla="*/ 475708 h 475708"/>
              <a:gd name="connsiteX4" fmla="*/ 0 w 812799"/>
              <a:gd name="connsiteY4" fmla="*/ 67494 h 475708"/>
              <a:gd name="connsiteX0" fmla="*/ 0 w 812799"/>
              <a:gd name="connsiteY0" fmla="*/ 67494 h 475708"/>
              <a:gd name="connsiteX1" fmla="*/ 783771 w 812799"/>
              <a:gd name="connsiteY1" fmla="*/ 67494 h 475708"/>
              <a:gd name="connsiteX2" fmla="*/ 783771 w 812799"/>
              <a:gd name="connsiteY2" fmla="*/ 475708 h 475708"/>
              <a:gd name="connsiteX3" fmla="*/ 0 w 812799"/>
              <a:gd name="connsiteY3" fmla="*/ 475708 h 475708"/>
              <a:gd name="connsiteX4" fmla="*/ 0 w 812799"/>
              <a:gd name="connsiteY4" fmla="*/ 67494 h 475708"/>
              <a:gd name="connsiteX0" fmla="*/ 0 w 812799"/>
              <a:gd name="connsiteY0" fmla="*/ 67494 h 504736"/>
              <a:gd name="connsiteX1" fmla="*/ 783771 w 812799"/>
              <a:gd name="connsiteY1" fmla="*/ 67494 h 504736"/>
              <a:gd name="connsiteX2" fmla="*/ 783771 w 812799"/>
              <a:gd name="connsiteY2" fmla="*/ 475708 h 504736"/>
              <a:gd name="connsiteX3" fmla="*/ 0 w 812799"/>
              <a:gd name="connsiteY3" fmla="*/ 475708 h 504736"/>
              <a:gd name="connsiteX4" fmla="*/ 0 w 812799"/>
              <a:gd name="connsiteY4" fmla="*/ 67494 h 504736"/>
              <a:gd name="connsiteX0" fmla="*/ 0 w 812799"/>
              <a:gd name="connsiteY0" fmla="*/ 67494 h 537540"/>
              <a:gd name="connsiteX1" fmla="*/ 783771 w 812799"/>
              <a:gd name="connsiteY1" fmla="*/ 67494 h 537540"/>
              <a:gd name="connsiteX2" fmla="*/ 783771 w 812799"/>
              <a:gd name="connsiteY2" fmla="*/ 475708 h 537540"/>
              <a:gd name="connsiteX3" fmla="*/ 0 w 812799"/>
              <a:gd name="connsiteY3" fmla="*/ 475708 h 537540"/>
              <a:gd name="connsiteX4" fmla="*/ 0 w 812799"/>
              <a:gd name="connsiteY4" fmla="*/ 67494 h 53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799" h="537540">
                <a:moveTo>
                  <a:pt x="0" y="67494"/>
                </a:moveTo>
                <a:cubicBezTo>
                  <a:pt x="261257" y="-30478"/>
                  <a:pt x="506185" y="-14149"/>
                  <a:pt x="783771" y="67494"/>
                </a:cubicBezTo>
                <a:cubicBezTo>
                  <a:pt x="849085" y="203565"/>
                  <a:pt x="783771" y="339637"/>
                  <a:pt x="783771" y="475708"/>
                </a:cubicBezTo>
                <a:cubicBezTo>
                  <a:pt x="522514" y="573679"/>
                  <a:pt x="261257" y="541022"/>
                  <a:pt x="0" y="475708"/>
                </a:cubicBezTo>
                <a:cubicBezTo>
                  <a:pt x="0" y="339637"/>
                  <a:pt x="48985" y="203565"/>
                  <a:pt x="0" y="67494"/>
                </a:cubicBezTo>
                <a:close/>
              </a:path>
            </a:pathLst>
          </a:custGeom>
          <a:solidFill>
            <a:srgbClr val="AA5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5"/>
          <p:cNvSpPr/>
          <p:nvPr/>
        </p:nvSpPr>
        <p:spPr>
          <a:xfrm>
            <a:off x="11495314" y="1662030"/>
            <a:ext cx="696686" cy="297399"/>
          </a:xfrm>
          <a:custGeom>
            <a:avLst/>
            <a:gdLst>
              <a:gd name="connsiteX0" fmla="*/ 0 w 996043"/>
              <a:gd name="connsiteY0" fmla="*/ 0 h 460684"/>
              <a:gd name="connsiteX1" fmla="*/ 996043 w 996043"/>
              <a:gd name="connsiteY1" fmla="*/ 0 h 460684"/>
              <a:gd name="connsiteX2" fmla="*/ 996043 w 996043"/>
              <a:gd name="connsiteY2" fmla="*/ 460684 h 460684"/>
              <a:gd name="connsiteX3" fmla="*/ 0 w 996043"/>
              <a:gd name="connsiteY3" fmla="*/ 460684 h 460684"/>
              <a:gd name="connsiteX4" fmla="*/ 0 w 996043"/>
              <a:gd name="connsiteY4" fmla="*/ 0 h 460684"/>
              <a:gd name="connsiteX0" fmla="*/ 0 w 1032328"/>
              <a:gd name="connsiteY0" fmla="*/ 0 h 460684"/>
              <a:gd name="connsiteX1" fmla="*/ 996043 w 1032328"/>
              <a:gd name="connsiteY1" fmla="*/ 0 h 460684"/>
              <a:gd name="connsiteX2" fmla="*/ 996043 w 1032328"/>
              <a:gd name="connsiteY2" fmla="*/ 460684 h 460684"/>
              <a:gd name="connsiteX3" fmla="*/ 0 w 1032328"/>
              <a:gd name="connsiteY3" fmla="*/ 460684 h 460684"/>
              <a:gd name="connsiteX4" fmla="*/ 0 w 1032328"/>
              <a:gd name="connsiteY4" fmla="*/ 0 h 460684"/>
              <a:gd name="connsiteX0" fmla="*/ 0 w 1032328"/>
              <a:gd name="connsiteY0" fmla="*/ 0 h 460684"/>
              <a:gd name="connsiteX1" fmla="*/ 996043 w 1032328"/>
              <a:gd name="connsiteY1" fmla="*/ 0 h 460684"/>
              <a:gd name="connsiteX2" fmla="*/ 996043 w 1032328"/>
              <a:gd name="connsiteY2" fmla="*/ 460684 h 460684"/>
              <a:gd name="connsiteX3" fmla="*/ 0 w 1032328"/>
              <a:gd name="connsiteY3" fmla="*/ 460684 h 460684"/>
              <a:gd name="connsiteX4" fmla="*/ 0 w 1032328"/>
              <a:gd name="connsiteY4" fmla="*/ 0 h 460684"/>
              <a:gd name="connsiteX0" fmla="*/ 29028 w 1061356"/>
              <a:gd name="connsiteY0" fmla="*/ 0 h 460684"/>
              <a:gd name="connsiteX1" fmla="*/ 1025071 w 1061356"/>
              <a:gd name="connsiteY1" fmla="*/ 0 h 460684"/>
              <a:gd name="connsiteX2" fmla="*/ 1025071 w 1061356"/>
              <a:gd name="connsiteY2" fmla="*/ 460684 h 460684"/>
              <a:gd name="connsiteX3" fmla="*/ 29028 w 1061356"/>
              <a:gd name="connsiteY3" fmla="*/ 460684 h 460684"/>
              <a:gd name="connsiteX4" fmla="*/ 29028 w 1061356"/>
              <a:gd name="connsiteY4" fmla="*/ 0 h 460684"/>
              <a:gd name="connsiteX0" fmla="*/ 29028 w 1061356"/>
              <a:gd name="connsiteY0" fmla="*/ 0 h 518740"/>
              <a:gd name="connsiteX1" fmla="*/ 1025071 w 1061356"/>
              <a:gd name="connsiteY1" fmla="*/ 0 h 518740"/>
              <a:gd name="connsiteX2" fmla="*/ 1025071 w 1061356"/>
              <a:gd name="connsiteY2" fmla="*/ 460684 h 518740"/>
              <a:gd name="connsiteX3" fmla="*/ 29028 w 1061356"/>
              <a:gd name="connsiteY3" fmla="*/ 460684 h 518740"/>
              <a:gd name="connsiteX4" fmla="*/ 29028 w 1061356"/>
              <a:gd name="connsiteY4" fmla="*/ 0 h 518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1356" h="518740">
                <a:moveTo>
                  <a:pt x="29028" y="0"/>
                </a:moveTo>
                <a:cubicBezTo>
                  <a:pt x="361042" y="0"/>
                  <a:pt x="693057" y="81643"/>
                  <a:pt x="1025071" y="0"/>
                </a:cubicBezTo>
                <a:cubicBezTo>
                  <a:pt x="1106714" y="153561"/>
                  <a:pt x="1025071" y="307123"/>
                  <a:pt x="1025071" y="460684"/>
                </a:cubicBezTo>
                <a:cubicBezTo>
                  <a:pt x="693057" y="460684"/>
                  <a:pt x="361042" y="591312"/>
                  <a:pt x="29028" y="460684"/>
                </a:cubicBezTo>
                <a:cubicBezTo>
                  <a:pt x="29028" y="307123"/>
                  <a:pt x="-36286" y="153561"/>
                  <a:pt x="29028" y="0"/>
                </a:cubicBezTo>
                <a:close/>
              </a:path>
            </a:pathLst>
          </a:custGeom>
          <a:solidFill>
            <a:srgbClr val="D03C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6"/>
          <p:cNvSpPr/>
          <p:nvPr/>
        </p:nvSpPr>
        <p:spPr>
          <a:xfrm>
            <a:off x="11658600" y="2106386"/>
            <a:ext cx="517071" cy="244927"/>
          </a:xfrm>
          <a:custGeom>
            <a:avLst/>
            <a:gdLst>
              <a:gd name="connsiteX0" fmla="*/ 0 w 620486"/>
              <a:gd name="connsiteY0" fmla="*/ 0 h 399143"/>
              <a:gd name="connsiteX1" fmla="*/ 620486 w 620486"/>
              <a:gd name="connsiteY1" fmla="*/ 0 h 399143"/>
              <a:gd name="connsiteX2" fmla="*/ 620486 w 620486"/>
              <a:gd name="connsiteY2" fmla="*/ 399143 h 399143"/>
              <a:gd name="connsiteX3" fmla="*/ 0 w 620486"/>
              <a:gd name="connsiteY3" fmla="*/ 399143 h 399143"/>
              <a:gd name="connsiteX4" fmla="*/ 0 w 620486"/>
              <a:gd name="connsiteY4" fmla="*/ 0 h 399143"/>
              <a:gd name="connsiteX0" fmla="*/ 0 w 620486"/>
              <a:gd name="connsiteY0" fmla="*/ 0 h 464457"/>
              <a:gd name="connsiteX1" fmla="*/ 620486 w 620486"/>
              <a:gd name="connsiteY1" fmla="*/ 0 h 464457"/>
              <a:gd name="connsiteX2" fmla="*/ 620486 w 620486"/>
              <a:gd name="connsiteY2" fmla="*/ 399143 h 464457"/>
              <a:gd name="connsiteX3" fmla="*/ 0 w 620486"/>
              <a:gd name="connsiteY3" fmla="*/ 399143 h 464457"/>
              <a:gd name="connsiteX4" fmla="*/ 0 w 620486"/>
              <a:gd name="connsiteY4" fmla="*/ 0 h 464457"/>
              <a:gd name="connsiteX0" fmla="*/ 0 w 620486"/>
              <a:gd name="connsiteY0" fmla="*/ 0 h 464457"/>
              <a:gd name="connsiteX1" fmla="*/ 620486 w 620486"/>
              <a:gd name="connsiteY1" fmla="*/ 0 h 464457"/>
              <a:gd name="connsiteX2" fmla="*/ 620486 w 620486"/>
              <a:gd name="connsiteY2" fmla="*/ 399143 h 464457"/>
              <a:gd name="connsiteX3" fmla="*/ 0 w 620486"/>
              <a:gd name="connsiteY3" fmla="*/ 399143 h 464457"/>
              <a:gd name="connsiteX4" fmla="*/ 0 w 620486"/>
              <a:gd name="connsiteY4" fmla="*/ 0 h 464457"/>
              <a:gd name="connsiteX0" fmla="*/ 0 w 620486"/>
              <a:gd name="connsiteY0" fmla="*/ 0 h 464457"/>
              <a:gd name="connsiteX1" fmla="*/ 620486 w 620486"/>
              <a:gd name="connsiteY1" fmla="*/ 0 h 464457"/>
              <a:gd name="connsiteX2" fmla="*/ 620486 w 620486"/>
              <a:gd name="connsiteY2" fmla="*/ 399143 h 464457"/>
              <a:gd name="connsiteX3" fmla="*/ 0 w 620486"/>
              <a:gd name="connsiteY3" fmla="*/ 399143 h 464457"/>
              <a:gd name="connsiteX4" fmla="*/ 0 w 620486"/>
              <a:gd name="connsiteY4" fmla="*/ 0 h 464457"/>
              <a:gd name="connsiteX0" fmla="*/ 0 w 642257"/>
              <a:gd name="connsiteY0" fmla="*/ 0 h 464457"/>
              <a:gd name="connsiteX1" fmla="*/ 620486 w 642257"/>
              <a:gd name="connsiteY1" fmla="*/ 0 h 464457"/>
              <a:gd name="connsiteX2" fmla="*/ 620486 w 642257"/>
              <a:gd name="connsiteY2" fmla="*/ 399143 h 464457"/>
              <a:gd name="connsiteX3" fmla="*/ 0 w 642257"/>
              <a:gd name="connsiteY3" fmla="*/ 399143 h 464457"/>
              <a:gd name="connsiteX4" fmla="*/ 0 w 642257"/>
              <a:gd name="connsiteY4" fmla="*/ 0 h 46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257" h="464457">
                <a:moveTo>
                  <a:pt x="0" y="0"/>
                </a:moveTo>
                <a:cubicBezTo>
                  <a:pt x="223157" y="65314"/>
                  <a:pt x="413657" y="0"/>
                  <a:pt x="620486" y="0"/>
                </a:cubicBezTo>
                <a:cubicBezTo>
                  <a:pt x="669471" y="149377"/>
                  <a:pt x="620486" y="266095"/>
                  <a:pt x="620486" y="399143"/>
                </a:cubicBezTo>
                <a:cubicBezTo>
                  <a:pt x="397329" y="546100"/>
                  <a:pt x="206829" y="399143"/>
                  <a:pt x="0" y="399143"/>
                </a:cubicBezTo>
                <a:cubicBezTo>
                  <a:pt x="0" y="266095"/>
                  <a:pt x="48986" y="165705"/>
                  <a:pt x="0" y="0"/>
                </a:cubicBezTo>
                <a:close/>
              </a:path>
            </a:pathLst>
          </a:custGeom>
          <a:solidFill>
            <a:srgbClr val="FA7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4"/>
          <p:cNvSpPr/>
          <p:nvPr/>
        </p:nvSpPr>
        <p:spPr>
          <a:xfrm>
            <a:off x="11590564" y="5736773"/>
            <a:ext cx="653142" cy="326579"/>
          </a:xfrm>
          <a:custGeom>
            <a:avLst/>
            <a:gdLst>
              <a:gd name="connsiteX0" fmla="*/ 0 w 783771"/>
              <a:gd name="connsiteY0" fmla="*/ 0 h 408214"/>
              <a:gd name="connsiteX1" fmla="*/ 783771 w 783771"/>
              <a:gd name="connsiteY1" fmla="*/ 0 h 408214"/>
              <a:gd name="connsiteX2" fmla="*/ 783771 w 783771"/>
              <a:gd name="connsiteY2" fmla="*/ 408214 h 408214"/>
              <a:gd name="connsiteX3" fmla="*/ 0 w 783771"/>
              <a:gd name="connsiteY3" fmla="*/ 408214 h 408214"/>
              <a:gd name="connsiteX4" fmla="*/ 0 w 783771"/>
              <a:gd name="connsiteY4" fmla="*/ 0 h 408214"/>
              <a:gd name="connsiteX0" fmla="*/ 0 w 812799"/>
              <a:gd name="connsiteY0" fmla="*/ 0 h 408214"/>
              <a:gd name="connsiteX1" fmla="*/ 783771 w 812799"/>
              <a:gd name="connsiteY1" fmla="*/ 0 h 408214"/>
              <a:gd name="connsiteX2" fmla="*/ 783771 w 812799"/>
              <a:gd name="connsiteY2" fmla="*/ 408214 h 408214"/>
              <a:gd name="connsiteX3" fmla="*/ 0 w 812799"/>
              <a:gd name="connsiteY3" fmla="*/ 408214 h 408214"/>
              <a:gd name="connsiteX4" fmla="*/ 0 w 812799"/>
              <a:gd name="connsiteY4" fmla="*/ 0 h 408214"/>
              <a:gd name="connsiteX0" fmla="*/ 0 w 812799"/>
              <a:gd name="connsiteY0" fmla="*/ 36285 h 444499"/>
              <a:gd name="connsiteX1" fmla="*/ 783771 w 812799"/>
              <a:gd name="connsiteY1" fmla="*/ 36285 h 444499"/>
              <a:gd name="connsiteX2" fmla="*/ 783771 w 812799"/>
              <a:gd name="connsiteY2" fmla="*/ 444499 h 444499"/>
              <a:gd name="connsiteX3" fmla="*/ 0 w 812799"/>
              <a:gd name="connsiteY3" fmla="*/ 444499 h 444499"/>
              <a:gd name="connsiteX4" fmla="*/ 0 w 812799"/>
              <a:gd name="connsiteY4" fmla="*/ 36285 h 444499"/>
              <a:gd name="connsiteX0" fmla="*/ 0 w 812799"/>
              <a:gd name="connsiteY0" fmla="*/ 67494 h 475708"/>
              <a:gd name="connsiteX1" fmla="*/ 783771 w 812799"/>
              <a:gd name="connsiteY1" fmla="*/ 67494 h 475708"/>
              <a:gd name="connsiteX2" fmla="*/ 783771 w 812799"/>
              <a:gd name="connsiteY2" fmla="*/ 475708 h 475708"/>
              <a:gd name="connsiteX3" fmla="*/ 0 w 812799"/>
              <a:gd name="connsiteY3" fmla="*/ 475708 h 475708"/>
              <a:gd name="connsiteX4" fmla="*/ 0 w 812799"/>
              <a:gd name="connsiteY4" fmla="*/ 67494 h 475708"/>
              <a:gd name="connsiteX0" fmla="*/ 0 w 812799"/>
              <a:gd name="connsiteY0" fmla="*/ 67494 h 475708"/>
              <a:gd name="connsiteX1" fmla="*/ 783771 w 812799"/>
              <a:gd name="connsiteY1" fmla="*/ 67494 h 475708"/>
              <a:gd name="connsiteX2" fmla="*/ 783771 w 812799"/>
              <a:gd name="connsiteY2" fmla="*/ 475708 h 475708"/>
              <a:gd name="connsiteX3" fmla="*/ 0 w 812799"/>
              <a:gd name="connsiteY3" fmla="*/ 475708 h 475708"/>
              <a:gd name="connsiteX4" fmla="*/ 0 w 812799"/>
              <a:gd name="connsiteY4" fmla="*/ 67494 h 475708"/>
              <a:gd name="connsiteX0" fmla="*/ 0 w 812799"/>
              <a:gd name="connsiteY0" fmla="*/ 67494 h 504736"/>
              <a:gd name="connsiteX1" fmla="*/ 783771 w 812799"/>
              <a:gd name="connsiteY1" fmla="*/ 67494 h 504736"/>
              <a:gd name="connsiteX2" fmla="*/ 783771 w 812799"/>
              <a:gd name="connsiteY2" fmla="*/ 475708 h 504736"/>
              <a:gd name="connsiteX3" fmla="*/ 0 w 812799"/>
              <a:gd name="connsiteY3" fmla="*/ 475708 h 504736"/>
              <a:gd name="connsiteX4" fmla="*/ 0 w 812799"/>
              <a:gd name="connsiteY4" fmla="*/ 67494 h 504736"/>
              <a:gd name="connsiteX0" fmla="*/ 0 w 812799"/>
              <a:gd name="connsiteY0" fmla="*/ 67494 h 537540"/>
              <a:gd name="connsiteX1" fmla="*/ 783771 w 812799"/>
              <a:gd name="connsiteY1" fmla="*/ 67494 h 537540"/>
              <a:gd name="connsiteX2" fmla="*/ 783771 w 812799"/>
              <a:gd name="connsiteY2" fmla="*/ 475708 h 537540"/>
              <a:gd name="connsiteX3" fmla="*/ 0 w 812799"/>
              <a:gd name="connsiteY3" fmla="*/ 475708 h 537540"/>
              <a:gd name="connsiteX4" fmla="*/ 0 w 812799"/>
              <a:gd name="connsiteY4" fmla="*/ 67494 h 53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2799" h="537540">
                <a:moveTo>
                  <a:pt x="0" y="67494"/>
                </a:moveTo>
                <a:cubicBezTo>
                  <a:pt x="261257" y="-30478"/>
                  <a:pt x="506185" y="-14149"/>
                  <a:pt x="783771" y="67494"/>
                </a:cubicBezTo>
                <a:cubicBezTo>
                  <a:pt x="849085" y="203565"/>
                  <a:pt x="783771" y="339637"/>
                  <a:pt x="783771" y="475708"/>
                </a:cubicBezTo>
                <a:cubicBezTo>
                  <a:pt x="522514" y="573679"/>
                  <a:pt x="261257" y="541022"/>
                  <a:pt x="0" y="475708"/>
                </a:cubicBezTo>
                <a:cubicBezTo>
                  <a:pt x="0" y="339637"/>
                  <a:pt x="48985" y="203565"/>
                  <a:pt x="0" y="67494"/>
                </a:cubicBezTo>
                <a:close/>
              </a:path>
            </a:pathLst>
          </a:custGeom>
          <a:solidFill>
            <a:srgbClr val="DF3E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7"/>
          <p:cNvSpPr/>
          <p:nvPr/>
        </p:nvSpPr>
        <p:spPr>
          <a:xfrm>
            <a:off x="11838214" y="6161310"/>
            <a:ext cx="405492" cy="272147"/>
          </a:xfrm>
          <a:custGeom>
            <a:avLst/>
            <a:gdLst>
              <a:gd name="connsiteX0" fmla="*/ 0 w 816429"/>
              <a:gd name="connsiteY0" fmla="*/ 0 h 391886"/>
              <a:gd name="connsiteX1" fmla="*/ 816429 w 816429"/>
              <a:gd name="connsiteY1" fmla="*/ 0 h 391886"/>
              <a:gd name="connsiteX2" fmla="*/ 816429 w 816429"/>
              <a:gd name="connsiteY2" fmla="*/ 391886 h 391886"/>
              <a:gd name="connsiteX3" fmla="*/ 0 w 816429"/>
              <a:gd name="connsiteY3" fmla="*/ 391886 h 391886"/>
              <a:gd name="connsiteX4" fmla="*/ 0 w 816429"/>
              <a:gd name="connsiteY4" fmla="*/ 0 h 391886"/>
              <a:gd name="connsiteX0" fmla="*/ 0 w 838200"/>
              <a:gd name="connsiteY0" fmla="*/ 0 h 391886"/>
              <a:gd name="connsiteX1" fmla="*/ 816429 w 838200"/>
              <a:gd name="connsiteY1" fmla="*/ 0 h 391886"/>
              <a:gd name="connsiteX2" fmla="*/ 816429 w 838200"/>
              <a:gd name="connsiteY2" fmla="*/ 391886 h 391886"/>
              <a:gd name="connsiteX3" fmla="*/ 0 w 838200"/>
              <a:gd name="connsiteY3" fmla="*/ 391886 h 391886"/>
              <a:gd name="connsiteX4" fmla="*/ 0 w 838200"/>
              <a:gd name="connsiteY4" fmla="*/ 0 h 391886"/>
              <a:gd name="connsiteX0" fmla="*/ 0 w 838200"/>
              <a:gd name="connsiteY0" fmla="*/ 29028 h 420914"/>
              <a:gd name="connsiteX1" fmla="*/ 816429 w 838200"/>
              <a:gd name="connsiteY1" fmla="*/ 29028 h 420914"/>
              <a:gd name="connsiteX2" fmla="*/ 816429 w 838200"/>
              <a:gd name="connsiteY2" fmla="*/ 420914 h 420914"/>
              <a:gd name="connsiteX3" fmla="*/ 0 w 838200"/>
              <a:gd name="connsiteY3" fmla="*/ 420914 h 420914"/>
              <a:gd name="connsiteX4" fmla="*/ 0 w 838200"/>
              <a:gd name="connsiteY4" fmla="*/ 29028 h 420914"/>
              <a:gd name="connsiteX0" fmla="*/ 0 w 838200"/>
              <a:gd name="connsiteY0" fmla="*/ 61832 h 453718"/>
              <a:gd name="connsiteX1" fmla="*/ 816429 w 838200"/>
              <a:gd name="connsiteY1" fmla="*/ 61832 h 453718"/>
              <a:gd name="connsiteX2" fmla="*/ 816429 w 838200"/>
              <a:gd name="connsiteY2" fmla="*/ 453718 h 453718"/>
              <a:gd name="connsiteX3" fmla="*/ 0 w 838200"/>
              <a:gd name="connsiteY3" fmla="*/ 453718 h 453718"/>
              <a:gd name="connsiteX4" fmla="*/ 0 w 838200"/>
              <a:gd name="connsiteY4" fmla="*/ 61832 h 453718"/>
              <a:gd name="connsiteX0" fmla="*/ 0 w 838200"/>
              <a:gd name="connsiteY0" fmla="*/ 61832 h 453718"/>
              <a:gd name="connsiteX1" fmla="*/ 816429 w 838200"/>
              <a:gd name="connsiteY1" fmla="*/ 61832 h 453718"/>
              <a:gd name="connsiteX2" fmla="*/ 816429 w 838200"/>
              <a:gd name="connsiteY2" fmla="*/ 453718 h 453718"/>
              <a:gd name="connsiteX3" fmla="*/ 0 w 838200"/>
              <a:gd name="connsiteY3" fmla="*/ 453718 h 453718"/>
              <a:gd name="connsiteX4" fmla="*/ 0 w 838200"/>
              <a:gd name="connsiteY4" fmla="*/ 61832 h 453718"/>
              <a:gd name="connsiteX0" fmla="*/ 0 w 838200"/>
              <a:gd name="connsiteY0" fmla="*/ 61832 h 497260"/>
              <a:gd name="connsiteX1" fmla="*/ 816429 w 838200"/>
              <a:gd name="connsiteY1" fmla="*/ 61832 h 497260"/>
              <a:gd name="connsiteX2" fmla="*/ 816429 w 838200"/>
              <a:gd name="connsiteY2" fmla="*/ 453718 h 497260"/>
              <a:gd name="connsiteX3" fmla="*/ 0 w 838200"/>
              <a:gd name="connsiteY3" fmla="*/ 453718 h 497260"/>
              <a:gd name="connsiteX4" fmla="*/ 0 w 838200"/>
              <a:gd name="connsiteY4" fmla="*/ 61832 h 49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200" h="497260">
                <a:moveTo>
                  <a:pt x="0" y="61832"/>
                </a:moveTo>
                <a:cubicBezTo>
                  <a:pt x="272143" y="-36140"/>
                  <a:pt x="527957" y="-3482"/>
                  <a:pt x="816429" y="61832"/>
                </a:cubicBezTo>
                <a:cubicBezTo>
                  <a:pt x="865415" y="192461"/>
                  <a:pt x="816429" y="323089"/>
                  <a:pt x="816429" y="453718"/>
                </a:cubicBezTo>
                <a:cubicBezTo>
                  <a:pt x="544286" y="453718"/>
                  <a:pt x="272143" y="551689"/>
                  <a:pt x="0" y="453718"/>
                </a:cubicBezTo>
                <a:cubicBezTo>
                  <a:pt x="0" y="323089"/>
                  <a:pt x="32657" y="208790"/>
                  <a:pt x="0" y="61832"/>
                </a:cubicBezTo>
                <a:close/>
              </a:path>
            </a:pathLst>
          </a:custGeom>
          <a:solidFill>
            <a:srgbClr val="8A0A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955359" y="473527"/>
            <a:ext cx="10278698" cy="5959929"/>
          </a:xfrm>
          <a:custGeom>
            <a:avLst/>
            <a:gdLst>
              <a:gd name="connsiteX0" fmla="*/ 201388 w 10278698"/>
              <a:gd name="connsiteY0" fmla="*/ 179615 h 5959929"/>
              <a:gd name="connsiteX1" fmla="*/ 201388 w 10278698"/>
              <a:gd name="connsiteY1" fmla="*/ 5812973 h 5959929"/>
              <a:gd name="connsiteX2" fmla="*/ 10099084 w 10278698"/>
              <a:gd name="connsiteY2" fmla="*/ 5812973 h 5959929"/>
              <a:gd name="connsiteX3" fmla="*/ 10099084 w 10278698"/>
              <a:gd name="connsiteY3" fmla="*/ 179615 h 5959929"/>
              <a:gd name="connsiteX4" fmla="*/ 0 w 10278698"/>
              <a:gd name="connsiteY4" fmla="*/ 0 h 5959929"/>
              <a:gd name="connsiteX5" fmla="*/ 10278698 w 10278698"/>
              <a:gd name="connsiteY5" fmla="*/ 0 h 5959929"/>
              <a:gd name="connsiteX6" fmla="*/ 10278698 w 10278698"/>
              <a:gd name="connsiteY6" fmla="*/ 5959929 h 5959929"/>
              <a:gd name="connsiteX7" fmla="*/ 0 w 10278698"/>
              <a:gd name="connsiteY7" fmla="*/ 5959929 h 5959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278698" h="5959929">
                <a:moveTo>
                  <a:pt x="201388" y="179615"/>
                </a:moveTo>
                <a:lnTo>
                  <a:pt x="201388" y="5812973"/>
                </a:lnTo>
                <a:lnTo>
                  <a:pt x="10099084" y="5812973"/>
                </a:lnTo>
                <a:lnTo>
                  <a:pt x="10099084" y="179615"/>
                </a:lnTo>
                <a:close/>
                <a:moveTo>
                  <a:pt x="0" y="0"/>
                </a:moveTo>
                <a:lnTo>
                  <a:pt x="10278698" y="0"/>
                </a:lnTo>
                <a:lnTo>
                  <a:pt x="10278698" y="5959929"/>
                </a:lnTo>
                <a:lnTo>
                  <a:pt x="0" y="5959929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130822" y="612319"/>
            <a:ext cx="9927772" cy="568234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51759" y="732061"/>
            <a:ext cx="5026654" cy="5562600"/>
            <a:chOff x="736109" y="493888"/>
            <a:chExt cx="5124450" cy="5562600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884" b="99829" l="9665" r="89963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6109" y="493888"/>
              <a:ext cx="5124450" cy="5562600"/>
            </a:xfrm>
            <a:prstGeom prst="rect">
              <a:avLst/>
            </a:prstGeom>
          </p:spPr>
        </p:pic>
        <p:grpSp>
          <p:nvGrpSpPr>
            <p:cNvPr id="23" name="Group 22"/>
            <p:cNvGrpSpPr/>
            <p:nvPr/>
          </p:nvGrpSpPr>
          <p:grpSpPr>
            <a:xfrm>
              <a:off x="2090057" y="687834"/>
              <a:ext cx="1436914" cy="1288286"/>
              <a:chOff x="5956950" y="498076"/>
              <a:chExt cx="1678822" cy="1469479"/>
            </a:xfrm>
          </p:grpSpPr>
          <p:grpSp>
            <p:nvGrpSpPr>
              <p:cNvPr id="24" name="Group 23"/>
              <p:cNvGrpSpPr/>
              <p:nvPr/>
            </p:nvGrpSpPr>
            <p:grpSpPr>
              <a:xfrm>
                <a:off x="5997220" y="498076"/>
                <a:ext cx="1487679" cy="1469479"/>
                <a:chOff x="4723610" y="748576"/>
                <a:chExt cx="1487679" cy="1469479"/>
              </a:xfrm>
              <a:solidFill>
                <a:srgbClr val="FFCFAB"/>
              </a:solidFill>
            </p:grpSpPr>
            <p:sp>
              <p:nvSpPr>
                <p:cNvPr id="37" name="Freeform 36"/>
                <p:cNvSpPr/>
                <p:nvPr/>
              </p:nvSpPr>
              <p:spPr>
                <a:xfrm>
                  <a:off x="4723610" y="748576"/>
                  <a:ext cx="1487679" cy="1469479"/>
                </a:xfrm>
                <a:custGeom>
                  <a:avLst/>
                  <a:gdLst>
                    <a:gd name="connsiteX0" fmla="*/ 1589651 w 1814151"/>
                    <a:gd name="connsiteY0" fmla="*/ 334913 h 1861248"/>
                    <a:gd name="connsiteX1" fmla="*/ 1428565 w 1814151"/>
                    <a:gd name="connsiteY1" fmla="*/ 107498 h 1861248"/>
                    <a:gd name="connsiteX2" fmla="*/ 1239052 w 1814151"/>
                    <a:gd name="connsiteY2" fmla="*/ 31692 h 1861248"/>
                    <a:gd name="connsiteX3" fmla="*/ 940569 w 1814151"/>
                    <a:gd name="connsiteY3" fmla="*/ 3265 h 1861248"/>
                    <a:gd name="connsiteX4" fmla="*/ 608921 w 1814151"/>
                    <a:gd name="connsiteY4" fmla="*/ 102760 h 1861248"/>
                    <a:gd name="connsiteX5" fmla="*/ 305700 w 1814151"/>
                    <a:gd name="connsiteY5" fmla="*/ 311224 h 1861248"/>
                    <a:gd name="connsiteX6" fmla="*/ 196730 w 1814151"/>
                    <a:gd name="connsiteY6" fmla="*/ 467572 h 1861248"/>
                    <a:gd name="connsiteX7" fmla="*/ 144614 w 1814151"/>
                    <a:gd name="connsiteY7" fmla="*/ 770793 h 1861248"/>
                    <a:gd name="connsiteX8" fmla="*/ 253584 w 1814151"/>
                    <a:gd name="connsiteY8" fmla="*/ 1140343 h 1861248"/>
                    <a:gd name="connsiteX9" fmla="*/ 244109 w 1814151"/>
                    <a:gd name="connsiteY9" fmla="*/ 1135605 h 1861248"/>
                    <a:gd name="connsiteX10" fmla="*/ 196730 w 1814151"/>
                    <a:gd name="connsiteY10" fmla="*/ 1092965 h 1861248"/>
                    <a:gd name="connsiteX11" fmla="*/ 144614 w 1814151"/>
                    <a:gd name="connsiteY11" fmla="*/ 1064538 h 1861248"/>
                    <a:gd name="connsiteX12" fmla="*/ 68809 w 1814151"/>
                    <a:gd name="connsiteY12" fmla="*/ 1074014 h 1861248"/>
                    <a:gd name="connsiteX13" fmla="*/ 11955 w 1814151"/>
                    <a:gd name="connsiteY13" fmla="*/ 1121392 h 1861248"/>
                    <a:gd name="connsiteX14" fmla="*/ 2480 w 1814151"/>
                    <a:gd name="connsiteY14" fmla="*/ 1206673 h 1861248"/>
                    <a:gd name="connsiteX15" fmla="*/ 45120 w 1814151"/>
                    <a:gd name="connsiteY15" fmla="*/ 1334594 h 1861248"/>
                    <a:gd name="connsiteX16" fmla="*/ 135139 w 1814151"/>
                    <a:gd name="connsiteY16" fmla="*/ 1438826 h 1861248"/>
                    <a:gd name="connsiteX17" fmla="*/ 263060 w 1814151"/>
                    <a:gd name="connsiteY17" fmla="*/ 1481467 h 1861248"/>
                    <a:gd name="connsiteX18" fmla="*/ 319914 w 1814151"/>
                    <a:gd name="connsiteY18" fmla="*/ 1467253 h 1861248"/>
                    <a:gd name="connsiteX19" fmla="*/ 362554 w 1814151"/>
                    <a:gd name="connsiteY19" fmla="*/ 1580961 h 1861248"/>
                    <a:gd name="connsiteX20" fmla="*/ 438360 w 1814151"/>
                    <a:gd name="connsiteY20" fmla="*/ 1694669 h 1861248"/>
                    <a:gd name="connsiteX21" fmla="*/ 561543 w 1814151"/>
                    <a:gd name="connsiteY21" fmla="*/ 1775212 h 1861248"/>
                    <a:gd name="connsiteX22" fmla="*/ 675251 w 1814151"/>
                    <a:gd name="connsiteY22" fmla="*/ 1817852 h 1861248"/>
                    <a:gd name="connsiteX23" fmla="*/ 850550 w 1814151"/>
                    <a:gd name="connsiteY23" fmla="*/ 1836803 h 1861248"/>
                    <a:gd name="connsiteX24" fmla="*/ 983209 w 1814151"/>
                    <a:gd name="connsiteY24" fmla="*/ 1827328 h 1861248"/>
                    <a:gd name="connsiteX25" fmla="*/ 1106393 w 1814151"/>
                    <a:gd name="connsiteY25" fmla="*/ 1860492 h 1861248"/>
                    <a:gd name="connsiteX26" fmla="*/ 1229576 w 1814151"/>
                    <a:gd name="connsiteY26" fmla="*/ 1846279 h 1861248"/>
                    <a:gd name="connsiteX27" fmla="*/ 1366973 w 1814151"/>
                    <a:gd name="connsiteY27" fmla="*/ 1798901 h 1861248"/>
                    <a:gd name="connsiteX28" fmla="*/ 1442778 w 1814151"/>
                    <a:gd name="connsiteY28" fmla="*/ 1727833 h 1861248"/>
                    <a:gd name="connsiteX29" fmla="*/ 1528059 w 1814151"/>
                    <a:gd name="connsiteY29" fmla="*/ 1689931 h 1861248"/>
                    <a:gd name="connsiteX30" fmla="*/ 1679669 w 1814151"/>
                    <a:gd name="connsiteY30" fmla="*/ 1571485 h 1861248"/>
                    <a:gd name="connsiteX31" fmla="*/ 1769688 w 1814151"/>
                    <a:gd name="connsiteY31" fmla="*/ 1419875 h 1861248"/>
                    <a:gd name="connsiteX32" fmla="*/ 1802853 w 1814151"/>
                    <a:gd name="connsiteY32" fmla="*/ 1268264 h 1861248"/>
                    <a:gd name="connsiteX33" fmla="*/ 1812328 w 1814151"/>
                    <a:gd name="connsiteY33" fmla="*/ 1154557 h 1861248"/>
                    <a:gd name="connsiteX34" fmla="*/ 1812328 w 1814151"/>
                    <a:gd name="connsiteY34" fmla="*/ 1078752 h 1861248"/>
                    <a:gd name="connsiteX35" fmla="*/ 1793377 w 1814151"/>
                    <a:gd name="connsiteY35" fmla="*/ 965044 h 1861248"/>
                    <a:gd name="connsiteX36" fmla="*/ 1760212 w 1814151"/>
                    <a:gd name="connsiteY36" fmla="*/ 770793 h 1861248"/>
                    <a:gd name="connsiteX37" fmla="*/ 1717572 w 1814151"/>
                    <a:gd name="connsiteY37" fmla="*/ 609707 h 1861248"/>
                    <a:gd name="connsiteX38" fmla="*/ 1637029 w 1814151"/>
                    <a:gd name="connsiteY38" fmla="*/ 415456 h 1861248"/>
                    <a:gd name="connsiteX39" fmla="*/ 1589651 w 1814151"/>
                    <a:gd name="connsiteY39" fmla="*/ 334913 h 1861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814151" h="1861248">
                      <a:moveTo>
                        <a:pt x="1589651" y="334913"/>
                      </a:moveTo>
                      <a:cubicBezTo>
                        <a:pt x="1554907" y="283587"/>
                        <a:pt x="1486998" y="158035"/>
                        <a:pt x="1428565" y="107498"/>
                      </a:cubicBezTo>
                      <a:cubicBezTo>
                        <a:pt x="1370132" y="56961"/>
                        <a:pt x="1320385" y="49064"/>
                        <a:pt x="1239052" y="31692"/>
                      </a:cubicBezTo>
                      <a:cubicBezTo>
                        <a:pt x="1157719" y="14320"/>
                        <a:pt x="1045591" y="-8580"/>
                        <a:pt x="940569" y="3265"/>
                      </a:cubicBezTo>
                      <a:cubicBezTo>
                        <a:pt x="835547" y="15110"/>
                        <a:pt x="714732" y="51434"/>
                        <a:pt x="608921" y="102760"/>
                      </a:cubicBezTo>
                      <a:cubicBezTo>
                        <a:pt x="503110" y="154086"/>
                        <a:pt x="374398" y="250422"/>
                        <a:pt x="305700" y="311224"/>
                      </a:cubicBezTo>
                      <a:cubicBezTo>
                        <a:pt x="237002" y="372026"/>
                        <a:pt x="223578" y="390977"/>
                        <a:pt x="196730" y="467572"/>
                      </a:cubicBezTo>
                      <a:cubicBezTo>
                        <a:pt x="169882" y="544167"/>
                        <a:pt x="135138" y="658665"/>
                        <a:pt x="144614" y="770793"/>
                      </a:cubicBezTo>
                      <a:cubicBezTo>
                        <a:pt x="154090" y="882921"/>
                        <a:pt x="237002" y="1079541"/>
                        <a:pt x="253584" y="1140343"/>
                      </a:cubicBezTo>
                      <a:cubicBezTo>
                        <a:pt x="270166" y="1201145"/>
                        <a:pt x="253585" y="1143501"/>
                        <a:pt x="244109" y="1135605"/>
                      </a:cubicBezTo>
                      <a:cubicBezTo>
                        <a:pt x="234633" y="1127709"/>
                        <a:pt x="213312" y="1104809"/>
                        <a:pt x="196730" y="1092965"/>
                      </a:cubicBezTo>
                      <a:cubicBezTo>
                        <a:pt x="180148" y="1081121"/>
                        <a:pt x="165934" y="1067696"/>
                        <a:pt x="144614" y="1064538"/>
                      </a:cubicBezTo>
                      <a:cubicBezTo>
                        <a:pt x="123294" y="1061380"/>
                        <a:pt x="90919" y="1064538"/>
                        <a:pt x="68809" y="1074014"/>
                      </a:cubicBezTo>
                      <a:cubicBezTo>
                        <a:pt x="46699" y="1083490"/>
                        <a:pt x="23010" y="1099282"/>
                        <a:pt x="11955" y="1121392"/>
                      </a:cubicBezTo>
                      <a:cubicBezTo>
                        <a:pt x="900" y="1143502"/>
                        <a:pt x="-3047" y="1171139"/>
                        <a:pt x="2480" y="1206673"/>
                      </a:cubicBezTo>
                      <a:cubicBezTo>
                        <a:pt x="8007" y="1242207"/>
                        <a:pt x="23010" y="1295902"/>
                        <a:pt x="45120" y="1334594"/>
                      </a:cubicBezTo>
                      <a:cubicBezTo>
                        <a:pt x="67230" y="1373286"/>
                        <a:pt x="98816" y="1414347"/>
                        <a:pt x="135139" y="1438826"/>
                      </a:cubicBezTo>
                      <a:cubicBezTo>
                        <a:pt x="171462" y="1463305"/>
                        <a:pt x="232264" y="1476729"/>
                        <a:pt x="263060" y="1481467"/>
                      </a:cubicBezTo>
                      <a:cubicBezTo>
                        <a:pt x="293856" y="1486205"/>
                        <a:pt x="303332" y="1450671"/>
                        <a:pt x="319914" y="1467253"/>
                      </a:cubicBezTo>
                      <a:cubicBezTo>
                        <a:pt x="336496" y="1483835"/>
                        <a:pt x="342813" y="1543059"/>
                        <a:pt x="362554" y="1580961"/>
                      </a:cubicBezTo>
                      <a:cubicBezTo>
                        <a:pt x="382295" y="1618863"/>
                        <a:pt x="405195" y="1662294"/>
                        <a:pt x="438360" y="1694669"/>
                      </a:cubicBezTo>
                      <a:cubicBezTo>
                        <a:pt x="471525" y="1727044"/>
                        <a:pt x="522061" y="1754682"/>
                        <a:pt x="561543" y="1775212"/>
                      </a:cubicBezTo>
                      <a:cubicBezTo>
                        <a:pt x="601025" y="1795742"/>
                        <a:pt x="627083" y="1807587"/>
                        <a:pt x="675251" y="1817852"/>
                      </a:cubicBezTo>
                      <a:cubicBezTo>
                        <a:pt x="723419" y="1828117"/>
                        <a:pt x="799224" y="1835224"/>
                        <a:pt x="850550" y="1836803"/>
                      </a:cubicBezTo>
                      <a:cubicBezTo>
                        <a:pt x="901876" y="1838382"/>
                        <a:pt x="940568" y="1823380"/>
                        <a:pt x="983209" y="1827328"/>
                      </a:cubicBezTo>
                      <a:cubicBezTo>
                        <a:pt x="1025849" y="1831276"/>
                        <a:pt x="1065332" y="1857334"/>
                        <a:pt x="1106393" y="1860492"/>
                      </a:cubicBezTo>
                      <a:cubicBezTo>
                        <a:pt x="1147454" y="1863650"/>
                        <a:pt x="1186146" y="1856544"/>
                        <a:pt x="1229576" y="1846279"/>
                      </a:cubicBezTo>
                      <a:cubicBezTo>
                        <a:pt x="1273006" y="1836014"/>
                        <a:pt x="1331439" y="1818642"/>
                        <a:pt x="1366973" y="1798901"/>
                      </a:cubicBezTo>
                      <a:cubicBezTo>
                        <a:pt x="1402507" y="1779160"/>
                        <a:pt x="1415930" y="1745995"/>
                        <a:pt x="1442778" y="1727833"/>
                      </a:cubicBezTo>
                      <a:cubicBezTo>
                        <a:pt x="1469626" y="1709671"/>
                        <a:pt x="1488577" y="1715989"/>
                        <a:pt x="1528059" y="1689931"/>
                      </a:cubicBezTo>
                      <a:cubicBezTo>
                        <a:pt x="1567541" y="1663873"/>
                        <a:pt x="1639398" y="1616494"/>
                        <a:pt x="1679669" y="1571485"/>
                      </a:cubicBezTo>
                      <a:cubicBezTo>
                        <a:pt x="1719940" y="1526476"/>
                        <a:pt x="1749157" y="1470412"/>
                        <a:pt x="1769688" y="1419875"/>
                      </a:cubicBezTo>
                      <a:cubicBezTo>
                        <a:pt x="1790219" y="1369338"/>
                        <a:pt x="1795746" y="1312484"/>
                        <a:pt x="1802853" y="1268264"/>
                      </a:cubicBezTo>
                      <a:cubicBezTo>
                        <a:pt x="1809960" y="1224044"/>
                        <a:pt x="1810749" y="1186142"/>
                        <a:pt x="1812328" y="1154557"/>
                      </a:cubicBezTo>
                      <a:cubicBezTo>
                        <a:pt x="1813907" y="1122972"/>
                        <a:pt x="1815487" y="1110338"/>
                        <a:pt x="1812328" y="1078752"/>
                      </a:cubicBezTo>
                      <a:cubicBezTo>
                        <a:pt x="1809169" y="1047166"/>
                        <a:pt x="1802063" y="1016371"/>
                        <a:pt x="1793377" y="965044"/>
                      </a:cubicBezTo>
                      <a:cubicBezTo>
                        <a:pt x="1784691" y="913718"/>
                        <a:pt x="1772846" y="830016"/>
                        <a:pt x="1760212" y="770793"/>
                      </a:cubicBezTo>
                      <a:cubicBezTo>
                        <a:pt x="1747578" y="711570"/>
                        <a:pt x="1738102" y="668930"/>
                        <a:pt x="1717572" y="609707"/>
                      </a:cubicBezTo>
                      <a:cubicBezTo>
                        <a:pt x="1697042" y="550484"/>
                        <a:pt x="1657560" y="461255"/>
                        <a:pt x="1637029" y="415456"/>
                      </a:cubicBezTo>
                      <a:cubicBezTo>
                        <a:pt x="1616499" y="369657"/>
                        <a:pt x="1624395" y="386239"/>
                        <a:pt x="1589651" y="334913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Freeform 37"/>
                <p:cNvSpPr/>
                <p:nvPr/>
              </p:nvSpPr>
              <p:spPr>
                <a:xfrm>
                  <a:off x="4827841" y="1667695"/>
                  <a:ext cx="94758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5" name="Freeform 24"/>
              <p:cNvSpPr/>
              <p:nvPr/>
            </p:nvSpPr>
            <p:spPr>
              <a:xfrm rot="618708">
                <a:off x="6459690" y="1036931"/>
                <a:ext cx="221639" cy="26521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19974490" flipH="1">
                <a:off x="7002492" y="931060"/>
                <a:ext cx="235034" cy="25106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6566340" y="1227701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7080068" y="1135294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822400" y="1303505"/>
                <a:ext cx="257668" cy="322172"/>
              </a:xfrm>
              <a:custGeom>
                <a:avLst/>
                <a:gdLst>
                  <a:gd name="connsiteX0" fmla="*/ 232153 w 418948"/>
                  <a:gd name="connsiteY0" fmla="*/ 0 h 469068"/>
                  <a:gd name="connsiteX1" fmla="*/ 341123 w 418948"/>
                  <a:gd name="connsiteY1" fmla="*/ 118446 h 469068"/>
                  <a:gd name="connsiteX2" fmla="*/ 412190 w 418948"/>
                  <a:gd name="connsiteY2" fmla="*/ 241629 h 469068"/>
                  <a:gd name="connsiteX3" fmla="*/ 407452 w 418948"/>
                  <a:gd name="connsiteY3" fmla="*/ 360075 h 469068"/>
                  <a:gd name="connsiteX4" fmla="*/ 336385 w 418948"/>
                  <a:gd name="connsiteY4" fmla="*/ 431142 h 469068"/>
                  <a:gd name="connsiteX5" fmla="*/ 203726 w 418948"/>
                  <a:gd name="connsiteY5" fmla="*/ 469045 h 469068"/>
                  <a:gd name="connsiteX6" fmla="*/ 108970 w 418948"/>
                  <a:gd name="connsiteY6" fmla="*/ 435880 h 469068"/>
                  <a:gd name="connsiteX7" fmla="*/ 33164 w 418948"/>
                  <a:gd name="connsiteY7" fmla="*/ 379026 h 469068"/>
                  <a:gd name="connsiteX8" fmla="*/ 0 w 418948"/>
                  <a:gd name="connsiteY8" fmla="*/ 274794 h 469068"/>
                  <a:gd name="connsiteX9" fmla="*/ 0 w 418948"/>
                  <a:gd name="connsiteY9" fmla="*/ 274794 h 469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8948" h="469068">
                    <a:moveTo>
                      <a:pt x="232153" y="0"/>
                    </a:moveTo>
                    <a:cubicBezTo>
                      <a:pt x="271635" y="39087"/>
                      <a:pt x="311117" y="78175"/>
                      <a:pt x="341123" y="118446"/>
                    </a:cubicBezTo>
                    <a:cubicBezTo>
                      <a:pt x="371129" y="158717"/>
                      <a:pt x="401135" y="201358"/>
                      <a:pt x="412190" y="241629"/>
                    </a:cubicBezTo>
                    <a:cubicBezTo>
                      <a:pt x="423245" y="281901"/>
                      <a:pt x="420086" y="328490"/>
                      <a:pt x="407452" y="360075"/>
                    </a:cubicBezTo>
                    <a:cubicBezTo>
                      <a:pt x="394818" y="391660"/>
                      <a:pt x="370339" y="412980"/>
                      <a:pt x="336385" y="431142"/>
                    </a:cubicBezTo>
                    <a:cubicBezTo>
                      <a:pt x="302431" y="449304"/>
                      <a:pt x="241628" y="468255"/>
                      <a:pt x="203726" y="469045"/>
                    </a:cubicBezTo>
                    <a:cubicBezTo>
                      <a:pt x="165824" y="469835"/>
                      <a:pt x="137397" y="450883"/>
                      <a:pt x="108970" y="435880"/>
                    </a:cubicBezTo>
                    <a:cubicBezTo>
                      <a:pt x="80543" y="420877"/>
                      <a:pt x="51326" y="405874"/>
                      <a:pt x="33164" y="379026"/>
                    </a:cubicBezTo>
                    <a:cubicBezTo>
                      <a:pt x="15002" y="352178"/>
                      <a:pt x="0" y="274794"/>
                      <a:pt x="0" y="274794"/>
                    </a:cubicBezTo>
                    <a:lnTo>
                      <a:pt x="0" y="274794"/>
                    </a:ln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684326" y="1493817"/>
                <a:ext cx="644223" cy="326647"/>
              </a:xfrm>
              <a:custGeom>
                <a:avLst/>
                <a:gdLst>
                  <a:gd name="connsiteX0" fmla="*/ 619181 w 956640"/>
                  <a:gd name="connsiteY0" fmla="*/ 2260 h 420710"/>
                  <a:gd name="connsiteX1" fmla="*/ 747102 w 956640"/>
                  <a:gd name="connsiteY1" fmla="*/ 25949 h 420710"/>
                  <a:gd name="connsiteX2" fmla="*/ 856072 w 956640"/>
                  <a:gd name="connsiteY2" fmla="*/ 87541 h 420710"/>
                  <a:gd name="connsiteX3" fmla="*/ 922401 w 956640"/>
                  <a:gd name="connsiteY3" fmla="*/ 168084 h 420710"/>
                  <a:gd name="connsiteX4" fmla="*/ 955566 w 956640"/>
                  <a:gd name="connsiteY4" fmla="*/ 248627 h 420710"/>
                  <a:gd name="connsiteX5" fmla="*/ 884499 w 956640"/>
                  <a:gd name="connsiteY5" fmla="*/ 224938 h 420710"/>
                  <a:gd name="connsiteX6" fmla="*/ 837120 w 956640"/>
                  <a:gd name="connsiteY6" fmla="*/ 224938 h 420710"/>
                  <a:gd name="connsiteX7" fmla="*/ 799218 w 956640"/>
                  <a:gd name="connsiteY7" fmla="*/ 234414 h 420710"/>
                  <a:gd name="connsiteX8" fmla="*/ 747102 w 956640"/>
                  <a:gd name="connsiteY8" fmla="*/ 243889 h 420710"/>
                  <a:gd name="connsiteX9" fmla="*/ 685510 w 956640"/>
                  <a:gd name="connsiteY9" fmla="*/ 243889 h 420710"/>
                  <a:gd name="connsiteX10" fmla="*/ 633394 w 956640"/>
                  <a:gd name="connsiteY10" fmla="*/ 253365 h 420710"/>
                  <a:gd name="connsiteX11" fmla="*/ 576540 w 956640"/>
                  <a:gd name="connsiteY11" fmla="*/ 267578 h 420710"/>
                  <a:gd name="connsiteX12" fmla="*/ 519686 w 956640"/>
                  <a:gd name="connsiteY12" fmla="*/ 258103 h 420710"/>
                  <a:gd name="connsiteX13" fmla="*/ 481784 w 956640"/>
                  <a:gd name="connsiteY13" fmla="*/ 248627 h 420710"/>
                  <a:gd name="connsiteX14" fmla="*/ 448619 w 956640"/>
                  <a:gd name="connsiteY14" fmla="*/ 234414 h 420710"/>
                  <a:gd name="connsiteX15" fmla="*/ 396503 w 956640"/>
                  <a:gd name="connsiteY15" fmla="*/ 286530 h 420710"/>
                  <a:gd name="connsiteX16" fmla="*/ 349125 w 956640"/>
                  <a:gd name="connsiteY16" fmla="*/ 310219 h 420710"/>
                  <a:gd name="connsiteX17" fmla="*/ 254368 w 956640"/>
                  <a:gd name="connsiteY17" fmla="*/ 329170 h 420710"/>
                  <a:gd name="connsiteX18" fmla="*/ 197514 w 956640"/>
                  <a:gd name="connsiteY18" fmla="*/ 338646 h 420710"/>
                  <a:gd name="connsiteX19" fmla="*/ 154874 w 956640"/>
                  <a:gd name="connsiteY19" fmla="*/ 338646 h 420710"/>
                  <a:gd name="connsiteX20" fmla="*/ 131185 w 956640"/>
                  <a:gd name="connsiteY20" fmla="*/ 362335 h 420710"/>
                  <a:gd name="connsiteX21" fmla="*/ 69593 w 956640"/>
                  <a:gd name="connsiteY21" fmla="*/ 381286 h 420710"/>
                  <a:gd name="connsiteX22" fmla="*/ 31690 w 956640"/>
                  <a:gd name="connsiteY22" fmla="*/ 400237 h 420710"/>
                  <a:gd name="connsiteX23" fmla="*/ 3263 w 956640"/>
                  <a:gd name="connsiteY23" fmla="*/ 419189 h 420710"/>
                  <a:gd name="connsiteX24" fmla="*/ 3263 w 956640"/>
                  <a:gd name="connsiteY24" fmla="*/ 357597 h 420710"/>
                  <a:gd name="connsiteX25" fmla="*/ 26953 w 956640"/>
                  <a:gd name="connsiteY25" fmla="*/ 272316 h 420710"/>
                  <a:gd name="connsiteX26" fmla="*/ 60117 w 956640"/>
                  <a:gd name="connsiteY26" fmla="*/ 220200 h 420710"/>
                  <a:gd name="connsiteX27" fmla="*/ 112233 w 956640"/>
                  <a:gd name="connsiteY27" fmla="*/ 153871 h 420710"/>
                  <a:gd name="connsiteX28" fmla="*/ 169087 w 956640"/>
                  <a:gd name="connsiteY28" fmla="*/ 120706 h 420710"/>
                  <a:gd name="connsiteX29" fmla="*/ 235417 w 956640"/>
                  <a:gd name="connsiteY29" fmla="*/ 92279 h 420710"/>
                  <a:gd name="connsiteX30" fmla="*/ 273319 w 956640"/>
                  <a:gd name="connsiteY30" fmla="*/ 130181 h 420710"/>
                  <a:gd name="connsiteX31" fmla="*/ 358600 w 956640"/>
                  <a:gd name="connsiteY31" fmla="*/ 163346 h 420710"/>
                  <a:gd name="connsiteX32" fmla="*/ 453357 w 956640"/>
                  <a:gd name="connsiteY32" fmla="*/ 163346 h 420710"/>
                  <a:gd name="connsiteX33" fmla="*/ 529162 w 956640"/>
                  <a:gd name="connsiteY33" fmla="*/ 139657 h 420710"/>
                  <a:gd name="connsiteX34" fmla="*/ 567065 w 956640"/>
                  <a:gd name="connsiteY34" fmla="*/ 78065 h 420710"/>
                  <a:gd name="connsiteX35" fmla="*/ 619181 w 956640"/>
                  <a:gd name="connsiteY35" fmla="*/ 2260 h 42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56640" h="420710">
                    <a:moveTo>
                      <a:pt x="619181" y="2260"/>
                    </a:moveTo>
                    <a:cubicBezTo>
                      <a:pt x="649187" y="-6426"/>
                      <a:pt x="707620" y="11736"/>
                      <a:pt x="747102" y="25949"/>
                    </a:cubicBezTo>
                    <a:cubicBezTo>
                      <a:pt x="786584" y="40163"/>
                      <a:pt x="826856" y="63852"/>
                      <a:pt x="856072" y="87541"/>
                    </a:cubicBezTo>
                    <a:cubicBezTo>
                      <a:pt x="885289" y="111230"/>
                      <a:pt x="905819" y="141236"/>
                      <a:pt x="922401" y="168084"/>
                    </a:cubicBezTo>
                    <a:cubicBezTo>
                      <a:pt x="938983" y="194932"/>
                      <a:pt x="961883" y="239151"/>
                      <a:pt x="955566" y="248627"/>
                    </a:cubicBezTo>
                    <a:cubicBezTo>
                      <a:pt x="949249" y="258103"/>
                      <a:pt x="904240" y="228886"/>
                      <a:pt x="884499" y="224938"/>
                    </a:cubicBezTo>
                    <a:cubicBezTo>
                      <a:pt x="864758" y="220990"/>
                      <a:pt x="851334" y="223359"/>
                      <a:pt x="837120" y="224938"/>
                    </a:cubicBezTo>
                    <a:cubicBezTo>
                      <a:pt x="822907" y="226517"/>
                      <a:pt x="814221" y="231256"/>
                      <a:pt x="799218" y="234414"/>
                    </a:cubicBezTo>
                    <a:cubicBezTo>
                      <a:pt x="784215" y="237572"/>
                      <a:pt x="766053" y="242310"/>
                      <a:pt x="747102" y="243889"/>
                    </a:cubicBezTo>
                    <a:cubicBezTo>
                      <a:pt x="728151" y="245468"/>
                      <a:pt x="704461" y="242310"/>
                      <a:pt x="685510" y="243889"/>
                    </a:cubicBezTo>
                    <a:cubicBezTo>
                      <a:pt x="666559" y="245468"/>
                      <a:pt x="651556" y="249417"/>
                      <a:pt x="633394" y="253365"/>
                    </a:cubicBezTo>
                    <a:cubicBezTo>
                      <a:pt x="615232" y="257313"/>
                      <a:pt x="595491" y="266788"/>
                      <a:pt x="576540" y="267578"/>
                    </a:cubicBezTo>
                    <a:cubicBezTo>
                      <a:pt x="557589" y="268368"/>
                      <a:pt x="535479" y="261261"/>
                      <a:pt x="519686" y="258103"/>
                    </a:cubicBezTo>
                    <a:cubicBezTo>
                      <a:pt x="503893" y="254945"/>
                      <a:pt x="493628" y="252575"/>
                      <a:pt x="481784" y="248627"/>
                    </a:cubicBezTo>
                    <a:cubicBezTo>
                      <a:pt x="469940" y="244679"/>
                      <a:pt x="462832" y="228097"/>
                      <a:pt x="448619" y="234414"/>
                    </a:cubicBezTo>
                    <a:cubicBezTo>
                      <a:pt x="434405" y="240731"/>
                      <a:pt x="413085" y="273896"/>
                      <a:pt x="396503" y="286530"/>
                    </a:cubicBezTo>
                    <a:cubicBezTo>
                      <a:pt x="379921" y="299164"/>
                      <a:pt x="372814" y="303112"/>
                      <a:pt x="349125" y="310219"/>
                    </a:cubicBezTo>
                    <a:cubicBezTo>
                      <a:pt x="325436" y="317326"/>
                      <a:pt x="279636" y="324432"/>
                      <a:pt x="254368" y="329170"/>
                    </a:cubicBezTo>
                    <a:cubicBezTo>
                      <a:pt x="229100" y="333908"/>
                      <a:pt x="214096" y="337067"/>
                      <a:pt x="197514" y="338646"/>
                    </a:cubicBezTo>
                    <a:cubicBezTo>
                      <a:pt x="180932" y="340225"/>
                      <a:pt x="165929" y="334698"/>
                      <a:pt x="154874" y="338646"/>
                    </a:cubicBezTo>
                    <a:cubicBezTo>
                      <a:pt x="143819" y="342594"/>
                      <a:pt x="145398" y="355228"/>
                      <a:pt x="131185" y="362335"/>
                    </a:cubicBezTo>
                    <a:cubicBezTo>
                      <a:pt x="116972" y="369442"/>
                      <a:pt x="86175" y="374969"/>
                      <a:pt x="69593" y="381286"/>
                    </a:cubicBezTo>
                    <a:cubicBezTo>
                      <a:pt x="53011" y="387603"/>
                      <a:pt x="42745" y="393920"/>
                      <a:pt x="31690" y="400237"/>
                    </a:cubicBezTo>
                    <a:cubicBezTo>
                      <a:pt x="20635" y="406554"/>
                      <a:pt x="8001" y="426296"/>
                      <a:pt x="3263" y="419189"/>
                    </a:cubicBezTo>
                    <a:cubicBezTo>
                      <a:pt x="-1475" y="412082"/>
                      <a:pt x="-685" y="382076"/>
                      <a:pt x="3263" y="357597"/>
                    </a:cubicBezTo>
                    <a:cubicBezTo>
                      <a:pt x="7211" y="333118"/>
                      <a:pt x="17477" y="295215"/>
                      <a:pt x="26953" y="272316"/>
                    </a:cubicBezTo>
                    <a:cubicBezTo>
                      <a:pt x="36429" y="249417"/>
                      <a:pt x="45904" y="239941"/>
                      <a:pt x="60117" y="220200"/>
                    </a:cubicBezTo>
                    <a:cubicBezTo>
                      <a:pt x="74330" y="200459"/>
                      <a:pt x="94071" y="170453"/>
                      <a:pt x="112233" y="153871"/>
                    </a:cubicBezTo>
                    <a:cubicBezTo>
                      <a:pt x="130395" y="137289"/>
                      <a:pt x="148556" y="130971"/>
                      <a:pt x="169087" y="120706"/>
                    </a:cubicBezTo>
                    <a:cubicBezTo>
                      <a:pt x="189618" y="110441"/>
                      <a:pt x="218045" y="90700"/>
                      <a:pt x="235417" y="92279"/>
                    </a:cubicBezTo>
                    <a:cubicBezTo>
                      <a:pt x="252789" y="93858"/>
                      <a:pt x="252789" y="118337"/>
                      <a:pt x="273319" y="130181"/>
                    </a:cubicBezTo>
                    <a:cubicBezTo>
                      <a:pt x="293849" y="142025"/>
                      <a:pt x="328594" y="157819"/>
                      <a:pt x="358600" y="163346"/>
                    </a:cubicBezTo>
                    <a:cubicBezTo>
                      <a:pt x="388606" y="168873"/>
                      <a:pt x="424930" y="167294"/>
                      <a:pt x="453357" y="163346"/>
                    </a:cubicBezTo>
                    <a:cubicBezTo>
                      <a:pt x="481784" y="159398"/>
                      <a:pt x="510211" y="153871"/>
                      <a:pt x="529162" y="139657"/>
                    </a:cubicBezTo>
                    <a:cubicBezTo>
                      <a:pt x="548113" y="125443"/>
                      <a:pt x="554431" y="93858"/>
                      <a:pt x="567065" y="78065"/>
                    </a:cubicBezTo>
                    <a:cubicBezTo>
                      <a:pt x="579699" y="62272"/>
                      <a:pt x="589175" y="10946"/>
                      <a:pt x="619181" y="226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821600" y="1648769"/>
                <a:ext cx="336710" cy="140874"/>
              </a:xfrm>
              <a:custGeom>
                <a:avLst/>
                <a:gdLst>
                  <a:gd name="connsiteX0" fmla="*/ 241 w 460136"/>
                  <a:gd name="connsiteY0" fmla="*/ 109570 h 161045"/>
                  <a:gd name="connsiteX1" fmla="*/ 109211 w 460136"/>
                  <a:gd name="connsiteY1" fmla="*/ 156948 h 161045"/>
                  <a:gd name="connsiteX2" fmla="*/ 222918 w 460136"/>
                  <a:gd name="connsiteY2" fmla="*/ 156948 h 161045"/>
                  <a:gd name="connsiteX3" fmla="*/ 312937 w 460136"/>
                  <a:gd name="connsiteY3" fmla="*/ 142734 h 161045"/>
                  <a:gd name="connsiteX4" fmla="*/ 393480 w 460136"/>
                  <a:gd name="connsiteY4" fmla="*/ 100094 h 161045"/>
                  <a:gd name="connsiteX5" fmla="*/ 431383 w 460136"/>
                  <a:gd name="connsiteY5" fmla="*/ 71667 h 161045"/>
                  <a:gd name="connsiteX6" fmla="*/ 459810 w 460136"/>
                  <a:gd name="connsiteY6" fmla="*/ 14813 h 161045"/>
                  <a:gd name="connsiteX7" fmla="*/ 412431 w 460136"/>
                  <a:gd name="connsiteY7" fmla="*/ 29027 h 161045"/>
                  <a:gd name="connsiteX8" fmla="*/ 346102 w 460136"/>
                  <a:gd name="connsiteY8" fmla="*/ 38502 h 161045"/>
                  <a:gd name="connsiteX9" fmla="*/ 284510 w 460136"/>
                  <a:gd name="connsiteY9" fmla="*/ 19551 h 161045"/>
                  <a:gd name="connsiteX10" fmla="*/ 232394 w 460136"/>
                  <a:gd name="connsiteY10" fmla="*/ 600 h 161045"/>
                  <a:gd name="connsiteX11" fmla="*/ 199229 w 460136"/>
                  <a:gd name="connsiteY11" fmla="*/ 43240 h 161045"/>
                  <a:gd name="connsiteX12" fmla="*/ 147113 w 460136"/>
                  <a:gd name="connsiteY12" fmla="*/ 71667 h 161045"/>
                  <a:gd name="connsiteX13" fmla="*/ 80784 w 460136"/>
                  <a:gd name="connsiteY13" fmla="*/ 95356 h 161045"/>
                  <a:gd name="connsiteX14" fmla="*/ 241 w 460136"/>
                  <a:gd name="connsiteY14" fmla="*/ 109570 h 16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136" h="161045">
                    <a:moveTo>
                      <a:pt x="241" y="109570"/>
                    </a:moveTo>
                    <a:cubicBezTo>
                      <a:pt x="4979" y="119835"/>
                      <a:pt x="72098" y="149052"/>
                      <a:pt x="109211" y="156948"/>
                    </a:cubicBezTo>
                    <a:cubicBezTo>
                      <a:pt x="146324" y="164844"/>
                      <a:pt x="188964" y="159317"/>
                      <a:pt x="222918" y="156948"/>
                    </a:cubicBezTo>
                    <a:cubicBezTo>
                      <a:pt x="256872" y="154579"/>
                      <a:pt x="284510" y="152210"/>
                      <a:pt x="312937" y="142734"/>
                    </a:cubicBezTo>
                    <a:cubicBezTo>
                      <a:pt x="341364" y="133258"/>
                      <a:pt x="373739" y="111939"/>
                      <a:pt x="393480" y="100094"/>
                    </a:cubicBezTo>
                    <a:cubicBezTo>
                      <a:pt x="413221" y="88249"/>
                      <a:pt x="420328" y="85880"/>
                      <a:pt x="431383" y="71667"/>
                    </a:cubicBezTo>
                    <a:cubicBezTo>
                      <a:pt x="442438" y="57454"/>
                      <a:pt x="462969" y="21920"/>
                      <a:pt x="459810" y="14813"/>
                    </a:cubicBezTo>
                    <a:cubicBezTo>
                      <a:pt x="456651" y="7706"/>
                      <a:pt x="431382" y="25079"/>
                      <a:pt x="412431" y="29027"/>
                    </a:cubicBezTo>
                    <a:cubicBezTo>
                      <a:pt x="393480" y="32975"/>
                      <a:pt x="367422" y="40081"/>
                      <a:pt x="346102" y="38502"/>
                    </a:cubicBezTo>
                    <a:cubicBezTo>
                      <a:pt x="324782" y="36923"/>
                      <a:pt x="303461" y="25868"/>
                      <a:pt x="284510" y="19551"/>
                    </a:cubicBezTo>
                    <a:cubicBezTo>
                      <a:pt x="265559" y="13234"/>
                      <a:pt x="246608" y="-3348"/>
                      <a:pt x="232394" y="600"/>
                    </a:cubicBezTo>
                    <a:cubicBezTo>
                      <a:pt x="218181" y="4548"/>
                      <a:pt x="213442" y="31396"/>
                      <a:pt x="199229" y="43240"/>
                    </a:cubicBezTo>
                    <a:cubicBezTo>
                      <a:pt x="185016" y="55084"/>
                      <a:pt x="166854" y="62981"/>
                      <a:pt x="147113" y="71667"/>
                    </a:cubicBezTo>
                    <a:cubicBezTo>
                      <a:pt x="127372" y="80353"/>
                      <a:pt x="99735" y="89829"/>
                      <a:pt x="80784" y="95356"/>
                    </a:cubicBezTo>
                    <a:cubicBezTo>
                      <a:pt x="61833" y="100883"/>
                      <a:pt x="-4497" y="99305"/>
                      <a:pt x="241" y="109570"/>
                    </a:cubicBezTo>
                    <a:close/>
                  </a:path>
                </a:pathLst>
              </a:custGeom>
              <a:solidFill>
                <a:srgbClr val="6B0507"/>
              </a:solidFill>
              <a:ln w="6350">
                <a:solidFill>
                  <a:srgbClr val="D66B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32" name="Freeform 31"/>
              <p:cNvSpPr/>
              <p:nvPr/>
            </p:nvSpPr>
            <p:spPr>
              <a:xfrm rot="21324245">
                <a:off x="6916119" y="1730149"/>
                <a:ext cx="209796" cy="65469"/>
              </a:xfrm>
              <a:custGeom>
                <a:avLst/>
                <a:gdLst>
                  <a:gd name="connsiteX0" fmla="*/ 315 w 351464"/>
                  <a:gd name="connsiteY0" fmla="*/ 76451 h 104878"/>
                  <a:gd name="connsiteX1" fmla="*/ 52431 w 351464"/>
                  <a:gd name="connsiteY1" fmla="*/ 48024 h 104878"/>
                  <a:gd name="connsiteX2" fmla="*/ 132974 w 351464"/>
                  <a:gd name="connsiteY2" fmla="*/ 19597 h 104878"/>
                  <a:gd name="connsiteX3" fmla="*/ 227730 w 351464"/>
                  <a:gd name="connsiteY3" fmla="*/ 645 h 104878"/>
                  <a:gd name="connsiteX4" fmla="*/ 308273 w 351464"/>
                  <a:gd name="connsiteY4" fmla="*/ 5383 h 104878"/>
                  <a:gd name="connsiteX5" fmla="*/ 350914 w 351464"/>
                  <a:gd name="connsiteY5" fmla="*/ 14859 h 104878"/>
                  <a:gd name="connsiteX6" fmla="*/ 279846 w 351464"/>
                  <a:gd name="connsiteY6" fmla="*/ 66975 h 104878"/>
                  <a:gd name="connsiteX7" fmla="*/ 166138 w 351464"/>
                  <a:gd name="connsiteY7" fmla="*/ 95402 h 104878"/>
                  <a:gd name="connsiteX8" fmla="*/ 76120 w 351464"/>
                  <a:gd name="connsiteY8" fmla="*/ 104878 h 104878"/>
                  <a:gd name="connsiteX9" fmla="*/ 315 w 351464"/>
                  <a:gd name="connsiteY9" fmla="*/ 76451 h 10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1464" h="104878">
                    <a:moveTo>
                      <a:pt x="315" y="76451"/>
                    </a:moveTo>
                    <a:cubicBezTo>
                      <a:pt x="-3633" y="66975"/>
                      <a:pt x="30321" y="57500"/>
                      <a:pt x="52431" y="48024"/>
                    </a:cubicBezTo>
                    <a:cubicBezTo>
                      <a:pt x="74541" y="38548"/>
                      <a:pt x="103758" y="27493"/>
                      <a:pt x="132974" y="19597"/>
                    </a:cubicBezTo>
                    <a:cubicBezTo>
                      <a:pt x="162190" y="11701"/>
                      <a:pt x="198514" y="3014"/>
                      <a:pt x="227730" y="645"/>
                    </a:cubicBezTo>
                    <a:cubicBezTo>
                      <a:pt x="256946" y="-1724"/>
                      <a:pt x="287742" y="3014"/>
                      <a:pt x="308273" y="5383"/>
                    </a:cubicBezTo>
                    <a:cubicBezTo>
                      <a:pt x="328804" y="7752"/>
                      <a:pt x="355652" y="4594"/>
                      <a:pt x="350914" y="14859"/>
                    </a:cubicBezTo>
                    <a:cubicBezTo>
                      <a:pt x="346176" y="25124"/>
                      <a:pt x="310642" y="53551"/>
                      <a:pt x="279846" y="66975"/>
                    </a:cubicBezTo>
                    <a:cubicBezTo>
                      <a:pt x="249050" y="80399"/>
                      <a:pt x="200092" y="89085"/>
                      <a:pt x="166138" y="95402"/>
                    </a:cubicBezTo>
                    <a:cubicBezTo>
                      <a:pt x="132184" y="101719"/>
                      <a:pt x="101388" y="104878"/>
                      <a:pt x="76120" y="104878"/>
                    </a:cubicBezTo>
                    <a:cubicBezTo>
                      <a:pt x="50852" y="104878"/>
                      <a:pt x="4263" y="85927"/>
                      <a:pt x="315" y="76451"/>
                    </a:cubicBezTo>
                    <a:close/>
                  </a:path>
                </a:pathLst>
              </a:custGeom>
              <a:solidFill>
                <a:srgbClr val="F59B99"/>
              </a:solidFill>
              <a:ln w="3175">
                <a:solidFill>
                  <a:srgbClr val="DC61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5956950" y="815510"/>
                <a:ext cx="289539" cy="592209"/>
              </a:xfrm>
              <a:custGeom>
                <a:avLst/>
                <a:gdLst>
                  <a:gd name="connsiteX0" fmla="*/ 23956 w 304398"/>
                  <a:gd name="connsiteY0" fmla="*/ 652872 h 672104"/>
                  <a:gd name="connsiteX1" fmla="*/ 9742 w 304398"/>
                  <a:gd name="connsiteY1" fmla="*/ 553378 h 672104"/>
                  <a:gd name="connsiteX2" fmla="*/ 266 w 304398"/>
                  <a:gd name="connsiteY2" fmla="*/ 439670 h 672104"/>
                  <a:gd name="connsiteX3" fmla="*/ 5004 w 304398"/>
                  <a:gd name="connsiteY3" fmla="*/ 349651 h 672104"/>
                  <a:gd name="connsiteX4" fmla="*/ 28693 w 304398"/>
                  <a:gd name="connsiteY4" fmla="*/ 245419 h 672104"/>
                  <a:gd name="connsiteX5" fmla="*/ 71334 w 304398"/>
                  <a:gd name="connsiteY5" fmla="*/ 136449 h 672104"/>
                  <a:gd name="connsiteX6" fmla="*/ 128188 w 304398"/>
                  <a:gd name="connsiteY6" fmla="*/ 60644 h 672104"/>
                  <a:gd name="connsiteX7" fmla="*/ 189779 w 304398"/>
                  <a:gd name="connsiteY7" fmla="*/ 8528 h 672104"/>
                  <a:gd name="connsiteX8" fmla="*/ 213468 w 304398"/>
                  <a:gd name="connsiteY8" fmla="*/ 3790 h 672104"/>
                  <a:gd name="connsiteX9" fmla="*/ 251371 w 304398"/>
                  <a:gd name="connsiteY9" fmla="*/ 46430 h 672104"/>
                  <a:gd name="connsiteX10" fmla="*/ 279798 w 304398"/>
                  <a:gd name="connsiteY10" fmla="*/ 136449 h 672104"/>
                  <a:gd name="connsiteX11" fmla="*/ 294012 w 304398"/>
                  <a:gd name="connsiteY11" fmla="*/ 212254 h 672104"/>
                  <a:gd name="connsiteX12" fmla="*/ 303487 w 304398"/>
                  <a:gd name="connsiteY12" fmla="*/ 330700 h 672104"/>
                  <a:gd name="connsiteX13" fmla="*/ 303487 w 304398"/>
                  <a:gd name="connsiteY13" fmla="*/ 463359 h 672104"/>
                  <a:gd name="connsiteX14" fmla="*/ 298749 w 304398"/>
                  <a:gd name="connsiteY14" fmla="*/ 600756 h 672104"/>
                  <a:gd name="connsiteX15" fmla="*/ 289274 w 304398"/>
                  <a:gd name="connsiteY15" fmla="*/ 671823 h 672104"/>
                  <a:gd name="connsiteX16" fmla="*/ 241895 w 304398"/>
                  <a:gd name="connsiteY16" fmla="*/ 624445 h 672104"/>
                  <a:gd name="connsiteX17" fmla="*/ 185042 w 304398"/>
                  <a:gd name="connsiteY17" fmla="*/ 596018 h 672104"/>
                  <a:gd name="connsiteX18" fmla="*/ 113974 w 304398"/>
                  <a:gd name="connsiteY18" fmla="*/ 591280 h 672104"/>
                  <a:gd name="connsiteX19" fmla="*/ 23956 w 304398"/>
                  <a:gd name="connsiteY19" fmla="*/ 652872 h 67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4398" h="672104">
                    <a:moveTo>
                      <a:pt x="23956" y="652872"/>
                    </a:moveTo>
                    <a:cubicBezTo>
                      <a:pt x="6584" y="646555"/>
                      <a:pt x="13690" y="588912"/>
                      <a:pt x="9742" y="553378"/>
                    </a:cubicBezTo>
                    <a:cubicBezTo>
                      <a:pt x="5794" y="517844"/>
                      <a:pt x="1056" y="473624"/>
                      <a:pt x="266" y="439670"/>
                    </a:cubicBezTo>
                    <a:cubicBezTo>
                      <a:pt x="-524" y="405716"/>
                      <a:pt x="266" y="382026"/>
                      <a:pt x="5004" y="349651"/>
                    </a:cubicBezTo>
                    <a:cubicBezTo>
                      <a:pt x="9742" y="317276"/>
                      <a:pt x="17638" y="280953"/>
                      <a:pt x="28693" y="245419"/>
                    </a:cubicBezTo>
                    <a:cubicBezTo>
                      <a:pt x="39748" y="209885"/>
                      <a:pt x="54752" y="167245"/>
                      <a:pt x="71334" y="136449"/>
                    </a:cubicBezTo>
                    <a:cubicBezTo>
                      <a:pt x="87916" y="105653"/>
                      <a:pt x="108447" y="81964"/>
                      <a:pt x="128188" y="60644"/>
                    </a:cubicBezTo>
                    <a:cubicBezTo>
                      <a:pt x="147929" y="39324"/>
                      <a:pt x="175566" y="18004"/>
                      <a:pt x="189779" y="8528"/>
                    </a:cubicBezTo>
                    <a:cubicBezTo>
                      <a:pt x="203992" y="-948"/>
                      <a:pt x="203203" y="-2527"/>
                      <a:pt x="213468" y="3790"/>
                    </a:cubicBezTo>
                    <a:cubicBezTo>
                      <a:pt x="223733" y="10107"/>
                      <a:pt x="240316" y="24320"/>
                      <a:pt x="251371" y="46430"/>
                    </a:cubicBezTo>
                    <a:cubicBezTo>
                      <a:pt x="262426" y="68540"/>
                      <a:pt x="272691" y="108812"/>
                      <a:pt x="279798" y="136449"/>
                    </a:cubicBezTo>
                    <a:cubicBezTo>
                      <a:pt x="286905" y="164086"/>
                      <a:pt x="290064" y="179879"/>
                      <a:pt x="294012" y="212254"/>
                    </a:cubicBezTo>
                    <a:cubicBezTo>
                      <a:pt x="297960" y="244629"/>
                      <a:pt x="301908" y="288849"/>
                      <a:pt x="303487" y="330700"/>
                    </a:cubicBezTo>
                    <a:cubicBezTo>
                      <a:pt x="305066" y="372551"/>
                      <a:pt x="304277" y="418350"/>
                      <a:pt x="303487" y="463359"/>
                    </a:cubicBezTo>
                    <a:cubicBezTo>
                      <a:pt x="302697" y="508368"/>
                      <a:pt x="301118" y="566012"/>
                      <a:pt x="298749" y="600756"/>
                    </a:cubicBezTo>
                    <a:cubicBezTo>
                      <a:pt x="296380" y="635500"/>
                      <a:pt x="298750" y="667875"/>
                      <a:pt x="289274" y="671823"/>
                    </a:cubicBezTo>
                    <a:cubicBezTo>
                      <a:pt x="279798" y="675771"/>
                      <a:pt x="259267" y="637079"/>
                      <a:pt x="241895" y="624445"/>
                    </a:cubicBezTo>
                    <a:cubicBezTo>
                      <a:pt x="224523" y="611811"/>
                      <a:pt x="206362" y="601545"/>
                      <a:pt x="185042" y="596018"/>
                    </a:cubicBezTo>
                    <a:cubicBezTo>
                      <a:pt x="163722" y="590491"/>
                      <a:pt x="134505" y="584963"/>
                      <a:pt x="113974" y="591280"/>
                    </a:cubicBezTo>
                    <a:cubicBezTo>
                      <a:pt x="93443" y="597597"/>
                      <a:pt x="41328" y="659189"/>
                      <a:pt x="23956" y="65287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7426891" y="1016575"/>
                <a:ext cx="208881" cy="336433"/>
              </a:xfrm>
              <a:custGeom>
                <a:avLst/>
                <a:gdLst>
                  <a:gd name="connsiteX0" fmla="*/ 1548 w 252770"/>
                  <a:gd name="connsiteY0" fmla="*/ 79120 h 504926"/>
                  <a:gd name="connsiteX1" fmla="*/ 48926 w 252770"/>
                  <a:gd name="connsiteY1" fmla="*/ 22266 h 504926"/>
                  <a:gd name="connsiteX2" fmla="*/ 91566 w 252770"/>
                  <a:gd name="connsiteY2" fmla="*/ 3315 h 504926"/>
                  <a:gd name="connsiteX3" fmla="*/ 138945 w 252770"/>
                  <a:gd name="connsiteY3" fmla="*/ 3315 h 504926"/>
                  <a:gd name="connsiteX4" fmla="*/ 186323 w 252770"/>
                  <a:gd name="connsiteY4" fmla="*/ 36480 h 504926"/>
                  <a:gd name="connsiteX5" fmla="*/ 210012 w 252770"/>
                  <a:gd name="connsiteY5" fmla="*/ 83858 h 504926"/>
                  <a:gd name="connsiteX6" fmla="*/ 243177 w 252770"/>
                  <a:gd name="connsiteY6" fmla="*/ 150187 h 504926"/>
                  <a:gd name="connsiteX7" fmla="*/ 252652 w 252770"/>
                  <a:gd name="connsiteY7" fmla="*/ 268633 h 504926"/>
                  <a:gd name="connsiteX8" fmla="*/ 238439 w 252770"/>
                  <a:gd name="connsiteY8" fmla="*/ 387079 h 504926"/>
                  <a:gd name="connsiteX9" fmla="*/ 195798 w 252770"/>
                  <a:gd name="connsiteY9" fmla="*/ 453408 h 504926"/>
                  <a:gd name="connsiteX10" fmla="*/ 157896 w 252770"/>
                  <a:gd name="connsiteY10" fmla="*/ 496049 h 504926"/>
                  <a:gd name="connsiteX11" fmla="*/ 77353 w 252770"/>
                  <a:gd name="connsiteY11" fmla="*/ 496049 h 504926"/>
                  <a:gd name="connsiteX12" fmla="*/ 67877 w 252770"/>
                  <a:gd name="connsiteY12" fmla="*/ 401292 h 504926"/>
                  <a:gd name="connsiteX13" fmla="*/ 39450 w 252770"/>
                  <a:gd name="connsiteY13" fmla="*/ 230730 h 504926"/>
                  <a:gd name="connsiteX14" fmla="*/ 15761 w 252770"/>
                  <a:gd name="connsiteY14" fmla="*/ 159663 h 504926"/>
                  <a:gd name="connsiteX15" fmla="*/ 11023 w 252770"/>
                  <a:gd name="connsiteY15" fmla="*/ 131236 h 504926"/>
                  <a:gd name="connsiteX16" fmla="*/ 1548 w 252770"/>
                  <a:gd name="connsiteY16" fmla="*/ 79120 h 50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770" h="504926">
                    <a:moveTo>
                      <a:pt x="1548" y="79120"/>
                    </a:moveTo>
                    <a:cubicBezTo>
                      <a:pt x="7865" y="60958"/>
                      <a:pt x="33923" y="34900"/>
                      <a:pt x="48926" y="22266"/>
                    </a:cubicBezTo>
                    <a:cubicBezTo>
                      <a:pt x="63929" y="9632"/>
                      <a:pt x="76563" y="6473"/>
                      <a:pt x="91566" y="3315"/>
                    </a:cubicBezTo>
                    <a:cubicBezTo>
                      <a:pt x="106569" y="157"/>
                      <a:pt x="123152" y="-2212"/>
                      <a:pt x="138945" y="3315"/>
                    </a:cubicBezTo>
                    <a:cubicBezTo>
                      <a:pt x="154738" y="8842"/>
                      <a:pt x="174479" y="23056"/>
                      <a:pt x="186323" y="36480"/>
                    </a:cubicBezTo>
                    <a:cubicBezTo>
                      <a:pt x="198167" y="49904"/>
                      <a:pt x="210012" y="83858"/>
                      <a:pt x="210012" y="83858"/>
                    </a:cubicBezTo>
                    <a:cubicBezTo>
                      <a:pt x="219488" y="102809"/>
                      <a:pt x="236070" y="119391"/>
                      <a:pt x="243177" y="150187"/>
                    </a:cubicBezTo>
                    <a:cubicBezTo>
                      <a:pt x="250284" y="180983"/>
                      <a:pt x="253442" y="229151"/>
                      <a:pt x="252652" y="268633"/>
                    </a:cubicBezTo>
                    <a:cubicBezTo>
                      <a:pt x="251862" y="308115"/>
                      <a:pt x="247915" y="356283"/>
                      <a:pt x="238439" y="387079"/>
                    </a:cubicBezTo>
                    <a:cubicBezTo>
                      <a:pt x="228963" y="417875"/>
                      <a:pt x="209222" y="435246"/>
                      <a:pt x="195798" y="453408"/>
                    </a:cubicBezTo>
                    <a:cubicBezTo>
                      <a:pt x="182374" y="471570"/>
                      <a:pt x="177637" y="488942"/>
                      <a:pt x="157896" y="496049"/>
                    </a:cubicBezTo>
                    <a:cubicBezTo>
                      <a:pt x="138155" y="503156"/>
                      <a:pt x="92356" y="511842"/>
                      <a:pt x="77353" y="496049"/>
                    </a:cubicBezTo>
                    <a:cubicBezTo>
                      <a:pt x="62350" y="480256"/>
                      <a:pt x="74194" y="445512"/>
                      <a:pt x="67877" y="401292"/>
                    </a:cubicBezTo>
                    <a:cubicBezTo>
                      <a:pt x="61560" y="357072"/>
                      <a:pt x="48136" y="271002"/>
                      <a:pt x="39450" y="230730"/>
                    </a:cubicBezTo>
                    <a:cubicBezTo>
                      <a:pt x="30764" y="190459"/>
                      <a:pt x="20499" y="176245"/>
                      <a:pt x="15761" y="159663"/>
                    </a:cubicBezTo>
                    <a:cubicBezTo>
                      <a:pt x="11023" y="143081"/>
                      <a:pt x="11813" y="142291"/>
                      <a:pt x="11023" y="131236"/>
                    </a:cubicBezTo>
                    <a:cubicBezTo>
                      <a:pt x="10233" y="120181"/>
                      <a:pt x="-4769" y="97282"/>
                      <a:pt x="1548" y="79120"/>
                    </a:cubicBezTo>
                    <a:close/>
                  </a:path>
                </a:pathLst>
              </a:custGeom>
              <a:solidFill>
                <a:srgbClr val="E39650"/>
              </a:solidFill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 rot="21334807">
                <a:off x="7198305" y="563311"/>
                <a:ext cx="365609" cy="545537"/>
              </a:xfrm>
              <a:custGeom>
                <a:avLst/>
                <a:gdLst>
                  <a:gd name="connsiteX0" fmla="*/ 1869 w 463553"/>
                  <a:gd name="connsiteY0" fmla="*/ 1521 h 539444"/>
                  <a:gd name="connsiteX1" fmla="*/ 172430 w 463553"/>
                  <a:gd name="connsiteY1" fmla="*/ 48899 h 539444"/>
                  <a:gd name="connsiteX2" fmla="*/ 286138 w 463553"/>
                  <a:gd name="connsiteY2" fmla="*/ 119967 h 539444"/>
                  <a:gd name="connsiteX3" fmla="*/ 366681 w 463553"/>
                  <a:gd name="connsiteY3" fmla="*/ 228936 h 539444"/>
                  <a:gd name="connsiteX4" fmla="*/ 433011 w 463553"/>
                  <a:gd name="connsiteY4" fmla="*/ 347382 h 539444"/>
                  <a:gd name="connsiteX5" fmla="*/ 461438 w 463553"/>
                  <a:gd name="connsiteY5" fmla="*/ 480041 h 539444"/>
                  <a:gd name="connsiteX6" fmla="*/ 456700 w 463553"/>
                  <a:gd name="connsiteY6" fmla="*/ 480041 h 539444"/>
                  <a:gd name="connsiteX7" fmla="*/ 418797 w 463553"/>
                  <a:gd name="connsiteY7" fmla="*/ 456352 h 539444"/>
                  <a:gd name="connsiteX8" fmla="*/ 385632 w 463553"/>
                  <a:gd name="connsiteY8" fmla="*/ 451614 h 539444"/>
                  <a:gd name="connsiteX9" fmla="*/ 361943 w 463553"/>
                  <a:gd name="connsiteY9" fmla="*/ 451614 h 539444"/>
                  <a:gd name="connsiteX10" fmla="*/ 352468 w 463553"/>
                  <a:gd name="connsiteY10" fmla="*/ 461090 h 539444"/>
                  <a:gd name="connsiteX11" fmla="*/ 333516 w 463553"/>
                  <a:gd name="connsiteY11" fmla="*/ 484779 h 539444"/>
                  <a:gd name="connsiteX12" fmla="*/ 314565 w 463553"/>
                  <a:gd name="connsiteY12" fmla="*/ 494255 h 539444"/>
                  <a:gd name="connsiteX13" fmla="*/ 295614 w 463553"/>
                  <a:gd name="connsiteY13" fmla="*/ 503730 h 539444"/>
                  <a:gd name="connsiteX14" fmla="*/ 281400 w 463553"/>
                  <a:gd name="connsiteY14" fmla="*/ 517944 h 539444"/>
                  <a:gd name="connsiteX15" fmla="*/ 271925 w 463553"/>
                  <a:gd name="connsiteY15" fmla="*/ 536895 h 539444"/>
                  <a:gd name="connsiteX16" fmla="*/ 257711 w 463553"/>
                  <a:gd name="connsiteY16" fmla="*/ 456352 h 539444"/>
                  <a:gd name="connsiteX17" fmla="*/ 229284 w 463553"/>
                  <a:gd name="connsiteY17" fmla="*/ 399498 h 539444"/>
                  <a:gd name="connsiteX18" fmla="*/ 196119 w 463553"/>
                  <a:gd name="connsiteY18" fmla="*/ 323693 h 539444"/>
                  <a:gd name="connsiteX19" fmla="*/ 172430 w 463553"/>
                  <a:gd name="connsiteY19" fmla="*/ 247888 h 539444"/>
                  <a:gd name="connsiteX20" fmla="*/ 110839 w 463553"/>
                  <a:gd name="connsiteY20" fmla="*/ 157869 h 539444"/>
                  <a:gd name="connsiteX21" fmla="*/ 82412 w 463553"/>
                  <a:gd name="connsiteY21" fmla="*/ 105753 h 539444"/>
                  <a:gd name="connsiteX22" fmla="*/ 1869 w 463553"/>
                  <a:gd name="connsiteY22" fmla="*/ 1521 h 53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3553" h="539444">
                    <a:moveTo>
                      <a:pt x="1869" y="1521"/>
                    </a:moveTo>
                    <a:cubicBezTo>
                      <a:pt x="16872" y="-7955"/>
                      <a:pt x="125052" y="29158"/>
                      <a:pt x="172430" y="48899"/>
                    </a:cubicBezTo>
                    <a:cubicBezTo>
                      <a:pt x="219808" y="68640"/>
                      <a:pt x="253763" y="89961"/>
                      <a:pt x="286138" y="119967"/>
                    </a:cubicBezTo>
                    <a:cubicBezTo>
                      <a:pt x="318513" y="149973"/>
                      <a:pt x="342202" y="191033"/>
                      <a:pt x="366681" y="228936"/>
                    </a:cubicBezTo>
                    <a:cubicBezTo>
                      <a:pt x="391160" y="266839"/>
                      <a:pt x="417218" y="305531"/>
                      <a:pt x="433011" y="347382"/>
                    </a:cubicBezTo>
                    <a:cubicBezTo>
                      <a:pt x="448804" y="389233"/>
                      <a:pt x="461438" y="480041"/>
                      <a:pt x="461438" y="480041"/>
                    </a:cubicBezTo>
                    <a:cubicBezTo>
                      <a:pt x="465386" y="502151"/>
                      <a:pt x="463807" y="483989"/>
                      <a:pt x="456700" y="480041"/>
                    </a:cubicBezTo>
                    <a:cubicBezTo>
                      <a:pt x="449593" y="476093"/>
                      <a:pt x="430642" y="461090"/>
                      <a:pt x="418797" y="456352"/>
                    </a:cubicBezTo>
                    <a:cubicBezTo>
                      <a:pt x="406952" y="451614"/>
                      <a:pt x="395108" y="452404"/>
                      <a:pt x="385632" y="451614"/>
                    </a:cubicBezTo>
                    <a:cubicBezTo>
                      <a:pt x="376156" y="450824"/>
                      <a:pt x="361943" y="451614"/>
                      <a:pt x="361943" y="451614"/>
                    </a:cubicBezTo>
                    <a:cubicBezTo>
                      <a:pt x="356416" y="453193"/>
                      <a:pt x="357206" y="455563"/>
                      <a:pt x="352468" y="461090"/>
                    </a:cubicBezTo>
                    <a:cubicBezTo>
                      <a:pt x="347730" y="466617"/>
                      <a:pt x="333516" y="484779"/>
                      <a:pt x="333516" y="484779"/>
                    </a:cubicBezTo>
                    <a:cubicBezTo>
                      <a:pt x="327199" y="490306"/>
                      <a:pt x="314565" y="494255"/>
                      <a:pt x="314565" y="494255"/>
                    </a:cubicBezTo>
                    <a:lnTo>
                      <a:pt x="295614" y="503730"/>
                    </a:lnTo>
                    <a:cubicBezTo>
                      <a:pt x="290087" y="507678"/>
                      <a:pt x="281400" y="517944"/>
                      <a:pt x="281400" y="517944"/>
                    </a:cubicBezTo>
                    <a:cubicBezTo>
                      <a:pt x="277452" y="523472"/>
                      <a:pt x="275873" y="547160"/>
                      <a:pt x="271925" y="536895"/>
                    </a:cubicBezTo>
                    <a:cubicBezTo>
                      <a:pt x="267977" y="526630"/>
                      <a:pt x="264818" y="479252"/>
                      <a:pt x="257711" y="456352"/>
                    </a:cubicBezTo>
                    <a:cubicBezTo>
                      <a:pt x="250604" y="433453"/>
                      <a:pt x="239549" y="421608"/>
                      <a:pt x="229284" y="399498"/>
                    </a:cubicBezTo>
                    <a:cubicBezTo>
                      <a:pt x="219019" y="377388"/>
                      <a:pt x="205595" y="348961"/>
                      <a:pt x="196119" y="323693"/>
                    </a:cubicBezTo>
                    <a:cubicBezTo>
                      <a:pt x="186643" y="298425"/>
                      <a:pt x="186643" y="275525"/>
                      <a:pt x="172430" y="247888"/>
                    </a:cubicBezTo>
                    <a:cubicBezTo>
                      <a:pt x="158217" y="220251"/>
                      <a:pt x="125842" y="181558"/>
                      <a:pt x="110839" y="157869"/>
                    </a:cubicBezTo>
                    <a:cubicBezTo>
                      <a:pt x="95836" y="134180"/>
                      <a:pt x="98205" y="126283"/>
                      <a:pt x="82412" y="105753"/>
                    </a:cubicBezTo>
                    <a:cubicBezTo>
                      <a:pt x="66619" y="85223"/>
                      <a:pt x="-13134" y="10997"/>
                      <a:pt x="1869" y="152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 flipH="1">
                <a:off x="7457305" y="1115274"/>
                <a:ext cx="97047" cy="137418"/>
              </a:xfrm>
              <a:custGeom>
                <a:avLst/>
                <a:gdLst>
                  <a:gd name="connsiteX0" fmla="*/ 169501 w 169501"/>
                  <a:gd name="connsiteY0" fmla="*/ 42661 h 137417"/>
                  <a:gd name="connsiteX1" fmla="*/ 103172 w 169501"/>
                  <a:gd name="connsiteY1" fmla="*/ 20 h 137417"/>
                  <a:gd name="connsiteX2" fmla="*/ 8415 w 169501"/>
                  <a:gd name="connsiteY2" fmla="*/ 37923 h 137417"/>
                  <a:gd name="connsiteX3" fmla="*/ 8415 w 169501"/>
                  <a:gd name="connsiteY3" fmla="*/ 99514 h 137417"/>
                  <a:gd name="connsiteX4" fmla="*/ 41580 w 169501"/>
                  <a:gd name="connsiteY4" fmla="*/ 137417 h 137417"/>
                  <a:gd name="connsiteX5" fmla="*/ 41580 w 169501"/>
                  <a:gd name="connsiteY5" fmla="*/ 137417 h 13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501" h="137417">
                    <a:moveTo>
                      <a:pt x="169501" y="42661"/>
                    </a:moveTo>
                    <a:cubicBezTo>
                      <a:pt x="149760" y="21735"/>
                      <a:pt x="130020" y="810"/>
                      <a:pt x="103172" y="20"/>
                    </a:cubicBezTo>
                    <a:cubicBezTo>
                      <a:pt x="76324" y="-770"/>
                      <a:pt x="24208" y="21341"/>
                      <a:pt x="8415" y="37923"/>
                    </a:cubicBezTo>
                    <a:cubicBezTo>
                      <a:pt x="-7378" y="54505"/>
                      <a:pt x="2888" y="82932"/>
                      <a:pt x="8415" y="99514"/>
                    </a:cubicBezTo>
                    <a:cubicBezTo>
                      <a:pt x="13942" y="116096"/>
                      <a:pt x="41580" y="137417"/>
                      <a:pt x="41580" y="137417"/>
                    </a:cubicBezTo>
                    <a:lnTo>
                      <a:pt x="41580" y="137417"/>
                    </a:lnTo>
                  </a:path>
                </a:pathLst>
              </a:custGeom>
              <a:solidFill>
                <a:srgbClr val="E39650"/>
              </a:solidFill>
              <a:ln>
                <a:solidFill>
                  <a:srgbClr val="C36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39" name="Picture 2" descr="Grandmother housewife stock vector. Illustration of mature - 50484658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33" b="98667" l="9884" r="89729">
                        <a14:foregroundMark x1="33333" y1="25111" x2="39922" y2="30556"/>
                        <a14:foregroundMark x1="59496" y1="23667" x2="66667" y2="32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737" y="942535"/>
            <a:ext cx="3501794" cy="523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lip Art Little Png For - Little Girl Cartoon Png, Transparent Png - kind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73" b="96488" l="10000" r="90000">
                        <a14:foregroundMark x1="53023" y1="24030" x2="49884" y2="34473"/>
                        <a14:foregroundMark x1="66395" y1="21996" x2="68372" y2="310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28" r="21081"/>
          <a:stretch/>
        </p:blipFill>
        <p:spPr bwMode="auto">
          <a:xfrm>
            <a:off x="8358609" y="2386629"/>
            <a:ext cx="2287620" cy="3843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884560" y="-6952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91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lat Design Grass Landscape With Hills. Royalty Free Cliparts, Vectors, And  Stock Illustration. Image 89484692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11592"/>
          <a:stretch/>
        </p:blipFill>
        <p:spPr bwMode="auto">
          <a:xfrm>
            <a:off x="0" y="-1"/>
            <a:ext cx="12192000" cy="769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78" y="2572590"/>
            <a:ext cx="2127929" cy="2622475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 rot="320333" flipV="1">
            <a:off x="8015678" y="5078849"/>
            <a:ext cx="4247680" cy="232877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21411322">
            <a:off x="-75451" y="5052474"/>
            <a:ext cx="6077726" cy="255834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59871" flipV="1">
            <a:off x="8008625" y="4709437"/>
            <a:ext cx="4247680" cy="293179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 rot="21411322">
            <a:off x="-226563" y="4664904"/>
            <a:ext cx="6077726" cy="302811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Yellow house. Cartoon house on a white ... | Stock vector | Colourbox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79786" l="0" r="99500">
                        <a14:foregroundMark x1="37750" y1="37519" x2="26875" y2="60184"/>
                        <a14:foregroundMark x1="55500" y1="37519" x2="25750" y2="74273"/>
                        <a14:foregroundMark x1="51500" y1="56049" x2="33250" y2="79173"/>
                        <a14:foregroundMark x1="25500" y1="38132" x2="19750" y2="76723"/>
                        <a14:foregroundMark x1="64375" y1="46861" x2="58375" y2="68606"/>
                        <a14:foregroundMark x1="85500" y1="49311" x2="79500" y2="68913"/>
                        <a14:foregroundMark x1="66000" y1="21746" x2="76625" y2="30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882"/>
          <a:stretch/>
        </p:blipFill>
        <p:spPr bwMode="auto">
          <a:xfrm>
            <a:off x="5337950" y="2328404"/>
            <a:ext cx="3339694" cy="28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34043" y="4122309"/>
            <a:ext cx="5619539" cy="1418354"/>
            <a:chOff x="134043" y="4122309"/>
            <a:chExt cx="5619539" cy="1418354"/>
          </a:xfrm>
        </p:grpSpPr>
        <p:sp>
          <p:nvSpPr>
            <p:cNvPr id="22" name="Freeform 21"/>
            <p:cNvSpPr/>
            <p:nvPr/>
          </p:nvSpPr>
          <p:spPr>
            <a:xfrm>
              <a:off x="5489821" y="412230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043" y="4579523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709" y="465720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5712" y="447066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24566" y="458753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1883" y="4414056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4615" y="450479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11929" y="4331322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4662" y="446125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6661" y="423552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8583" y="4339329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6709" y="41397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1696" y="4243532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8" name="Group 2047"/>
          <p:cNvGrpSpPr/>
          <p:nvPr/>
        </p:nvGrpSpPr>
        <p:grpSpPr>
          <a:xfrm>
            <a:off x="8368008" y="4139729"/>
            <a:ext cx="3921369" cy="1535906"/>
            <a:chOff x="8368008" y="4139729"/>
            <a:chExt cx="3921369" cy="1535906"/>
          </a:xfrm>
        </p:grpSpPr>
        <p:sp>
          <p:nvSpPr>
            <p:cNvPr id="23" name="Freeform 22"/>
            <p:cNvSpPr/>
            <p:nvPr/>
          </p:nvSpPr>
          <p:spPr>
            <a:xfrm>
              <a:off x="8368008" y="413972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8639" y="436980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251929" y="42921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227289" y="443146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719499" y="4456895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137342" y="462305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707925" y="467461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657159" y="478782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025616" y="471449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 flipH="1">
            <a:off x="-27833" y="5900042"/>
            <a:ext cx="8402803" cy="1044551"/>
          </a:xfrm>
          <a:custGeom>
            <a:avLst/>
            <a:gdLst>
              <a:gd name="connsiteX0" fmla="*/ 0 w 8402803"/>
              <a:gd name="connsiteY0" fmla="*/ 1018426 h 1044551"/>
              <a:gd name="connsiteX1" fmla="*/ 457200 w 8402803"/>
              <a:gd name="connsiteY1" fmla="*/ 900860 h 1044551"/>
              <a:gd name="connsiteX2" fmla="*/ 979714 w 8402803"/>
              <a:gd name="connsiteY2" fmla="*/ 783294 h 1044551"/>
              <a:gd name="connsiteX3" fmla="*/ 1371600 w 8402803"/>
              <a:gd name="connsiteY3" fmla="*/ 704917 h 1044551"/>
              <a:gd name="connsiteX4" fmla="*/ 1972492 w 8402803"/>
              <a:gd name="connsiteY4" fmla="*/ 600414 h 1044551"/>
              <a:gd name="connsiteX5" fmla="*/ 2547257 w 8402803"/>
              <a:gd name="connsiteY5" fmla="*/ 469786 h 1044551"/>
              <a:gd name="connsiteX6" fmla="*/ 3148149 w 8402803"/>
              <a:gd name="connsiteY6" fmla="*/ 430597 h 1044551"/>
              <a:gd name="connsiteX7" fmla="*/ 3918857 w 8402803"/>
              <a:gd name="connsiteY7" fmla="*/ 299969 h 1044551"/>
              <a:gd name="connsiteX8" fmla="*/ 4467497 w 8402803"/>
              <a:gd name="connsiteY8" fmla="*/ 247717 h 1044551"/>
              <a:gd name="connsiteX9" fmla="*/ 5146766 w 8402803"/>
              <a:gd name="connsiteY9" fmla="*/ 169340 h 1044551"/>
              <a:gd name="connsiteX10" fmla="*/ 5812972 w 8402803"/>
              <a:gd name="connsiteY10" fmla="*/ 117089 h 1044551"/>
              <a:gd name="connsiteX11" fmla="*/ 6270172 w 8402803"/>
              <a:gd name="connsiteY11" fmla="*/ 77900 h 1044551"/>
              <a:gd name="connsiteX12" fmla="*/ 6753497 w 8402803"/>
              <a:gd name="connsiteY12" fmla="*/ 64837 h 1044551"/>
              <a:gd name="connsiteX13" fmla="*/ 7158446 w 8402803"/>
              <a:gd name="connsiteY13" fmla="*/ 38711 h 1044551"/>
              <a:gd name="connsiteX14" fmla="*/ 7537269 w 8402803"/>
              <a:gd name="connsiteY14" fmla="*/ 51774 h 1044551"/>
              <a:gd name="connsiteX15" fmla="*/ 7929154 w 8402803"/>
              <a:gd name="connsiteY15" fmla="*/ 38711 h 1044551"/>
              <a:gd name="connsiteX16" fmla="*/ 8347166 w 8402803"/>
              <a:gd name="connsiteY16" fmla="*/ 25649 h 1044551"/>
              <a:gd name="connsiteX17" fmla="*/ 8386354 w 8402803"/>
              <a:gd name="connsiteY17" fmla="*/ 25649 h 1044551"/>
              <a:gd name="connsiteX18" fmla="*/ 8386354 w 8402803"/>
              <a:gd name="connsiteY18" fmla="*/ 365283 h 1044551"/>
              <a:gd name="connsiteX19" fmla="*/ 8386354 w 8402803"/>
              <a:gd name="connsiteY19" fmla="*/ 731043 h 1044551"/>
              <a:gd name="connsiteX20" fmla="*/ 8386354 w 8402803"/>
              <a:gd name="connsiteY20" fmla="*/ 992300 h 1044551"/>
              <a:gd name="connsiteX21" fmla="*/ 8164286 w 8402803"/>
              <a:gd name="connsiteY21" fmla="*/ 1031489 h 1044551"/>
              <a:gd name="connsiteX22" fmla="*/ 7641772 w 8402803"/>
              <a:gd name="connsiteY22" fmla="*/ 1018426 h 1044551"/>
              <a:gd name="connsiteX23" fmla="*/ 7080069 w 8402803"/>
              <a:gd name="connsiteY23" fmla="*/ 1018426 h 1044551"/>
              <a:gd name="connsiteX24" fmla="*/ 6453052 w 8402803"/>
              <a:gd name="connsiteY24" fmla="*/ 1018426 h 1044551"/>
              <a:gd name="connsiteX25" fmla="*/ 5852160 w 8402803"/>
              <a:gd name="connsiteY25" fmla="*/ 1018426 h 1044551"/>
              <a:gd name="connsiteX26" fmla="*/ 4728754 w 8402803"/>
              <a:gd name="connsiteY26" fmla="*/ 1005363 h 1044551"/>
              <a:gd name="connsiteX27" fmla="*/ 3958046 w 8402803"/>
              <a:gd name="connsiteY27" fmla="*/ 1005363 h 1044551"/>
              <a:gd name="connsiteX28" fmla="*/ 3304903 w 8402803"/>
              <a:gd name="connsiteY28" fmla="*/ 979237 h 1044551"/>
              <a:gd name="connsiteX29" fmla="*/ 2481943 w 8402803"/>
              <a:gd name="connsiteY29" fmla="*/ 992300 h 1044551"/>
              <a:gd name="connsiteX30" fmla="*/ 1750423 w 8402803"/>
              <a:gd name="connsiteY30" fmla="*/ 1018426 h 1044551"/>
              <a:gd name="connsiteX31" fmla="*/ 1149532 w 8402803"/>
              <a:gd name="connsiteY31" fmla="*/ 1005363 h 1044551"/>
              <a:gd name="connsiteX32" fmla="*/ 457200 w 8402803"/>
              <a:gd name="connsiteY32" fmla="*/ 1044551 h 1044551"/>
              <a:gd name="connsiteX33" fmla="*/ 0 w 8402803"/>
              <a:gd name="connsiteY33" fmla="*/ 1018426 h 10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402803" h="1044551">
                <a:moveTo>
                  <a:pt x="0" y="1018426"/>
                </a:moveTo>
                <a:cubicBezTo>
                  <a:pt x="0" y="994478"/>
                  <a:pt x="293914" y="940049"/>
                  <a:pt x="457200" y="900860"/>
                </a:cubicBezTo>
                <a:cubicBezTo>
                  <a:pt x="620486" y="861671"/>
                  <a:pt x="827314" y="815951"/>
                  <a:pt x="979714" y="783294"/>
                </a:cubicBezTo>
                <a:cubicBezTo>
                  <a:pt x="1132114" y="750637"/>
                  <a:pt x="1206137" y="735397"/>
                  <a:pt x="1371600" y="704917"/>
                </a:cubicBezTo>
                <a:cubicBezTo>
                  <a:pt x="1537063" y="674437"/>
                  <a:pt x="1776549" y="639602"/>
                  <a:pt x="1972492" y="600414"/>
                </a:cubicBezTo>
                <a:cubicBezTo>
                  <a:pt x="2168435" y="561226"/>
                  <a:pt x="2351314" y="498089"/>
                  <a:pt x="2547257" y="469786"/>
                </a:cubicBezTo>
                <a:cubicBezTo>
                  <a:pt x="2743200" y="441483"/>
                  <a:pt x="2919549" y="458900"/>
                  <a:pt x="3148149" y="430597"/>
                </a:cubicBezTo>
                <a:cubicBezTo>
                  <a:pt x="3376749" y="402294"/>
                  <a:pt x="3698966" y="330449"/>
                  <a:pt x="3918857" y="299969"/>
                </a:cubicBezTo>
                <a:cubicBezTo>
                  <a:pt x="4138748" y="269489"/>
                  <a:pt x="4467497" y="247717"/>
                  <a:pt x="4467497" y="247717"/>
                </a:cubicBezTo>
                <a:lnTo>
                  <a:pt x="5146766" y="169340"/>
                </a:lnTo>
                <a:cubicBezTo>
                  <a:pt x="5371012" y="147569"/>
                  <a:pt x="5812972" y="117089"/>
                  <a:pt x="5812972" y="117089"/>
                </a:cubicBezTo>
                <a:cubicBezTo>
                  <a:pt x="6000206" y="101849"/>
                  <a:pt x="6113418" y="86609"/>
                  <a:pt x="6270172" y="77900"/>
                </a:cubicBezTo>
                <a:cubicBezTo>
                  <a:pt x="6426926" y="69191"/>
                  <a:pt x="6605451" y="71368"/>
                  <a:pt x="6753497" y="64837"/>
                </a:cubicBezTo>
                <a:cubicBezTo>
                  <a:pt x="6901543" y="58306"/>
                  <a:pt x="7027817" y="40888"/>
                  <a:pt x="7158446" y="38711"/>
                </a:cubicBezTo>
                <a:cubicBezTo>
                  <a:pt x="7289075" y="36534"/>
                  <a:pt x="7408818" y="51774"/>
                  <a:pt x="7537269" y="51774"/>
                </a:cubicBezTo>
                <a:cubicBezTo>
                  <a:pt x="7665720" y="51774"/>
                  <a:pt x="7929154" y="38711"/>
                  <a:pt x="7929154" y="38711"/>
                </a:cubicBezTo>
                <a:lnTo>
                  <a:pt x="8347166" y="25649"/>
                </a:lnTo>
                <a:cubicBezTo>
                  <a:pt x="8423366" y="23472"/>
                  <a:pt x="8379823" y="-30957"/>
                  <a:pt x="8386354" y="25649"/>
                </a:cubicBezTo>
                <a:cubicBezTo>
                  <a:pt x="8392885" y="82255"/>
                  <a:pt x="8386354" y="365283"/>
                  <a:pt x="8386354" y="365283"/>
                </a:cubicBezTo>
                <a:lnTo>
                  <a:pt x="8386354" y="731043"/>
                </a:lnTo>
                <a:cubicBezTo>
                  <a:pt x="8386354" y="835546"/>
                  <a:pt x="8423365" y="942226"/>
                  <a:pt x="8386354" y="992300"/>
                </a:cubicBezTo>
                <a:cubicBezTo>
                  <a:pt x="8349343" y="1042374"/>
                  <a:pt x="8288383" y="1027135"/>
                  <a:pt x="8164286" y="1031489"/>
                </a:cubicBezTo>
                <a:cubicBezTo>
                  <a:pt x="8040189" y="1035843"/>
                  <a:pt x="7822475" y="1020603"/>
                  <a:pt x="7641772" y="1018426"/>
                </a:cubicBezTo>
                <a:cubicBezTo>
                  <a:pt x="7461069" y="1016249"/>
                  <a:pt x="7080069" y="1018426"/>
                  <a:pt x="7080069" y="1018426"/>
                </a:cubicBezTo>
                <a:lnTo>
                  <a:pt x="6453052" y="1018426"/>
                </a:lnTo>
                <a:lnTo>
                  <a:pt x="5852160" y="1018426"/>
                </a:lnTo>
                <a:lnTo>
                  <a:pt x="4728754" y="1005363"/>
                </a:lnTo>
                <a:lnTo>
                  <a:pt x="3958046" y="1005363"/>
                </a:lnTo>
                <a:cubicBezTo>
                  <a:pt x="3720738" y="1001009"/>
                  <a:pt x="3304903" y="979237"/>
                  <a:pt x="3304903" y="979237"/>
                </a:cubicBezTo>
                <a:lnTo>
                  <a:pt x="2481943" y="992300"/>
                </a:lnTo>
                <a:cubicBezTo>
                  <a:pt x="2222863" y="998832"/>
                  <a:pt x="1972491" y="1016249"/>
                  <a:pt x="1750423" y="1018426"/>
                </a:cubicBezTo>
                <a:cubicBezTo>
                  <a:pt x="1528355" y="1020603"/>
                  <a:pt x="1365069" y="1001009"/>
                  <a:pt x="1149532" y="1005363"/>
                </a:cubicBezTo>
                <a:cubicBezTo>
                  <a:pt x="933995" y="1009717"/>
                  <a:pt x="650966" y="1044551"/>
                  <a:pt x="457200" y="1044551"/>
                </a:cubicBezTo>
                <a:cubicBezTo>
                  <a:pt x="263434" y="1044551"/>
                  <a:pt x="0" y="1042374"/>
                  <a:pt x="0" y="1018426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 flipH="1">
            <a:off x="-65323" y="5625738"/>
            <a:ext cx="9017601" cy="1297577"/>
          </a:xfrm>
          <a:custGeom>
            <a:avLst/>
            <a:gdLst>
              <a:gd name="connsiteX0" fmla="*/ 0 w 9017601"/>
              <a:gd name="connsiteY0" fmla="*/ 1258389 h 1297577"/>
              <a:gd name="connsiteX1" fmla="*/ 78377 w 9017601"/>
              <a:gd name="connsiteY1" fmla="*/ 1127760 h 1297577"/>
              <a:gd name="connsiteX2" fmla="*/ 300445 w 9017601"/>
              <a:gd name="connsiteY2" fmla="*/ 971006 h 1297577"/>
              <a:gd name="connsiteX3" fmla="*/ 431074 w 9017601"/>
              <a:gd name="connsiteY3" fmla="*/ 892629 h 1297577"/>
              <a:gd name="connsiteX4" fmla="*/ 574765 w 9017601"/>
              <a:gd name="connsiteY4" fmla="*/ 866503 h 1297577"/>
              <a:gd name="connsiteX5" fmla="*/ 744582 w 9017601"/>
              <a:gd name="connsiteY5" fmla="*/ 840377 h 1297577"/>
              <a:gd name="connsiteX6" fmla="*/ 927462 w 9017601"/>
              <a:gd name="connsiteY6" fmla="*/ 853440 h 1297577"/>
              <a:gd name="connsiteX7" fmla="*/ 1071154 w 9017601"/>
              <a:gd name="connsiteY7" fmla="*/ 892629 h 1297577"/>
              <a:gd name="connsiteX8" fmla="*/ 1280160 w 9017601"/>
              <a:gd name="connsiteY8" fmla="*/ 918754 h 1297577"/>
              <a:gd name="connsiteX9" fmla="*/ 1410788 w 9017601"/>
              <a:gd name="connsiteY9" fmla="*/ 918754 h 1297577"/>
              <a:gd name="connsiteX10" fmla="*/ 1593668 w 9017601"/>
              <a:gd name="connsiteY10" fmla="*/ 853440 h 1297577"/>
              <a:gd name="connsiteX11" fmla="*/ 1698171 w 9017601"/>
              <a:gd name="connsiteY11" fmla="*/ 748937 h 1297577"/>
              <a:gd name="connsiteX12" fmla="*/ 1854925 w 9017601"/>
              <a:gd name="connsiteY12" fmla="*/ 670560 h 1297577"/>
              <a:gd name="connsiteX13" fmla="*/ 1998617 w 9017601"/>
              <a:gd name="connsiteY13" fmla="*/ 670560 h 1297577"/>
              <a:gd name="connsiteX14" fmla="*/ 2155371 w 9017601"/>
              <a:gd name="connsiteY14" fmla="*/ 657497 h 1297577"/>
              <a:gd name="connsiteX15" fmla="*/ 2299062 w 9017601"/>
              <a:gd name="connsiteY15" fmla="*/ 709749 h 1297577"/>
              <a:gd name="connsiteX16" fmla="*/ 2390502 w 9017601"/>
              <a:gd name="connsiteY16" fmla="*/ 775063 h 1297577"/>
              <a:gd name="connsiteX17" fmla="*/ 2547257 w 9017601"/>
              <a:gd name="connsiteY17" fmla="*/ 814252 h 1297577"/>
              <a:gd name="connsiteX18" fmla="*/ 2651760 w 9017601"/>
              <a:gd name="connsiteY18" fmla="*/ 814252 h 1297577"/>
              <a:gd name="connsiteX19" fmla="*/ 2743200 w 9017601"/>
              <a:gd name="connsiteY19" fmla="*/ 788126 h 1297577"/>
              <a:gd name="connsiteX20" fmla="*/ 2860765 w 9017601"/>
              <a:gd name="connsiteY20" fmla="*/ 722812 h 1297577"/>
              <a:gd name="connsiteX21" fmla="*/ 2965268 w 9017601"/>
              <a:gd name="connsiteY21" fmla="*/ 644434 h 1297577"/>
              <a:gd name="connsiteX22" fmla="*/ 3017520 w 9017601"/>
              <a:gd name="connsiteY22" fmla="*/ 566057 h 1297577"/>
              <a:gd name="connsiteX23" fmla="*/ 3135085 w 9017601"/>
              <a:gd name="connsiteY23" fmla="*/ 513806 h 1297577"/>
              <a:gd name="connsiteX24" fmla="*/ 3252651 w 9017601"/>
              <a:gd name="connsiteY24" fmla="*/ 474617 h 1297577"/>
              <a:gd name="connsiteX25" fmla="*/ 3435531 w 9017601"/>
              <a:gd name="connsiteY25" fmla="*/ 461554 h 1297577"/>
              <a:gd name="connsiteX26" fmla="*/ 3592285 w 9017601"/>
              <a:gd name="connsiteY26" fmla="*/ 461554 h 1297577"/>
              <a:gd name="connsiteX27" fmla="*/ 3762102 w 9017601"/>
              <a:gd name="connsiteY27" fmla="*/ 461554 h 1297577"/>
              <a:gd name="connsiteX28" fmla="*/ 3892731 w 9017601"/>
              <a:gd name="connsiteY28" fmla="*/ 500743 h 1297577"/>
              <a:gd name="connsiteX29" fmla="*/ 4023360 w 9017601"/>
              <a:gd name="connsiteY29" fmla="*/ 539932 h 1297577"/>
              <a:gd name="connsiteX30" fmla="*/ 4114800 w 9017601"/>
              <a:gd name="connsiteY30" fmla="*/ 500743 h 1297577"/>
              <a:gd name="connsiteX31" fmla="*/ 4219302 w 9017601"/>
              <a:gd name="connsiteY31" fmla="*/ 383177 h 1297577"/>
              <a:gd name="connsiteX32" fmla="*/ 4389120 w 9017601"/>
              <a:gd name="connsiteY32" fmla="*/ 343989 h 1297577"/>
              <a:gd name="connsiteX33" fmla="*/ 4493622 w 9017601"/>
              <a:gd name="connsiteY33" fmla="*/ 357052 h 1297577"/>
              <a:gd name="connsiteX34" fmla="*/ 4624251 w 9017601"/>
              <a:gd name="connsiteY34" fmla="*/ 422366 h 1297577"/>
              <a:gd name="connsiteX35" fmla="*/ 4754880 w 9017601"/>
              <a:gd name="connsiteY35" fmla="*/ 474617 h 1297577"/>
              <a:gd name="connsiteX36" fmla="*/ 4846320 w 9017601"/>
              <a:gd name="connsiteY36" fmla="*/ 513806 h 1297577"/>
              <a:gd name="connsiteX37" fmla="*/ 4976948 w 9017601"/>
              <a:gd name="connsiteY37" fmla="*/ 526869 h 1297577"/>
              <a:gd name="connsiteX38" fmla="*/ 5120640 w 9017601"/>
              <a:gd name="connsiteY38" fmla="*/ 422366 h 1297577"/>
              <a:gd name="connsiteX39" fmla="*/ 5251268 w 9017601"/>
              <a:gd name="connsiteY39" fmla="*/ 343989 h 1297577"/>
              <a:gd name="connsiteX40" fmla="*/ 5394960 w 9017601"/>
              <a:gd name="connsiteY40" fmla="*/ 304800 h 1297577"/>
              <a:gd name="connsiteX41" fmla="*/ 5473337 w 9017601"/>
              <a:gd name="connsiteY41" fmla="*/ 291737 h 1297577"/>
              <a:gd name="connsiteX42" fmla="*/ 5577840 w 9017601"/>
              <a:gd name="connsiteY42" fmla="*/ 330926 h 1297577"/>
              <a:gd name="connsiteX43" fmla="*/ 5669280 w 9017601"/>
              <a:gd name="connsiteY43" fmla="*/ 370114 h 1297577"/>
              <a:gd name="connsiteX44" fmla="*/ 5812971 w 9017601"/>
              <a:gd name="connsiteY44" fmla="*/ 396240 h 1297577"/>
              <a:gd name="connsiteX45" fmla="*/ 5930537 w 9017601"/>
              <a:gd name="connsiteY45" fmla="*/ 409303 h 1297577"/>
              <a:gd name="connsiteX46" fmla="*/ 6008914 w 9017601"/>
              <a:gd name="connsiteY46" fmla="*/ 357052 h 1297577"/>
              <a:gd name="connsiteX47" fmla="*/ 6126480 w 9017601"/>
              <a:gd name="connsiteY47" fmla="*/ 265612 h 1297577"/>
              <a:gd name="connsiteX48" fmla="*/ 6230982 w 9017601"/>
              <a:gd name="connsiteY48" fmla="*/ 200297 h 1297577"/>
              <a:gd name="connsiteX49" fmla="*/ 6322422 w 9017601"/>
              <a:gd name="connsiteY49" fmla="*/ 174172 h 1297577"/>
              <a:gd name="connsiteX50" fmla="*/ 6531428 w 9017601"/>
              <a:gd name="connsiteY50" fmla="*/ 148046 h 1297577"/>
              <a:gd name="connsiteX51" fmla="*/ 6531428 w 9017601"/>
              <a:gd name="connsiteY51" fmla="*/ 148046 h 1297577"/>
              <a:gd name="connsiteX52" fmla="*/ 6622868 w 9017601"/>
              <a:gd name="connsiteY52" fmla="*/ 187234 h 1297577"/>
              <a:gd name="connsiteX53" fmla="*/ 6662057 w 9017601"/>
              <a:gd name="connsiteY53" fmla="*/ 200297 h 1297577"/>
              <a:gd name="connsiteX54" fmla="*/ 6740434 w 9017601"/>
              <a:gd name="connsiteY54" fmla="*/ 148046 h 1297577"/>
              <a:gd name="connsiteX55" fmla="*/ 6831874 w 9017601"/>
              <a:gd name="connsiteY55" fmla="*/ 121920 h 1297577"/>
              <a:gd name="connsiteX56" fmla="*/ 6910251 w 9017601"/>
              <a:gd name="connsiteY56" fmla="*/ 82732 h 1297577"/>
              <a:gd name="connsiteX57" fmla="*/ 7027817 w 9017601"/>
              <a:gd name="connsiteY57" fmla="*/ 82732 h 1297577"/>
              <a:gd name="connsiteX58" fmla="*/ 7132320 w 9017601"/>
              <a:gd name="connsiteY58" fmla="*/ 121920 h 1297577"/>
              <a:gd name="connsiteX59" fmla="*/ 7249885 w 9017601"/>
              <a:gd name="connsiteY59" fmla="*/ 213360 h 1297577"/>
              <a:gd name="connsiteX60" fmla="*/ 7537268 w 9017601"/>
              <a:gd name="connsiteY60" fmla="*/ 226423 h 1297577"/>
              <a:gd name="connsiteX61" fmla="*/ 7680960 w 9017601"/>
              <a:gd name="connsiteY61" fmla="*/ 200297 h 1297577"/>
              <a:gd name="connsiteX62" fmla="*/ 7785462 w 9017601"/>
              <a:gd name="connsiteY62" fmla="*/ 161109 h 1297577"/>
              <a:gd name="connsiteX63" fmla="*/ 7889965 w 9017601"/>
              <a:gd name="connsiteY63" fmla="*/ 134983 h 1297577"/>
              <a:gd name="connsiteX64" fmla="*/ 8059782 w 9017601"/>
              <a:gd name="connsiteY64" fmla="*/ 82732 h 1297577"/>
              <a:gd name="connsiteX65" fmla="*/ 8216537 w 9017601"/>
              <a:gd name="connsiteY65" fmla="*/ 82732 h 1297577"/>
              <a:gd name="connsiteX66" fmla="*/ 8360228 w 9017601"/>
              <a:gd name="connsiteY66" fmla="*/ 82732 h 1297577"/>
              <a:gd name="connsiteX67" fmla="*/ 8477794 w 9017601"/>
              <a:gd name="connsiteY67" fmla="*/ 121920 h 1297577"/>
              <a:gd name="connsiteX68" fmla="*/ 8569234 w 9017601"/>
              <a:gd name="connsiteY68" fmla="*/ 69669 h 1297577"/>
              <a:gd name="connsiteX69" fmla="*/ 8739051 w 9017601"/>
              <a:gd name="connsiteY69" fmla="*/ 17417 h 1297577"/>
              <a:gd name="connsiteX70" fmla="*/ 8869680 w 9017601"/>
              <a:gd name="connsiteY70" fmla="*/ 17417 h 1297577"/>
              <a:gd name="connsiteX71" fmla="*/ 9000308 w 9017601"/>
              <a:gd name="connsiteY71" fmla="*/ 17417 h 1297577"/>
              <a:gd name="connsiteX72" fmla="*/ 9013371 w 9017601"/>
              <a:gd name="connsiteY72" fmla="*/ 252549 h 1297577"/>
              <a:gd name="connsiteX73" fmla="*/ 8974182 w 9017601"/>
              <a:gd name="connsiteY73" fmla="*/ 357052 h 1297577"/>
              <a:gd name="connsiteX74" fmla="*/ 8765177 w 9017601"/>
              <a:gd name="connsiteY74" fmla="*/ 343989 h 1297577"/>
              <a:gd name="connsiteX75" fmla="*/ 8477794 w 9017601"/>
              <a:gd name="connsiteY75" fmla="*/ 343989 h 1297577"/>
              <a:gd name="connsiteX76" fmla="*/ 8203474 w 9017601"/>
              <a:gd name="connsiteY76" fmla="*/ 330926 h 1297577"/>
              <a:gd name="connsiteX77" fmla="*/ 7916091 w 9017601"/>
              <a:gd name="connsiteY77" fmla="*/ 317863 h 1297577"/>
              <a:gd name="connsiteX78" fmla="*/ 7654834 w 9017601"/>
              <a:gd name="connsiteY78" fmla="*/ 317863 h 1297577"/>
              <a:gd name="connsiteX79" fmla="*/ 7302137 w 9017601"/>
              <a:gd name="connsiteY79" fmla="*/ 330926 h 1297577"/>
              <a:gd name="connsiteX80" fmla="*/ 7027817 w 9017601"/>
              <a:gd name="connsiteY80" fmla="*/ 370114 h 1297577"/>
              <a:gd name="connsiteX81" fmla="*/ 6675120 w 9017601"/>
              <a:gd name="connsiteY81" fmla="*/ 383177 h 1297577"/>
              <a:gd name="connsiteX82" fmla="*/ 6387737 w 9017601"/>
              <a:gd name="connsiteY82" fmla="*/ 396240 h 1297577"/>
              <a:gd name="connsiteX83" fmla="*/ 6152605 w 9017601"/>
              <a:gd name="connsiteY83" fmla="*/ 435429 h 1297577"/>
              <a:gd name="connsiteX84" fmla="*/ 5956662 w 9017601"/>
              <a:gd name="connsiteY84" fmla="*/ 448492 h 1297577"/>
              <a:gd name="connsiteX85" fmla="*/ 5669280 w 9017601"/>
              <a:gd name="connsiteY85" fmla="*/ 461554 h 1297577"/>
              <a:gd name="connsiteX86" fmla="*/ 5394960 w 9017601"/>
              <a:gd name="connsiteY86" fmla="*/ 513806 h 1297577"/>
              <a:gd name="connsiteX87" fmla="*/ 5107577 w 9017601"/>
              <a:gd name="connsiteY87" fmla="*/ 539932 h 1297577"/>
              <a:gd name="connsiteX88" fmla="*/ 4781005 w 9017601"/>
              <a:gd name="connsiteY88" fmla="*/ 592183 h 1297577"/>
              <a:gd name="connsiteX89" fmla="*/ 4545874 w 9017601"/>
              <a:gd name="connsiteY89" fmla="*/ 631372 h 1297577"/>
              <a:gd name="connsiteX90" fmla="*/ 4349931 w 9017601"/>
              <a:gd name="connsiteY90" fmla="*/ 670560 h 1297577"/>
              <a:gd name="connsiteX91" fmla="*/ 4023360 w 9017601"/>
              <a:gd name="connsiteY91" fmla="*/ 696686 h 1297577"/>
              <a:gd name="connsiteX92" fmla="*/ 3670662 w 9017601"/>
              <a:gd name="connsiteY92" fmla="*/ 722812 h 1297577"/>
              <a:gd name="connsiteX93" fmla="*/ 3357154 w 9017601"/>
              <a:gd name="connsiteY93" fmla="*/ 788126 h 1297577"/>
              <a:gd name="connsiteX94" fmla="*/ 3017520 w 9017601"/>
              <a:gd name="connsiteY94" fmla="*/ 853440 h 1297577"/>
              <a:gd name="connsiteX95" fmla="*/ 2704011 w 9017601"/>
              <a:gd name="connsiteY95" fmla="*/ 918754 h 1297577"/>
              <a:gd name="connsiteX96" fmla="*/ 2416628 w 9017601"/>
              <a:gd name="connsiteY96" fmla="*/ 971006 h 1297577"/>
              <a:gd name="connsiteX97" fmla="*/ 2116182 w 9017601"/>
              <a:gd name="connsiteY97" fmla="*/ 1036320 h 1297577"/>
              <a:gd name="connsiteX98" fmla="*/ 1867988 w 9017601"/>
              <a:gd name="connsiteY98" fmla="*/ 1101634 h 1297577"/>
              <a:gd name="connsiteX99" fmla="*/ 1632857 w 9017601"/>
              <a:gd name="connsiteY99" fmla="*/ 1140823 h 1297577"/>
              <a:gd name="connsiteX100" fmla="*/ 1463040 w 9017601"/>
              <a:gd name="connsiteY100" fmla="*/ 1219200 h 1297577"/>
              <a:gd name="connsiteX101" fmla="*/ 1332411 w 9017601"/>
              <a:gd name="connsiteY101" fmla="*/ 1284514 h 1297577"/>
              <a:gd name="connsiteX102" fmla="*/ 1058091 w 9017601"/>
              <a:gd name="connsiteY102" fmla="*/ 1297577 h 1297577"/>
              <a:gd name="connsiteX103" fmla="*/ 770708 w 9017601"/>
              <a:gd name="connsiteY103" fmla="*/ 1284514 h 1297577"/>
              <a:gd name="connsiteX104" fmla="*/ 509451 w 9017601"/>
              <a:gd name="connsiteY104" fmla="*/ 1284514 h 1297577"/>
              <a:gd name="connsiteX105" fmla="*/ 65314 w 9017601"/>
              <a:gd name="connsiteY105" fmla="*/ 1297577 h 1297577"/>
              <a:gd name="connsiteX106" fmla="*/ 65314 w 9017601"/>
              <a:gd name="connsiteY106" fmla="*/ 1297577 h 1297577"/>
              <a:gd name="connsiteX107" fmla="*/ 0 w 9017601"/>
              <a:gd name="connsiteY107" fmla="*/ 1258389 h 1297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017601" h="1297577">
                <a:moveTo>
                  <a:pt x="0" y="1258389"/>
                </a:moveTo>
                <a:cubicBezTo>
                  <a:pt x="14151" y="1217023"/>
                  <a:pt x="28303" y="1175657"/>
                  <a:pt x="78377" y="1127760"/>
                </a:cubicBezTo>
                <a:cubicBezTo>
                  <a:pt x="128451" y="1079863"/>
                  <a:pt x="241662" y="1010194"/>
                  <a:pt x="300445" y="971006"/>
                </a:cubicBezTo>
                <a:cubicBezTo>
                  <a:pt x="359228" y="931818"/>
                  <a:pt x="385354" y="910046"/>
                  <a:pt x="431074" y="892629"/>
                </a:cubicBezTo>
                <a:cubicBezTo>
                  <a:pt x="476794" y="875212"/>
                  <a:pt x="522514" y="875212"/>
                  <a:pt x="574765" y="866503"/>
                </a:cubicBezTo>
                <a:cubicBezTo>
                  <a:pt x="627016" y="857794"/>
                  <a:pt x="685799" y="842554"/>
                  <a:pt x="744582" y="840377"/>
                </a:cubicBezTo>
                <a:cubicBezTo>
                  <a:pt x="803365" y="838200"/>
                  <a:pt x="873033" y="844731"/>
                  <a:pt x="927462" y="853440"/>
                </a:cubicBezTo>
                <a:cubicBezTo>
                  <a:pt x="981891" y="862149"/>
                  <a:pt x="1012371" y="881743"/>
                  <a:pt x="1071154" y="892629"/>
                </a:cubicBezTo>
                <a:cubicBezTo>
                  <a:pt x="1129937" y="903515"/>
                  <a:pt x="1223554" y="914400"/>
                  <a:pt x="1280160" y="918754"/>
                </a:cubicBezTo>
                <a:cubicBezTo>
                  <a:pt x="1336766" y="923108"/>
                  <a:pt x="1358537" y="929640"/>
                  <a:pt x="1410788" y="918754"/>
                </a:cubicBezTo>
                <a:cubicBezTo>
                  <a:pt x="1463039" y="907868"/>
                  <a:pt x="1545771" y="881743"/>
                  <a:pt x="1593668" y="853440"/>
                </a:cubicBezTo>
                <a:cubicBezTo>
                  <a:pt x="1641565" y="825137"/>
                  <a:pt x="1654628" y="779417"/>
                  <a:pt x="1698171" y="748937"/>
                </a:cubicBezTo>
                <a:cubicBezTo>
                  <a:pt x="1741714" y="718457"/>
                  <a:pt x="1804851" y="683623"/>
                  <a:pt x="1854925" y="670560"/>
                </a:cubicBezTo>
                <a:cubicBezTo>
                  <a:pt x="1904999" y="657497"/>
                  <a:pt x="1948543" y="672737"/>
                  <a:pt x="1998617" y="670560"/>
                </a:cubicBezTo>
                <a:cubicBezTo>
                  <a:pt x="2048691" y="668383"/>
                  <a:pt x="2105297" y="650965"/>
                  <a:pt x="2155371" y="657497"/>
                </a:cubicBezTo>
                <a:cubicBezTo>
                  <a:pt x="2205445" y="664029"/>
                  <a:pt x="2259874" y="690155"/>
                  <a:pt x="2299062" y="709749"/>
                </a:cubicBezTo>
                <a:cubicBezTo>
                  <a:pt x="2338250" y="729343"/>
                  <a:pt x="2349136" y="757646"/>
                  <a:pt x="2390502" y="775063"/>
                </a:cubicBezTo>
                <a:cubicBezTo>
                  <a:pt x="2431868" y="792480"/>
                  <a:pt x="2503714" y="807721"/>
                  <a:pt x="2547257" y="814252"/>
                </a:cubicBezTo>
                <a:cubicBezTo>
                  <a:pt x="2590800" y="820783"/>
                  <a:pt x="2619103" y="818606"/>
                  <a:pt x="2651760" y="814252"/>
                </a:cubicBezTo>
                <a:cubicBezTo>
                  <a:pt x="2684417" y="809898"/>
                  <a:pt x="2708366" y="803366"/>
                  <a:pt x="2743200" y="788126"/>
                </a:cubicBezTo>
                <a:cubicBezTo>
                  <a:pt x="2778034" y="772886"/>
                  <a:pt x="2823754" y="746761"/>
                  <a:pt x="2860765" y="722812"/>
                </a:cubicBezTo>
                <a:cubicBezTo>
                  <a:pt x="2897776" y="698863"/>
                  <a:pt x="2939142" y="670560"/>
                  <a:pt x="2965268" y="644434"/>
                </a:cubicBezTo>
                <a:cubicBezTo>
                  <a:pt x="2991394" y="618308"/>
                  <a:pt x="2989217" y="587828"/>
                  <a:pt x="3017520" y="566057"/>
                </a:cubicBezTo>
                <a:cubicBezTo>
                  <a:pt x="3045823" y="544286"/>
                  <a:pt x="3095897" y="529046"/>
                  <a:pt x="3135085" y="513806"/>
                </a:cubicBezTo>
                <a:cubicBezTo>
                  <a:pt x="3174274" y="498566"/>
                  <a:pt x="3202577" y="483326"/>
                  <a:pt x="3252651" y="474617"/>
                </a:cubicBezTo>
                <a:cubicBezTo>
                  <a:pt x="3302725" y="465908"/>
                  <a:pt x="3378925" y="463731"/>
                  <a:pt x="3435531" y="461554"/>
                </a:cubicBezTo>
                <a:cubicBezTo>
                  <a:pt x="3492137" y="459377"/>
                  <a:pt x="3592285" y="461554"/>
                  <a:pt x="3592285" y="461554"/>
                </a:cubicBezTo>
                <a:cubicBezTo>
                  <a:pt x="3646713" y="461554"/>
                  <a:pt x="3712028" y="455022"/>
                  <a:pt x="3762102" y="461554"/>
                </a:cubicBezTo>
                <a:cubicBezTo>
                  <a:pt x="3812176" y="468086"/>
                  <a:pt x="3892731" y="500743"/>
                  <a:pt x="3892731" y="500743"/>
                </a:cubicBezTo>
                <a:cubicBezTo>
                  <a:pt x="3936274" y="513806"/>
                  <a:pt x="3986349" y="539932"/>
                  <a:pt x="4023360" y="539932"/>
                </a:cubicBezTo>
                <a:cubicBezTo>
                  <a:pt x="4060371" y="539932"/>
                  <a:pt x="4082143" y="526869"/>
                  <a:pt x="4114800" y="500743"/>
                </a:cubicBezTo>
                <a:cubicBezTo>
                  <a:pt x="4147457" y="474617"/>
                  <a:pt x="4173582" y="409303"/>
                  <a:pt x="4219302" y="383177"/>
                </a:cubicBezTo>
                <a:cubicBezTo>
                  <a:pt x="4265022" y="357051"/>
                  <a:pt x="4343400" y="348343"/>
                  <a:pt x="4389120" y="343989"/>
                </a:cubicBezTo>
                <a:cubicBezTo>
                  <a:pt x="4434840" y="339635"/>
                  <a:pt x="4454434" y="343989"/>
                  <a:pt x="4493622" y="357052"/>
                </a:cubicBezTo>
                <a:cubicBezTo>
                  <a:pt x="4532810" y="370115"/>
                  <a:pt x="4580708" y="402772"/>
                  <a:pt x="4624251" y="422366"/>
                </a:cubicBezTo>
                <a:cubicBezTo>
                  <a:pt x="4667794" y="441960"/>
                  <a:pt x="4717869" y="459377"/>
                  <a:pt x="4754880" y="474617"/>
                </a:cubicBezTo>
                <a:cubicBezTo>
                  <a:pt x="4791891" y="489857"/>
                  <a:pt x="4809309" y="505097"/>
                  <a:pt x="4846320" y="513806"/>
                </a:cubicBezTo>
                <a:cubicBezTo>
                  <a:pt x="4883331" y="522515"/>
                  <a:pt x="4931228" y="542109"/>
                  <a:pt x="4976948" y="526869"/>
                </a:cubicBezTo>
                <a:cubicBezTo>
                  <a:pt x="5022668" y="511629"/>
                  <a:pt x="5074920" y="452846"/>
                  <a:pt x="5120640" y="422366"/>
                </a:cubicBezTo>
                <a:cubicBezTo>
                  <a:pt x="5166360" y="391886"/>
                  <a:pt x="5205548" y="363583"/>
                  <a:pt x="5251268" y="343989"/>
                </a:cubicBezTo>
                <a:cubicBezTo>
                  <a:pt x="5296988" y="324395"/>
                  <a:pt x="5357949" y="313509"/>
                  <a:pt x="5394960" y="304800"/>
                </a:cubicBezTo>
                <a:cubicBezTo>
                  <a:pt x="5431972" y="296091"/>
                  <a:pt x="5442857" y="287383"/>
                  <a:pt x="5473337" y="291737"/>
                </a:cubicBezTo>
                <a:cubicBezTo>
                  <a:pt x="5503817" y="296091"/>
                  <a:pt x="5545183" y="317863"/>
                  <a:pt x="5577840" y="330926"/>
                </a:cubicBezTo>
                <a:cubicBezTo>
                  <a:pt x="5610497" y="343989"/>
                  <a:pt x="5630092" y="359228"/>
                  <a:pt x="5669280" y="370114"/>
                </a:cubicBezTo>
                <a:cubicBezTo>
                  <a:pt x="5708468" y="381000"/>
                  <a:pt x="5769428" y="389709"/>
                  <a:pt x="5812971" y="396240"/>
                </a:cubicBezTo>
                <a:cubicBezTo>
                  <a:pt x="5856514" y="402771"/>
                  <a:pt x="5897880" y="415834"/>
                  <a:pt x="5930537" y="409303"/>
                </a:cubicBezTo>
                <a:cubicBezTo>
                  <a:pt x="5963194" y="402772"/>
                  <a:pt x="5976257" y="381001"/>
                  <a:pt x="6008914" y="357052"/>
                </a:cubicBezTo>
                <a:cubicBezTo>
                  <a:pt x="6041571" y="333103"/>
                  <a:pt x="6089469" y="291738"/>
                  <a:pt x="6126480" y="265612"/>
                </a:cubicBezTo>
                <a:cubicBezTo>
                  <a:pt x="6163491" y="239486"/>
                  <a:pt x="6198325" y="215537"/>
                  <a:pt x="6230982" y="200297"/>
                </a:cubicBezTo>
                <a:cubicBezTo>
                  <a:pt x="6263639" y="185057"/>
                  <a:pt x="6272348" y="182880"/>
                  <a:pt x="6322422" y="174172"/>
                </a:cubicBezTo>
                <a:cubicBezTo>
                  <a:pt x="6372496" y="165463"/>
                  <a:pt x="6531428" y="148046"/>
                  <a:pt x="6531428" y="148046"/>
                </a:cubicBezTo>
                <a:lnTo>
                  <a:pt x="6531428" y="148046"/>
                </a:lnTo>
                <a:lnTo>
                  <a:pt x="6622868" y="187234"/>
                </a:lnTo>
                <a:cubicBezTo>
                  <a:pt x="6644640" y="195942"/>
                  <a:pt x="6642463" y="206828"/>
                  <a:pt x="6662057" y="200297"/>
                </a:cubicBezTo>
                <a:cubicBezTo>
                  <a:pt x="6681651" y="193766"/>
                  <a:pt x="6712131" y="161109"/>
                  <a:pt x="6740434" y="148046"/>
                </a:cubicBezTo>
                <a:cubicBezTo>
                  <a:pt x="6768737" y="134983"/>
                  <a:pt x="6803571" y="132806"/>
                  <a:pt x="6831874" y="121920"/>
                </a:cubicBezTo>
                <a:cubicBezTo>
                  <a:pt x="6860177" y="111034"/>
                  <a:pt x="6877594" y="89263"/>
                  <a:pt x="6910251" y="82732"/>
                </a:cubicBezTo>
                <a:cubicBezTo>
                  <a:pt x="6942908" y="76201"/>
                  <a:pt x="6990806" y="76201"/>
                  <a:pt x="7027817" y="82732"/>
                </a:cubicBezTo>
                <a:cubicBezTo>
                  <a:pt x="7064828" y="89263"/>
                  <a:pt x="7095309" y="100149"/>
                  <a:pt x="7132320" y="121920"/>
                </a:cubicBezTo>
                <a:cubicBezTo>
                  <a:pt x="7169331" y="143691"/>
                  <a:pt x="7182394" y="195943"/>
                  <a:pt x="7249885" y="213360"/>
                </a:cubicBezTo>
                <a:cubicBezTo>
                  <a:pt x="7317376" y="230777"/>
                  <a:pt x="7465422" y="228600"/>
                  <a:pt x="7537268" y="226423"/>
                </a:cubicBezTo>
                <a:cubicBezTo>
                  <a:pt x="7609114" y="224246"/>
                  <a:pt x="7639594" y="211183"/>
                  <a:pt x="7680960" y="200297"/>
                </a:cubicBezTo>
                <a:cubicBezTo>
                  <a:pt x="7722326" y="189411"/>
                  <a:pt x="7750628" y="171995"/>
                  <a:pt x="7785462" y="161109"/>
                </a:cubicBezTo>
                <a:cubicBezTo>
                  <a:pt x="7820296" y="150223"/>
                  <a:pt x="7844245" y="148046"/>
                  <a:pt x="7889965" y="134983"/>
                </a:cubicBezTo>
                <a:cubicBezTo>
                  <a:pt x="7935685" y="121920"/>
                  <a:pt x="8005353" y="91440"/>
                  <a:pt x="8059782" y="82732"/>
                </a:cubicBezTo>
                <a:cubicBezTo>
                  <a:pt x="8114211" y="74024"/>
                  <a:pt x="8216537" y="82732"/>
                  <a:pt x="8216537" y="82732"/>
                </a:cubicBezTo>
                <a:cubicBezTo>
                  <a:pt x="8266611" y="82732"/>
                  <a:pt x="8316685" y="76201"/>
                  <a:pt x="8360228" y="82732"/>
                </a:cubicBezTo>
                <a:cubicBezTo>
                  <a:pt x="8403771" y="89263"/>
                  <a:pt x="8442960" y="124097"/>
                  <a:pt x="8477794" y="121920"/>
                </a:cubicBezTo>
                <a:cubicBezTo>
                  <a:pt x="8512628" y="119743"/>
                  <a:pt x="8525691" y="87086"/>
                  <a:pt x="8569234" y="69669"/>
                </a:cubicBezTo>
                <a:cubicBezTo>
                  <a:pt x="8612777" y="52252"/>
                  <a:pt x="8688977" y="26126"/>
                  <a:pt x="8739051" y="17417"/>
                </a:cubicBezTo>
                <a:cubicBezTo>
                  <a:pt x="8789125" y="8708"/>
                  <a:pt x="8869680" y="17417"/>
                  <a:pt x="8869680" y="17417"/>
                </a:cubicBezTo>
                <a:cubicBezTo>
                  <a:pt x="8913223" y="17417"/>
                  <a:pt x="8976360" y="-21772"/>
                  <a:pt x="9000308" y="17417"/>
                </a:cubicBezTo>
                <a:cubicBezTo>
                  <a:pt x="9024256" y="56606"/>
                  <a:pt x="9017725" y="195943"/>
                  <a:pt x="9013371" y="252549"/>
                </a:cubicBezTo>
                <a:cubicBezTo>
                  <a:pt x="9009017" y="309155"/>
                  <a:pt x="9015548" y="341812"/>
                  <a:pt x="8974182" y="357052"/>
                </a:cubicBezTo>
                <a:cubicBezTo>
                  <a:pt x="8932816" y="372292"/>
                  <a:pt x="8847908" y="346166"/>
                  <a:pt x="8765177" y="343989"/>
                </a:cubicBezTo>
                <a:cubicBezTo>
                  <a:pt x="8682446" y="341812"/>
                  <a:pt x="8571411" y="346166"/>
                  <a:pt x="8477794" y="343989"/>
                </a:cubicBezTo>
                <a:cubicBezTo>
                  <a:pt x="8384177" y="341812"/>
                  <a:pt x="8203474" y="330926"/>
                  <a:pt x="8203474" y="330926"/>
                </a:cubicBezTo>
                <a:cubicBezTo>
                  <a:pt x="8109857" y="326572"/>
                  <a:pt x="8007531" y="320040"/>
                  <a:pt x="7916091" y="317863"/>
                </a:cubicBezTo>
                <a:cubicBezTo>
                  <a:pt x="7824651" y="315686"/>
                  <a:pt x="7757160" y="315686"/>
                  <a:pt x="7654834" y="317863"/>
                </a:cubicBezTo>
                <a:cubicBezTo>
                  <a:pt x="7552508" y="320040"/>
                  <a:pt x="7406640" y="322218"/>
                  <a:pt x="7302137" y="330926"/>
                </a:cubicBezTo>
                <a:cubicBezTo>
                  <a:pt x="7197634" y="339634"/>
                  <a:pt x="7132320" y="361406"/>
                  <a:pt x="7027817" y="370114"/>
                </a:cubicBezTo>
                <a:cubicBezTo>
                  <a:pt x="6923314" y="378822"/>
                  <a:pt x="6675120" y="383177"/>
                  <a:pt x="6675120" y="383177"/>
                </a:cubicBezTo>
                <a:cubicBezTo>
                  <a:pt x="6568440" y="387531"/>
                  <a:pt x="6474823" y="387531"/>
                  <a:pt x="6387737" y="396240"/>
                </a:cubicBezTo>
                <a:cubicBezTo>
                  <a:pt x="6300651" y="404949"/>
                  <a:pt x="6224451" y="426720"/>
                  <a:pt x="6152605" y="435429"/>
                </a:cubicBezTo>
                <a:cubicBezTo>
                  <a:pt x="6080759" y="444138"/>
                  <a:pt x="5956662" y="448492"/>
                  <a:pt x="5956662" y="448492"/>
                </a:cubicBezTo>
                <a:cubicBezTo>
                  <a:pt x="5876108" y="452846"/>
                  <a:pt x="5762897" y="450668"/>
                  <a:pt x="5669280" y="461554"/>
                </a:cubicBezTo>
                <a:cubicBezTo>
                  <a:pt x="5575663" y="472440"/>
                  <a:pt x="5488577" y="500743"/>
                  <a:pt x="5394960" y="513806"/>
                </a:cubicBezTo>
                <a:cubicBezTo>
                  <a:pt x="5301343" y="526869"/>
                  <a:pt x="5209903" y="526869"/>
                  <a:pt x="5107577" y="539932"/>
                </a:cubicBezTo>
                <a:cubicBezTo>
                  <a:pt x="5005251" y="552995"/>
                  <a:pt x="4781005" y="592183"/>
                  <a:pt x="4781005" y="592183"/>
                </a:cubicBezTo>
                <a:lnTo>
                  <a:pt x="4545874" y="631372"/>
                </a:lnTo>
                <a:cubicBezTo>
                  <a:pt x="4474028" y="644435"/>
                  <a:pt x="4437017" y="659674"/>
                  <a:pt x="4349931" y="670560"/>
                </a:cubicBezTo>
                <a:cubicBezTo>
                  <a:pt x="4262845" y="681446"/>
                  <a:pt x="4023360" y="696686"/>
                  <a:pt x="4023360" y="696686"/>
                </a:cubicBezTo>
                <a:cubicBezTo>
                  <a:pt x="3910149" y="705395"/>
                  <a:pt x="3781696" y="707572"/>
                  <a:pt x="3670662" y="722812"/>
                </a:cubicBezTo>
                <a:cubicBezTo>
                  <a:pt x="3559628" y="738052"/>
                  <a:pt x="3357154" y="788126"/>
                  <a:pt x="3357154" y="788126"/>
                </a:cubicBezTo>
                <a:lnTo>
                  <a:pt x="3017520" y="853440"/>
                </a:lnTo>
                <a:lnTo>
                  <a:pt x="2704011" y="918754"/>
                </a:lnTo>
                <a:cubicBezTo>
                  <a:pt x="2603862" y="938348"/>
                  <a:pt x="2514600" y="951412"/>
                  <a:pt x="2416628" y="971006"/>
                </a:cubicBezTo>
                <a:cubicBezTo>
                  <a:pt x="2318657" y="990600"/>
                  <a:pt x="2207622" y="1014549"/>
                  <a:pt x="2116182" y="1036320"/>
                </a:cubicBezTo>
                <a:cubicBezTo>
                  <a:pt x="2024742" y="1058091"/>
                  <a:pt x="1948542" y="1084217"/>
                  <a:pt x="1867988" y="1101634"/>
                </a:cubicBezTo>
                <a:cubicBezTo>
                  <a:pt x="1787434" y="1119051"/>
                  <a:pt x="1700348" y="1121229"/>
                  <a:pt x="1632857" y="1140823"/>
                </a:cubicBezTo>
                <a:cubicBezTo>
                  <a:pt x="1565366" y="1160417"/>
                  <a:pt x="1513114" y="1195252"/>
                  <a:pt x="1463040" y="1219200"/>
                </a:cubicBezTo>
                <a:cubicBezTo>
                  <a:pt x="1412966" y="1243148"/>
                  <a:pt x="1399902" y="1271451"/>
                  <a:pt x="1332411" y="1284514"/>
                </a:cubicBezTo>
                <a:cubicBezTo>
                  <a:pt x="1264920" y="1297577"/>
                  <a:pt x="1151708" y="1297577"/>
                  <a:pt x="1058091" y="1297577"/>
                </a:cubicBezTo>
                <a:cubicBezTo>
                  <a:pt x="964474" y="1297577"/>
                  <a:pt x="862148" y="1286691"/>
                  <a:pt x="770708" y="1284514"/>
                </a:cubicBezTo>
                <a:cubicBezTo>
                  <a:pt x="679268" y="1282337"/>
                  <a:pt x="627017" y="1282337"/>
                  <a:pt x="509451" y="1284514"/>
                </a:cubicBezTo>
                <a:cubicBezTo>
                  <a:pt x="391885" y="1286691"/>
                  <a:pt x="65314" y="1297577"/>
                  <a:pt x="65314" y="1297577"/>
                </a:cubicBezTo>
                <a:lnTo>
                  <a:pt x="65314" y="1297577"/>
                </a:lnTo>
                <a:lnTo>
                  <a:pt x="0" y="1258389"/>
                </a:lnTo>
                <a:close/>
              </a:path>
            </a:pathLst>
          </a:custGeom>
          <a:solidFill>
            <a:srgbClr val="380203"/>
          </a:solidFill>
          <a:ln>
            <a:solidFill>
              <a:srgbClr val="3205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7550102" y="5136588"/>
            <a:ext cx="3126672" cy="1865881"/>
          </a:xfrm>
          <a:custGeom>
            <a:avLst/>
            <a:gdLst>
              <a:gd name="connsiteX0" fmla="*/ 392115 w 3126672"/>
              <a:gd name="connsiteY0" fmla="*/ 10178 h 1865881"/>
              <a:gd name="connsiteX1" fmla="*/ 823189 w 3126672"/>
              <a:gd name="connsiteY1" fmla="*/ 140806 h 1865881"/>
              <a:gd name="connsiteX2" fmla="*/ 1306515 w 3126672"/>
              <a:gd name="connsiteY2" fmla="*/ 310623 h 1865881"/>
              <a:gd name="connsiteX3" fmla="*/ 1646149 w 3126672"/>
              <a:gd name="connsiteY3" fmla="*/ 519629 h 1865881"/>
              <a:gd name="connsiteX4" fmla="*/ 2011909 w 3126672"/>
              <a:gd name="connsiteY4" fmla="*/ 741698 h 1865881"/>
              <a:gd name="connsiteX5" fmla="*/ 2247041 w 3126672"/>
              <a:gd name="connsiteY5" fmla="*/ 989892 h 1865881"/>
              <a:gd name="connsiteX6" fmla="*/ 2351544 w 3126672"/>
              <a:gd name="connsiteY6" fmla="*/ 1081332 h 1865881"/>
              <a:gd name="connsiteX7" fmla="*/ 2495235 w 3126672"/>
              <a:gd name="connsiteY7" fmla="*/ 1225023 h 1865881"/>
              <a:gd name="connsiteX8" fmla="*/ 2651989 w 3126672"/>
              <a:gd name="connsiteY8" fmla="*/ 1342589 h 1865881"/>
              <a:gd name="connsiteX9" fmla="*/ 2743429 w 3126672"/>
              <a:gd name="connsiteY9" fmla="*/ 1434029 h 1865881"/>
              <a:gd name="connsiteX10" fmla="*/ 2887121 w 3126672"/>
              <a:gd name="connsiteY10" fmla="*/ 1538532 h 1865881"/>
              <a:gd name="connsiteX11" fmla="*/ 2965498 w 3126672"/>
              <a:gd name="connsiteY11" fmla="*/ 1629972 h 1865881"/>
              <a:gd name="connsiteX12" fmla="*/ 3070001 w 3126672"/>
              <a:gd name="connsiteY12" fmla="*/ 1786726 h 1865881"/>
              <a:gd name="connsiteX13" fmla="*/ 3109189 w 3126672"/>
              <a:gd name="connsiteY13" fmla="*/ 1812852 h 1865881"/>
              <a:gd name="connsiteX14" fmla="*/ 2782618 w 3126672"/>
              <a:gd name="connsiteY14" fmla="*/ 1825915 h 1865881"/>
              <a:gd name="connsiteX15" fmla="*/ 2403795 w 3126672"/>
              <a:gd name="connsiteY15" fmla="*/ 1852041 h 1865881"/>
              <a:gd name="connsiteX16" fmla="*/ 2142538 w 3126672"/>
              <a:gd name="connsiteY16" fmla="*/ 1852041 h 1865881"/>
              <a:gd name="connsiteX17" fmla="*/ 2064161 w 3126672"/>
              <a:gd name="connsiteY17" fmla="*/ 1865103 h 1865881"/>
              <a:gd name="connsiteX18" fmla="*/ 1972721 w 3126672"/>
              <a:gd name="connsiteY18" fmla="*/ 1825915 h 1865881"/>
              <a:gd name="connsiteX19" fmla="*/ 1881281 w 3126672"/>
              <a:gd name="connsiteY19" fmla="*/ 1669161 h 1865881"/>
              <a:gd name="connsiteX20" fmla="*/ 1685338 w 3126672"/>
              <a:gd name="connsiteY20" fmla="*/ 1486281 h 1865881"/>
              <a:gd name="connsiteX21" fmla="*/ 1502458 w 3126672"/>
              <a:gd name="connsiteY21" fmla="*/ 1264212 h 1865881"/>
              <a:gd name="connsiteX22" fmla="*/ 1254264 w 3126672"/>
              <a:gd name="connsiteY22" fmla="*/ 1042143 h 1865881"/>
              <a:gd name="connsiteX23" fmla="*/ 1084447 w 3126672"/>
              <a:gd name="connsiteY23" fmla="*/ 872326 h 1865881"/>
              <a:gd name="connsiteX24" fmla="*/ 940755 w 3126672"/>
              <a:gd name="connsiteY24" fmla="*/ 741698 h 1865881"/>
              <a:gd name="connsiteX25" fmla="*/ 797064 w 3126672"/>
              <a:gd name="connsiteY25" fmla="*/ 663321 h 1865881"/>
              <a:gd name="connsiteX26" fmla="*/ 627247 w 3126672"/>
              <a:gd name="connsiteY26" fmla="*/ 545755 h 1865881"/>
              <a:gd name="connsiteX27" fmla="*/ 444367 w 3126672"/>
              <a:gd name="connsiteY27" fmla="*/ 415126 h 1865881"/>
              <a:gd name="connsiteX28" fmla="*/ 365989 w 3126672"/>
              <a:gd name="connsiteY28" fmla="*/ 336749 h 1865881"/>
              <a:gd name="connsiteX29" fmla="*/ 261487 w 3126672"/>
              <a:gd name="connsiteY29" fmla="*/ 258372 h 1865881"/>
              <a:gd name="connsiteX30" fmla="*/ 143921 w 3126672"/>
              <a:gd name="connsiteY30" fmla="*/ 179995 h 1865881"/>
              <a:gd name="connsiteX31" fmla="*/ 78607 w 3126672"/>
              <a:gd name="connsiteY31" fmla="*/ 127743 h 1865881"/>
              <a:gd name="connsiteX32" fmla="*/ 229 w 3126672"/>
              <a:gd name="connsiteY32" fmla="*/ 23241 h 1865881"/>
              <a:gd name="connsiteX33" fmla="*/ 104732 w 3126672"/>
              <a:gd name="connsiteY33" fmla="*/ 23241 h 1865881"/>
              <a:gd name="connsiteX34" fmla="*/ 170047 w 3126672"/>
              <a:gd name="connsiteY34" fmla="*/ 23241 h 1865881"/>
              <a:gd name="connsiteX35" fmla="*/ 300675 w 3126672"/>
              <a:gd name="connsiteY35" fmla="*/ 10178 h 1865881"/>
              <a:gd name="connsiteX36" fmla="*/ 392115 w 3126672"/>
              <a:gd name="connsiteY36" fmla="*/ 10178 h 186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26672" h="1865881">
                <a:moveTo>
                  <a:pt x="392115" y="10178"/>
                </a:moveTo>
                <a:cubicBezTo>
                  <a:pt x="479201" y="31949"/>
                  <a:pt x="670789" y="90732"/>
                  <a:pt x="823189" y="140806"/>
                </a:cubicBezTo>
                <a:cubicBezTo>
                  <a:pt x="975589" y="190880"/>
                  <a:pt x="1169355" y="247486"/>
                  <a:pt x="1306515" y="310623"/>
                </a:cubicBezTo>
                <a:cubicBezTo>
                  <a:pt x="1443675" y="373760"/>
                  <a:pt x="1646149" y="519629"/>
                  <a:pt x="1646149" y="519629"/>
                </a:cubicBezTo>
                <a:cubicBezTo>
                  <a:pt x="1763715" y="591475"/>
                  <a:pt x="1911760" y="663321"/>
                  <a:pt x="2011909" y="741698"/>
                </a:cubicBezTo>
                <a:cubicBezTo>
                  <a:pt x="2112058" y="820075"/>
                  <a:pt x="2190435" y="933286"/>
                  <a:pt x="2247041" y="989892"/>
                </a:cubicBezTo>
                <a:cubicBezTo>
                  <a:pt x="2303647" y="1046498"/>
                  <a:pt x="2310178" y="1042144"/>
                  <a:pt x="2351544" y="1081332"/>
                </a:cubicBezTo>
                <a:cubicBezTo>
                  <a:pt x="2392910" y="1120521"/>
                  <a:pt x="2445161" y="1181480"/>
                  <a:pt x="2495235" y="1225023"/>
                </a:cubicBezTo>
                <a:cubicBezTo>
                  <a:pt x="2545309" y="1268566"/>
                  <a:pt x="2610623" y="1307755"/>
                  <a:pt x="2651989" y="1342589"/>
                </a:cubicBezTo>
                <a:cubicBezTo>
                  <a:pt x="2693355" y="1377423"/>
                  <a:pt x="2704240" y="1401372"/>
                  <a:pt x="2743429" y="1434029"/>
                </a:cubicBezTo>
                <a:cubicBezTo>
                  <a:pt x="2782618" y="1466686"/>
                  <a:pt x="2850110" y="1505875"/>
                  <a:pt x="2887121" y="1538532"/>
                </a:cubicBezTo>
                <a:cubicBezTo>
                  <a:pt x="2924132" y="1571189"/>
                  <a:pt x="2935018" y="1588606"/>
                  <a:pt x="2965498" y="1629972"/>
                </a:cubicBezTo>
                <a:cubicBezTo>
                  <a:pt x="2995978" y="1671338"/>
                  <a:pt x="3070001" y="1786726"/>
                  <a:pt x="3070001" y="1786726"/>
                </a:cubicBezTo>
                <a:cubicBezTo>
                  <a:pt x="3093950" y="1817206"/>
                  <a:pt x="3157086" y="1806321"/>
                  <a:pt x="3109189" y="1812852"/>
                </a:cubicBezTo>
                <a:cubicBezTo>
                  <a:pt x="3061292" y="1819383"/>
                  <a:pt x="2900184" y="1819383"/>
                  <a:pt x="2782618" y="1825915"/>
                </a:cubicBezTo>
                <a:cubicBezTo>
                  <a:pt x="2665052" y="1832447"/>
                  <a:pt x="2510475" y="1847687"/>
                  <a:pt x="2403795" y="1852041"/>
                </a:cubicBezTo>
                <a:cubicBezTo>
                  <a:pt x="2297115" y="1856395"/>
                  <a:pt x="2199144" y="1849864"/>
                  <a:pt x="2142538" y="1852041"/>
                </a:cubicBezTo>
                <a:cubicBezTo>
                  <a:pt x="2085932" y="1854218"/>
                  <a:pt x="2092464" y="1869457"/>
                  <a:pt x="2064161" y="1865103"/>
                </a:cubicBezTo>
                <a:cubicBezTo>
                  <a:pt x="2035858" y="1860749"/>
                  <a:pt x="2003201" y="1858572"/>
                  <a:pt x="1972721" y="1825915"/>
                </a:cubicBezTo>
                <a:cubicBezTo>
                  <a:pt x="1942241" y="1793258"/>
                  <a:pt x="1929178" y="1725766"/>
                  <a:pt x="1881281" y="1669161"/>
                </a:cubicBezTo>
                <a:cubicBezTo>
                  <a:pt x="1833384" y="1612556"/>
                  <a:pt x="1748475" y="1553772"/>
                  <a:pt x="1685338" y="1486281"/>
                </a:cubicBezTo>
                <a:cubicBezTo>
                  <a:pt x="1622201" y="1418790"/>
                  <a:pt x="1574304" y="1338235"/>
                  <a:pt x="1502458" y="1264212"/>
                </a:cubicBezTo>
                <a:cubicBezTo>
                  <a:pt x="1430612" y="1190189"/>
                  <a:pt x="1323933" y="1107457"/>
                  <a:pt x="1254264" y="1042143"/>
                </a:cubicBezTo>
                <a:cubicBezTo>
                  <a:pt x="1184596" y="976829"/>
                  <a:pt x="1136699" y="922400"/>
                  <a:pt x="1084447" y="872326"/>
                </a:cubicBezTo>
                <a:cubicBezTo>
                  <a:pt x="1032196" y="822252"/>
                  <a:pt x="988652" y="776532"/>
                  <a:pt x="940755" y="741698"/>
                </a:cubicBezTo>
                <a:cubicBezTo>
                  <a:pt x="892858" y="706864"/>
                  <a:pt x="849315" y="695978"/>
                  <a:pt x="797064" y="663321"/>
                </a:cubicBezTo>
                <a:cubicBezTo>
                  <a:pt x="744813" y="630664"/>
                  <a:pt x="686030" y="587121"/>
                  <a:pt x="627247" y="545755"/>
                </a:cubicBezTo>
                <a:cubicBezTo>
                  <a:pt x="568464" y="504389"/>
                  <a:pt x="487910" y="449960"/>
                  <a:pt x="444367" y="415126"/>
                </a:cubicBezTo>
                <a:cubicBezTo>
                  <a:pt x="400824" y="380292"/>
                  <a:pt x="396469" y="362875"/>
                  <a:pt x="365989" y="336749"/>
                </a:cubicBezTo>
                <a:cubicBezTo>
                  <a:pt x="335509" y="310623"/>
                  <a:pt x="298498" y="284498"/>
                  <a:pt x="261487" y="258372"/>
                </a:cubicBezTo>
                <a:cubicBezTo>
                  <a:pt x="224476" y="232246"/>
                  <a:pt x="174401" y="201766"/>
                  <a:pt x="143921" y="179995"/>
                </a:cubicBezTo>
                <a:cubicBezTo>
                  <a:pt x="113441" y="158224"/>
                  <a:pt x="102556" y="153869"/>
                  <a:pt x="78607" y="127743"/>
                </a:cubicBezTo>
                <a:cubicBezTo>
                  <a:pt x="54658" y="101617"/>
                  <a:pt x="-4125" y="40658"/>
                  <a:pt x="229" y="23241"/>
                </a:cubicBezTo>
                <a:cubicBezTo>
                  <a:pt x="4583" y="5824"/>
                  <a:pt x="104732" y="23241"/>
                  <a:pt x="104732" y="23241"/>
                </a:cubicBezTo>
                <a:cubicBezTo>
                  <a:pt x="133035" y="23241"/>
                  <a:pt x="137390" y="25418"/>
                  <a:pt x="170047" y="23241"/>
                </a:cubicBezTo>
                <a:cubicBezTo>
                  <a:pt x="202704" y="21064"/>
                  <a:pt x="265841" y="12355"/>
                  <a:pt x="300675" y="10178"/>
                </a:cubicBezTo>
                <a:cubicBezTo>
                  <a:pt x="335509" y="8001"/>
                  <a:pt x="305029" y="-11593"/>
                  <a:pt x="392115" y="10178"/>
                </a:cubicBezTo>
                <a:close/>
              </a:path>
            </a:pathLst>
          </a:custGeom>
          <a:solidFill>
            <a:srgbClr val="928C92"/>
          </a:solidFill>
          <a:ln>
            <a:solidFill>
              <a:srgbClr val="928C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" name="Freeform 2048"/>
          <p:cNvSpPr/>
          <p:nvPr/>
        </p:nvSpPr>
        <p:spPr>
          <a:xfrm>
            <a:off x="8229280" y="5406284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8760502" y="5584810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1" name="Oval 2050"/>
          <p:cNvSpPr/>
          <p:nvPr/>
        </p:nvSpPr>
        <p:spPr>
          <a:xfrm>
            <a:off x="8930745" y="6095966"/>
            <a:ext cx="157695" cy="135018"/>
          </a:xfrm>
          <a:prstGeom prst="ellipse">
            <a:avLst/>
          </a:prstGeom>
          <a:solidFill>
            <a:srgbClr val="B9AA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3" name="Freeform 2052"/>
          <p:cNvSpPr/>
          <p:nvPr/>
        </p:nvSpPr>
        <p:spPr>
          <a:xfrm>
            <a:off x="9535818" y="6116683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9557588" y="6556464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0027600" y="6564527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ir Tree Sticker by Kew Gardens for iOS &amp;amp; Android | GIPHY in 2021 | Good  morning beautiful gif, Cute gif, Cute wallpaper background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593" y="2514714"/>
            <a:ext cx="1471363" cy="20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Cabbage PNG Clip Art | Cabbage, Vegetable illustration, Clip ar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422" l="800" r="9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879" y="6467926"/>
            <a:ext cx="499796" cy="34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0" descr="Cabbage PNG Clip Art | Cabbage, Vegetable illustration, Clip art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422" l="800" r="9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397" y="6019430"/>
            <a:ext cx="499796" cy="34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omato Plant | Free SV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73" y="5135701"/>
            <a:ext cx="1247325" cy="124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Tomato Plant | Free SV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24" y="5588550"/>
            <a:ext cx="1247325" cy="124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2" descr="Shrub Flower Drawing Clip Art - Free Content - Cartoon Green Grass  Transparent 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56" b="99772" l="0" r="9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342" y="4629370"/>
            <a:ext cx="1828267" cy="88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Group 49"/>
          <p:cNvGrpSpPr/>
          <p:nvPr/>
        </p:nvGrpSpPr>
        <p:grpSpPr>
          <a:xfrm flipH="1">
            <a:off x="6311297" y="2593370"/>
            <a:ext cx="3282464" cy="2988273"/>
            <a:chOff x="2837194" y="400324"/>
            <a:chExt cx="5366368" cy="5449060"/>
          </a:xfrm>
        </p:grpSpPr>
        <p:sp>
          <p:nvSpPr>
            <p:cNvPr id="51" name="Rectangle 50"/>
            <p:cNvSpPr/>
            <p:nvPr/>
          </p:nvSpPr>
          <p:spPr>
            <a:xfrm rot="17226624">
              <a:off x="5904929" y="-218527"/>
              <a:ext cx="107571" cy="4489694"/>
            </a:xfrm>
            <a:prstGeom prst="rect">
              <a:avLst/>
            </a:prstGeom>
            <a:solidFill>
              <a:srgbClr val="CC8518"/>
            </a:solidFill>
            <a:ln>
              <a:solidFill>
                <a:srgbClr val="CC85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0" b="99650" l="9579" r="8972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11111" y="400324"/>
              <a:ext cx="4077269" cy="5449060"/>
            </a:xfrm>
            <a:prstGeom prst="rect">
              <a:avLst/>
            </a:prstGeom>
          </p:spPr>
        </p:pic>
        <p:grpSp>
          <p:nvGrpSpPr>
            <p:cNvPr id="53" name="Group 52"/>
            <p:cNvGrpSpPr/>
            <p:nvPr/>
          </p:nvGrpSpPr>
          <p:grpSpPr>
            <a:xfrm>
              <a:off x="5512526" y="2089786"/>
              <a:ext cx="867777" cy="1398633"/>
              <a:chOff x="6853031" y="-409405"/>
              <a:chExt cx="6434213" cy="6771017"/>
            </a:xfrm>
          </p:grpSpPr>
          <p:pic>
            <p:nvPicPr>
              <p:cNvPr id="56" name="Picture 4" descr="Flower Plant"/>
              <p:cNvPicPr>
                <a:picLocks noChangeAspect="1" noChangeArrowheads="1"/>
              </p:cNvPicPr>
              <p:nvPr/>
            </p:nvPicPr>
            <p:blipFill>
              <a:blip r:embed="rId18" cstate="print">
                <a:extLst>
                  <a:ext uri="{BEBA8EAE-BF5A-486C-A8C5-ECC9F3942E4B}">
                    <a14:imgProps xmlns:a14="http://schemas.microsoft.com/office/drawing/2010/main">
                      <a14:imgLayer r:embed="rId19">
                        <a14:imgEffect>
                          <a14:backgroundRemoval t="268" b="93750" l="889" r="99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3031" y="-409405"/>
                <a:ext cx="6434213" cy="54613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" name="Picture 6" descr="White Radish,cartoon Style,vector. Royalty Free Cliparts, Vectors, And  Stock Illustration. Image 97840404."/>
              <p:cNvPicPr>
                <a:picLocks noChangeAspect="1" noChangeArrowheads="1"/>
              </p:cNvPicPr>
              <p:nvPr/>
            </p:nvPicPr>
            <p:blipFill rotWithShape="1">
              <a:blip r:embed="rId20" cstate="print">
                <a:extLst>
                  <a:ext uri="{BEBA8EAE-BF5A-486C-A8C5-ECC9F3942E4B}">
                    <a14:imgProps xmlns:a14="http://schemas.microsoft.com/office/drawing/2010/main">
                      <a14:imgLayer r:embed="rId21">
                        <a14:imgEffect>
                          <a14:backgroundRemoval t="30462" b="88846" l="31172" r="71406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199" t="30307" r="23429" b="10718"/>
              <a:stretch/>
            </p:blipFill>
            <p:spPr bwMode="auto">
              <a:xfrm>
                <a:off x="7558569" y="2664823"/>
                <a:ext cx="5495245" cy="36967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4" name="Freeform 53"/>
            <p:cNvSpPr/>
            <p:nvPr/>
          </p:nvSpPr>
          <p:spPr>
            <a:xfrm>
              <a:off x="4893237" y="2909455"/>
              <a:ext cx="1023298" cy="479693"/>
            </a:xfrm>
            <a:custGeom>
              <a:avLst/>
              <a:gdLst>
                <a:gd name="connsiteX0" fmla="*/ 0 w 947219"/>
                <a:gd name="connsiteY0" fmla="*/ 25228 h 336136"/>
                <a:gd name="connsiteX1" fmla="*/ 51303 w 947219"/>
                <a:gd name="connsiteY1" fmla="*/ 97656 h 336136"/>
                <a:gd name="connsiteX2" fmla="*/ 51303 w 947219"/>
                <a:gd name="connsiteY2" fmla="*/ 97656 h 336136"/>
                <a:gd name="connsiteX3" fmla="*/ 165981 w 947219"/>
                <a:gd name="connsiteY3" fmla="*/ 167065 h 336136"/>
                <a:gd name="connsiteX4" fmla="*/ 377228 w 947219"/>
                <a:gd name="connsiteY4" fmla="*/ 221386 h 336136"/>
                <a:gd name="connsiteX5" fmla="*/ 546226 w 947219"/>
                <a:gd name="connsiteY5" fmla="*/ 248547 h 336136"/>
                <a:gd name="connsiteX6" fmla="*/ 682028 w 947219"/>
                <a:gd name="connsiteY6" fmla="*/ 266654 h 336136"/>
                <a:gd name="connsiteX7" fmla="*/ 721260 w 947219"/>
                <a:gd name="connsiteY7" fmla="*/ 266654 h 336136"/>
                <a:gd name="connsiteX8" fmla="*/ 754456 w 947219"/>
                <a:gd name="connsiteY8" fmla="*/ 290796 h 336136"/>
                <a:gd name="connsiteX9" fmla="*/ 820848 w 947219"/>
                <a:gd name="connsiteY9" fmla="*/ 327010 h 336136"/>
                <a:gd name="connsiteX10" fmla="*/ 881204 w 947219"/>
                <a:gd name="connsiteY10" fmla="*/ 336064 h 336136"/>
                <a:gd name="connsiteX11" fmla="*/ 923454 w 947219"/>
                <a:gd name="connsiteY11" fmla="*/ 323992 h 336136"/>
                <a:gd name="connsiteX12" fmla="*/ 944579 w 947219"/>
                <a:gd name="connsiteY12" fmla="*/ 290796 h 336136"/>
                <a:gd name="connsiteX13" fmla="*/ 944579 w 947219"/>
                <a:gd name="connsiteY13" fmla="*/ 257600 h 336136"/>
                <a:gd name="connsiteX14" fmla="*/ 923454 w 947219"/>
                <a:gd name="connsiteY14" fmla="*/ 233458 h 336136"/>
                <a:gd name="connsiteX15" fmla="*/ 893276 w 947219"/>
                <a:gd name="connsiteY15" fmla="*/ 227422 h 336136"/>
                <a:gd name="connsiteX16" fmla="*/ 866115 w 947219"/>
                <a:gd name="connsiteY16" fmla="*/ 224404 h 336136"/>
                <a:gd name="connsiteX17" fmla="*/ 835937 w 947219"/>
                <a:gd name="connsiteY17" fmla="*/ 224404 h 336136"/>
                <a:gd name="connsiteX18" fmla="*/ 893276 w 947219"/>
                <a:gd name="connsiteY18" fmla="*/ 203279 h 336136"/>
                <a:gd name="connsiteX19" fmla="*/ 926472 w 947219"/>
                <a:gd name="connsiteY19" fmla="*/ 197244 h 336136"/>
                <a:gd name="connsiteX20" fmla="*/ 926472 w 947219"/>
                <a:gd name="connsiteY20" fmla="*/ 173101 h 336136"/>
                <a:gd name="connsiteX21" fmla="*/ 893276 w 947219"/>
                <a:gd name="connsiteY21" fmla="*/ 167065 h 336136"/>
                <a:gd name="connsiteX22" fmla="*/ 869133 w 947219"/>
                <a:gd name="connsiteY22" fmla="*/ 179137 h 336136"/>
                <a:gd name="connsiteX23" fmla="*/ 835937 w 947219"/>
                <a:gd name="connsiteY23" fmla="*/ 191208 h 336136"/>
                <a:gd name="connsiteX24" fmla="*/ 808777 w 947219"/>
                <a:gd name="connsiteY24" fmla="*/ 194226 h 336136"/>
                <a:gd name="connsiteX25" fmla="*/ 763509 w 947219"/>
                <a:gd name="connsiteY25" fmla="*/ 197244 h 336136"/>
                <a:gd name="connsiteX26" fmla="*/ 739367 w 947219"/>
                <a:gd name="connsiteY26" fmla="*/ 197244 h 336136"/>
                <a:gd name="connsiteX27" fmla="*/ 663921 w 947219"/>
                <a:gd name="connsiteY27" fmla="*/ 170083 h 336136"/>
                <a:gd name="connsiteX28" fmla="*/ 558297 w 947219"/>
                <a:gd name="connsiteY28" fmla="*/ 148959 h 336136"/>
                <a:gd name="connsiteX29" fmla="*/ 440602 w 947219"/>
                <a:gd name="connsiteY29" fmla="*/ 118780 h 336136"/>
                <a:gd name="connsiteX30" fmla="*/ 374210 w 947219"/>
                <a:gd name="connsiteY30" fmla="*/ 88602 h 336136"/>
                <a:gd name="connsiteX31" fmla="*/ 313854 w 947219"/>
                <a:gd name="connsiteY31" fmla="*/ 73513 h 336136"/>
                <a:gd name="connsiteX32" fmla="*/ 265569 w 947219"/>
                <a:gd name="connsiteY32" fmla="*/ 13157 h 336136"/>
                <a:gd name="connsiteX33" fmla="*/ 250480 w 947219"/>
                <a:gd name="connsiteY33" fmla="*/ 4103 h 336136"/>
                <a:gd name="connsiteX34" fmla="*/ 247462 w 947219"/>
                <a:gd name="connsiteY34" fmla="*/ 1085 h 336136"/>
                <a:gd name="connsiteX35" fmla="*/ 175034 w 947219"/>
                <a:gd name="connsiteY35" fmla="*/ 22210 h 336136"/>
                <a:gd name="connsiteX36" fmla="*/ 105624 w 947219"/>
                <a:gd name="connsiteY36" fmla="*/ 34281 h 336136"/>
                <a:gd name="connsiteX37" fmla="*/ 0 w 947219"/>
                <a:gd name="connsiteY37" fmla="*/ 25228 h 33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47219" h="336136">
                  <a:moveTo>
                    <a:pt x="0" y="25228"/>
                  </a:moveTo>
                  <a:lnTo>
                    <a:pt x="51303" y="97656"/>
                  </a:lnTo>
                  <a:lnTo>
                    <a:pt x="51303" y="97656"/>
                  </a:lnTo>
                  <a:cubicBezTo>
                    <a:pt x="70416" y="109224"/>
                    <a:pt x="111660" y="146443"/>
                    <a:pt x="165981" y="167065"/>
                  </a:cubicBezTo>
                  <a:cubicBezTo>
                    <a:pt x="220302" y="187687"/>
                    <a:pt x="313854" y="207806"/>
                    <a:pt x="377228" y="221386"/>
                  </a:cubicBezTo>
                  <a:cubicBezTo>
                    <a:pt x="440602" y="234966"/>
                    <a:pt x="495426" y="241002"/>
                    <a:pt x="546226" y="248547"/>
                  </a:cubicBezTo>
                  <a:cubicBezTo>
                    <a:pt x="597026" y="256092"/>
                    <a:pt x="652856" y="263636"/>
                    <a:pt x="682028" y="266654"/>
                  </a:cubicBezTo>
                  <a:cubicBezTo>
                    <a:pt x="711200" y="269672"/>
                    <a:pt x="709189" y="262630"/>
                    <a:pt x="721260" y="266654"/>
                  </a:cubicBezTo>
                  <a:cubicBezTo>
                    <a:pt x="733331" y="270678"/>
                    <a:pt x="737858" y="280737"/>
                    <a:pt x="754456" y="290796"/>
                  </a:cubicBezTo>
                  <a:cubicBezTo>
                    <a:pt x="771054" y="300855"/>
                    <a:pt x="799723" y="319465"/>
                    <a:pt x="820848" y="327010"/>
                  </a:cubicBezTo>
                  <a:cubicBezTo>
                    <a:pt x="841973" y="334555"/>
                    <a:pt x="864103" y="336567"/>
                    <a:pt x="881204" y="336064"/>
                  </a:cubicBezTo>
                  <a:cubicBezTo>
                    <a:pt x="898305" y="335561"/>
                    <a:pt x="912892" y="331537"/>
                    <a:pt x="923454" y="323992"/>
                  </a:cubicBezTo>
                  <a:cubicBezTo>
                    <a:pt x="934016" y="316447"/>
                    <a:pt x="941058" y="301861"/>
                    <a:pt x="944579" y="290796"/>
                  </a:cubicBezTo>
                  <a:cubicBezTo>
                    <a:pt x="948100" y="279731"/>
                    <a:pt x="948100" y="267156"/>
                    <a:pt x="944579" y="257600"/>
                  </a:cubicBezTo>
                  <a:cubicBezTo>
                    <a:pt x="941058" y="248044"/>
                    <a:pt x="932005" y="238488"/>
                    <a:pt x="923454" y="233458"/>
                  </a:cubicBezTo>
                  <a:cubicBezTo>
                    <a:pt x="914903" y="228428"/>
                    <a:pt x="902833" y="228931"/>
                    <a:pt x="893276" y="227422"/>
                  </a:cubicBezTo>
                  <a:cubicBezTo>
                    <a:pt x="883720" y="225913"/>
                    <a:pt x="875671" y="224907"/>
                    <a:pt x="866115" y="224404"/>
                  </a:cubicBezTo>
                  <a:cubicBezTo>
                    <a:pt x="856559" y="223901"/>
                    <a:pt x="831410" y="227925"/>
                    <a:pt x="835937" y="224404"/>
                  </a:cubicBezTo>
                  <a:cubicBezTo>
                    <a:pt x="840464" y="220883"/>
                    <a:pt x="878187" y="207806"/>
                    <a:pt x="893276" y="203279"/>
                  </a:cubicBezTo>
                  <a:cubicBezTo>
                    <a:pt x="908365" y="198752"/>
                    <a:pt x="920939" y="202274"/>
                    <a:pt x="926472" y="197244"/>
                  </a:cubicBezTo>
                  <a:cubicBezTo>
                    <a:pt x="932005" y="192214"/>
                    <a:pt x="932005" y="178131"/>
                    <a:pt x="926472" y="173101"/>
                  </a:cubicBezTo>
                  <a:cubicBezTo>
                    <a:pt x="920939" y="168071"/>
                    <a:pt x="902832" y="166059"/>
                    <a:pt x="893276" y="167065"/>
                  </a:cubicBezTo>
                  <a:cubicBezTo>
                    <a:pt x="883720" y="168071"/>
                    <a:pt x="878689" y="175113"/>
                    <a:pt x="869133" y="179137"/>
                  </a:cubicBezTo>
                  <a:cubicBezTo>
                    <a:pt x="859577" y="183161"/>
                    <a:pt x="845996" y="188693"/>
                    <a:pt x="835937" y="191208"/>
                  </a:cubicBezTo>
                  <a:cubicBezTo>
                    <a:pt x="825878" y="193723"/>
                    <a:pt x="820848" y="193220"/>
                    <a:pt x="808777" y="194226"/>
                  </a:cubicBezTo>
                  <a:cubicBezTo>
                    <a:pt x="796706" y="195232"/>
                    <a:pt x="775077" y="196741"/>
                    <a:pt x="763509" y="197244"/>
                  </a:cubicBezTo>
                  <a:cubicBezTo>
                    <a:pt x="751941" y="197747"/>
                    <a:pt x="755965" y="201771"/>
                    <a:pt x="739367" y="197244"/>
                  </a:cubicBezTo>
                  <a:cubicBezTo>
                    <a:pt x="722769" y="192717"/>
                    <a:pt x="694099" y="178130"/>
                    <a:pt x="663921" y="170083"/>
                  </a:cubicBezTo>
                  <a:cubicBezTo>
                    <a:pt x="633743" y="162036"/>
                    <a:pt x="595517" y="157509"/>
                    <a:pt x="558297" y="148959"/>
                  </a:cubicBezTo>
                  <a:cubicBezTo>
                    <a:pt x="521077" y="140409"/>
                    <a:pt x="471283" y="128840"/>
                    <a:pt x="440602" y="118780"/>
                  </a:cubicBezTo>
                  <a:cubicBezTo>
                    <a:pt x="409921" y="108721"/>
                    <a:pt x="395335" y="96147"/>
                    <a:pt x="374210" y="88602"/>
                  </a:cubicBezTo>
                  <a:cubicBezTo>
                    <a:pt x="353085" y="81057"/>
                    <a:pt x="331961" y="86087"/>
                    <a:pt x="313854" y="73513"/>
                  </a:cubicBezTo>
                  <a:cubicBezTo>
                    <a:pt x="295747" y="60939"/>
                    <a:pt x="276131" y="24725"/>
                    <a:pt x="265569" y="13157"/>
                  </a:cubicBezTo>
                  <a:cubicBezTo>
                    <a:pt x="255007" y="1589"/>
                    <a:pt x="250480" y="4103"/>
                    <a:pt x="250480" y="4103"/>
                  </a:cubicBezTo>
                  <a:cubicBezTo>
                    <a:pt x="247462" y="2091"/>
                    <a:pt x="260036" y="-1933"/>
                    <a:pt x="247462" y="1085"/>
                  </a:cubicBezTo>
                  <a:cubicBezTo>
                    <a:pt x="234888" y="4103"/>
                    <a:pt x="198674" y="16677"/>
                    <a:pt x="175034" y="22210"/>
                  </a:cubicBezTo>
                  <a:cubicBezTo>
                    <a:pt x="151394" y="27743"/>
                    <a:pt x="129767" y="31263"/>
                    <a:pt x="105624" y="34281"/>
                  </a:cubicBezTo>
                  <a:cubicBezTo>
                    <a:pt x="81482" y="37299"/>
                    <a:pt x="55830" y="38808"/>
                    <a:pt x="0" y="25228"/>
                  </a:cubicBezTo>
                  <a:close/>
                </a:path>
              </a:pathLst>
            </a:custGeom>
            <a:solidFill>
              <a:srgbClr val="DA8B49"/>
            </a:solidFill>
            <a:ln>
              <a:solidFill>
                <a:srgbClr val="D0824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9275891">
              <a:off x="2837194" y="590244"/>
              <a:ext cx="1164749" cy="1140054"/>
            </a:xfrm>
            <a:custGeom>
              <a:avLst/>
              <a:gdLst>
                <a:gd name="connsiteX0" fmla="*/ 30120 w 1248341"/>
                <a:gd name="connsiteY0" fmla="*/ 87740 h 1202997"/>
                <a:gd name="connsiteX1" fmla="*/ 181776 w 1248341"/>
                <a:gd name="connsiteY1" fmla="*/ 11912 h 1202997"/>
                <a:gd name="connsiteX2" fmla="*/ 186237 w 1248341"/>
                <a:gd name="connsiteY2" fmla="*/ 7451 h 1202997"/>
                <a:gd name="connsiteX3" fmla="*/ 266525 w 1248341"/>
                <a:gd name="connsiteY3" fmla="*/ 83280 h 1202997"/>
                <a:gd name="connsiteX4" fmla="*/ 440484 w 1248341"/>
                <a:gd name="connsiteY4" fmla="*/ 239397 h 1202997"/>
                <a:gd name="connsiteX5" fmla="*/ 538615 w 1248341"/>
                <a:gd name="connsiteY5" fmla="*/ 359830 h 1202997"/>
                <a:gd name="connsiteX6" fmla="*/ 694732 w 1248341"/>
                <a:gd name="connsiteY6" fmla="*/ 333067 h 1202997"/>
                <a:gd name="connsiteX7" fmla="*/ 810705 w 1248341"/>
                <a:gd name="connsiteY7" fmla="*/ 301843 h 1202997"/>
                <a:gd name="connsiteX8" fmla="*/ 841928 w 1248341"/>
                <a:gd name="connsiteY8" fmla="*/ 292922 h 1202997"/>
                <a:gd name="connsiteX9" fmla="*/ 864231 w 1248341"/>
                <a:gd name="connsiteY9" fmla="*/ 315225 h 1202997"/>
                <a:gd name="connsiteX10" fmla="*/ 975743 w 1248341"/>
                <a:gd name="connsiteY10" fmla="*/ 444579 h 1202997"/>
                <a:gd name="connsiteX11" fmla="*/ 1091716 w 1248341"/>
                <a:gd name="connsiteY11" fmla="*/ 627459 h 1202997"/>
                <a:gd name="connsiteX12" fmla="*/ 1180925 w 1248341"/>
                <a:gd name="connsiteY12" fmla="*/ 730050 h 1202997"/>
                <a:gd name="connsiteX13" fmla="*/ 1238912 w 1248341"/>
                <a:gd name="connsiteY13" fmla="*/ 904009 h 1202997"/>
                <a:gd name="connsiteX14" fmla="*/ 1247833 w 1248341"/>
                <a:gd name="connsiteY14" fmla="*/ 988759 h 1202997"/>
                <a:gd name="connsiteX15" fmla="*/ 1234451 w 1248341"/>
                <a:gd name="connsiteY15" fmla="*/ 1077968 h 1202997"/>
                <a:gd name="connsiteX16" fmla="*/ 1163083 w 1248341"/>
                <a:gd name="connsiteY16" fmla="*/ 1158257 h 1202997"/>
                <a:gd name="connsiteX17" fmla="*/ 1047111 w 1248341"/>
                <a:gd name="connsiteY17" fmla="*/ 1193941 h 1202997"/>
                <a:gd name="connsiteX18" fmla="*/ 926678 w 1248341"/>
                <a:gd name="connsiteY18" fmla="*/ 1202862 h 1202997"/>
                <a:gd name="connsiteX19" fmla="*/ 841928 w 1248341"/>
                <a:gd name="connsiteY19" fmla="*/ 1189481 h 1202997"/>
                <a:gd name="connsiteX20" fmla="*/ 708114 w 1248341"/>
                <a:gd name="connsiteY20" fmla="*/ 1149336 h 1202997"/>
                <a:gd name="connsiteX21" fmla="*/ 560918 w 1248341"/>
                <a:gd name="connsiteY21" fmla="*/ 1091350 h 1202997"/>
                <a:gd name="connsiteX22" fmla="*/ 427103 w 1248341"/>
                <a:gd name="connsiteY22" fmla="*/ 993219 h 1202997"/>
                <a:gd name="connsiteX23" fmla="*/ 270986 w 1248341"/>
                <a:gd name="connsiteY23" fmla="*/ 819260 h 1202997"/>
                <a:gd name="connsiteX24" fmla="*/ 172855 w 1248341"/>
                <a:gd name="connsiteY24" fmla="*/ 707748 h 1202997"/>
                <a:gd name="connsiteX25" fmla="*/ 97027 w 1248341"/>
                <a:gd name="connsiteY25" fmla="*/ 636380 h 1202997"/>
                <a:gd name="connsiteX26" fmla="*/ 43501 w 1248341"/>
                <a:gd name="connsiteY26" fmla="*/ 573933 h 1202997"/>
                <a:gd name="connsiteX27" fmla="*/ 7817 w 1248341"/>
                <a:gd name="connsiteY27" fmla="*/ 520407 h 1202997"/>
                <a:gd name="connsiteX28" fmla="*/ 7817 w 1248341"/>
                <a:gd name="connsiteY28" fmla="*/ 515947 h 1202997"/>
                <a:gd name="connsiteX29" fmla="*/ 92566 w 1248341"/>
                <a:gd name="connsiteY29" fmla="*/ 507026 h 1202997"/>
                <a:gd name="connsiteX30" fmla="*/ 248683 w 1248341"/>
                <a:gd name="connsiteY30" fmla="*/ 471342 h 1202997"/>
                <a:gd name="connsiteX31" fmla="*/ 355735 w 1248341"/>
                <a:gd name="connsiteY31" fmla="*/ 435658 h 1202997"/>
                <a:gd name="connsiteX32" fmla="*/ 382498 w 1248341"/>
                <a:gd name="connsiteY32" fmla="*/ 417816 h 1202997"/>
                <a:gd name="connsiteX33" fmla="*/ 324512 w 1248341"/>
                <a:gd name="connsiteY33" fmla="*/ 364290 h 1202997"/>
                <a:gd name="connsiteX34" fmla="*/ 221921 w 1248341"/>
                <a:gd name="connsiteY34" fmla="*/ 279541 h 1202997"/>
                <a:gd name="connsiteX35" fmla="*/ 150553 w 1248341"/>
                <a:gd name="connsiteY35" fmla="*/ 203713 h 1202997"/>
                <a:gd name="connsiteX36" fmla="*/ 123790 w 1248341"/>
                <a:gd name="connsiteY36" fmla="*/ 172489 h 1202997"/>
                <a:gd name="connsiteX37" fmla="*/ 74724 w 1248341"/>
                <a:gd name="connsiteY37" fmla="*/ 123424 h 1202997"/>
                <a:gd name="connsiteX38" fmla="*/ 30120 w 1248341"/>
                <a:gd name="connsiteY38" fmla="*/ 87740 h 120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48341" h="1202997">
                  <a:moveTo>
                    <a:pt x="30120" y="87740"/>
                  </a:moveTo>
                  <a:cubicBezTo>
                    <a:pt x="47962" y="69155"/>
                    <a:pt x="181776" y="11912"/>
                    <a:pt x="181776" y="11912"/>
                  </a:cubicBezTo>
                  <a:cubicBezTo>
                    <a:pt x="207795" y="-1469"/>
                    <a:pt x="172112" y="-4444"/>
                    <a:pt x="186237" y="7451"/>
                  </a:cubicBezTo>
                  <a:cubicBezTo>
                    <a:pt x="200362" y="19346"/>
                    <a:pt x="224151" y="44622"/>
                    <a:pt x="266525" y="83280"/>
                  </a:cubicBezTo>
                  <a:cubicBezTo>
                    <a:pt x="308899" y="121938"/>
                    <a:pt x="395136" y="193305"/>
                    <a:pt x="440484" y="239397"/>
                  </a:cubicBezTo>
                  <a:cubicBezTo>
                    <a:pt x="485832" y="285489"/>
                    <a:pt x="496240" y="344218"/>
                    <a:pt x="538615" y="359830"/>
                  </a:cubicBezTo>
                  <a:cubicBezTo>
                    <a:pt x="580990" y="375442"/>
                    <a:pt x="649384" y="342732"/>
                    <a:pt x="694732" y="333067"/>
                  </a:cubicBezTo>
                  <a:cubicBezTo>
                    <a:pt x="740080" y="323403"/>
                    <a:pt x="786172" y="308534"/>
                    <a:pt x="810705" y="301843"/>
                  </a:cubicBezTo>
                  <a:cubicBezTo>
                    <a:pt x="835238" y="295152"/>
                    <a:pt x="833007" y="290692"/>
                    <a:pt x="841928" y="292922"/>
                  </a:cubicBezTo>
                  <a:cubicBezTo>
                    <a:pt x="850849" y="295152"/>
                    <a:pt x="841929" y="289949"/>
                    <a:pt x="864231" y="315225"/>
                  </a:cubicBezTo>
                  <a:cubicBezTo>
                    <a:pt x="886533" y="340501"/>
                    <a:pt x="937829" y="392540"/>
                    <a:pt x="975743" y="444579"/>
                  </a:cubicBezTo>
                  <a:cubicBezTo>
                    <a:pt x="1013657" y="496618"/>
                    <a:pt x="1057519" y="579881"/>
                    <a:pt x="1091716" y="627459"/>
                  </a:cubicBezTo>
                  <a:cubicBezTo>
                    <a:pt x="1125913" y="675037"/>
                    <a:pt x="1156392" y="683958"/>
                    <a:pt x="1180925" y="730050"/>
                  </a:cubicBezTo>
                  <a:cubicBezTo>
                    <a:pt x="1205458" y="776142"/>
                    <a:pt x="1227761" y="860891"/>
                    <a:pt x="1238912" y="904009"/>
                  </a:cubicBezTo>
                  <a:cubicBezTo>
                    <a:pt x="1250063" y="947127"/>
                    <a:pt x="1248576" y="959766"/>
                    <a:pt x="1247833" y="988759"/>
                  </a:cubicBezTo>
                  <a:cubicBezTo>
                    <a:pt x="1247090" y="1017752"/>
                    <a:pt x="1248576" y="1049718"/>
                    <a:pt x="1234451" y="1077968"/>
                  </a:cubicBezTo>
                  <a:cubicBezTo>
                    <a:pt x="1220326" y="1106218"/>
                    <a:pt x="1194306" y="1138928"/>
                    <a:pt x="1163083" y="1158257"/>
                  </a:cubicBezTo>
                  <a:cubicBezTo>
                    <a:pt x="1131860" y="1177586"/>
                    <a:pt x="1086512" y="1186507"/>
                    <a:pt x="1047111" y="1193941"/>
                  </a:cubicBezTo>
                  <a:cubicBezTo>
                    <a:pt x="1007710" y="1201375"/>
                    <a:pt x="960875" y="1203605"/>
                    <a:pt x="926678" y="1202862"/>
                  </a:cubicBezTo>
                  <a:cubicBezTo>
                    <a:pt x="892481" y="1202119"/>
                    <a:pt x="878355" y="1198402"/>
                    <a:pt x="841928" y="1189481"/>
                  </a:cubicBezTo>
                  <a:cubicBezTo>
                    <a:pt x="805501" y="1180560"/>
                    <a:pt x="754949" y="1165691"/>
                    <a:pt x="708114" y="1149336"/>
                  </a:cubicBezTo>
                  <a:cubicBezTo>
                    <a:pt x="661279" y="1132981"/>
                    <a:pt x="607753" y="1117369"/>
                    <a:pt x="560918" y="1091350"/>
                  </a:cubicBezTo>
                  <a:cubicBezTo>
                    <a:pt x="514083" y="1065331"/>
                    <a:pt x="475425" y="1038567"/>
                    <a:pt x="427103" y="993219"/>
                  </a:cubicBezTo>
                  <a:cubicBezTo>
                    <a:pt x="378781" y="947871"/>
                    <a:pt x="313361" y="866839"/>
                    <a:pt x="270986" y="819260"/>
                  </a:cubicBezTo>
                  <a:cubicBezTo>
                    <a:pt x="228611" y="771681"/>
                    <a:pt x="201848" y="738228"/>
                    <a:pt x="172855" y="707748"/>
                  </a:cubicBezTo>
                  <a:cubicBezTo>
                    <a:pt x="143862" y="677268"/>
                    <a:pt x="118586" y="658683"/>
                    <a:pt x="97027" y="636380"/>
                  </a:cubicBezTo>
                  <a:cubicBezTo>
                    <a:pt x="75468" y="614078"/>
                    <a:pt x="58369" y="593262"/>
                    <a:pt x="43501" y="573933"/>
                  </a:cubicBezTo>
                  <a:cubicBezTo>
                    <a:pt x="28633" y="554604"/>
                    <a:pt x="7817" y="520407"/>
                    <a:pt x="7817" y="520407"/>
                  </a:cubicBezTo>
                  <a:cubicBezTo>
                    <a:pt x="1870" y="510743"/>
                    <a:pt x="-6308" y="518177"/>
                    <a:pt x="7817" y="515947"/>
                  </a:cubicBezTo>
                  <a:cubicBezTo>
                    <a:pt x="21942" y="513717"/>
                    <a:pt x="52422" y="514460"/>
                    <a:pt x="92566" y="507026"/>
                  </a:cubicBezTo>
                  <a:cubicBezTo>
                    <a:pt x="132710" y="499592"/>
                    <a:pt x="204822" y="483237"/>
                    <a:pt x="248683" y="471342"/>
                  </a:cubicBezTo>
                  <a:cubicBezTo>
                    <a:pt x="292545" y="459447"/>
                    <a:pt x="333433" y="444579"/>
                    <a:pt x="355735" y="435658"/>
                  </a:cubicBezTo>
                  <a:cubicBezTo>
                    <a:pt x="378037" y="426737"/>
                    <a:pt x="387702" y="429711"/>
                    <a:pt x="382498" y="417816"/>
                  </a:cubicBezTo>
                  <a:cubicBezTo>
                    <a:pt x="377294" y="405921"/>
                    <a:pt x="351275" y="387336"/>
                    <a:pt x="324512" y="364290"/>
                  </a:cubicBezTo>
                  <a:cubicBezTo>
                    <a:pt x="297749" y="341244"/>
                    <a:pt x="250914" y="306304"/>
                    <a:pt x="221921" y="279541"/>
                  </a:cubicBezTo>
                  <a:cubicBezTo>
                    <a:pt x="192928" y="252778"/>
                    <a:pt x="166908" y="221555"/>
                    <a:pt x="150553" y="203713"/>
                  </a:cubicBezTo>
                  <a:cubicBezTo>
                    <a:pt x="134198" y="185871"/>
                    <a:pt x="136428" y="185871"/>
                    <a:pt x="123790" y="172489"/>
                  </a:cubicBezTo>
                  <a:cubicBezTo>
                    <a:pt x="111152" y="159107"/>
                    <a:pt x="85132" y="137549"/>
                    <a:pt x="74724" y="123424"/>
                  </a:cubicBezTo>
                  <a:cubicBezTo>
                    <a:pt x="64316" y="109299"/>
                    <a:pt x="12278" y="106325"/>
                    <a:pt x="30120" y="87740"/>
                  </a:cubicBezTo>
                  <a:close/>
                </a:path>
              </a:pathLst>
            </a:custGeom>
            <a:solidFill>
              <a:srgbClr val="A1A0A5"/>
            </a:solidFill>
            <a:ln>
              <a:solidFill>
                <a:srgbClr val="A1A0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 flipH="1">
            <a:off x="2946279" y="3311566"/>
            <a:ext cx="1990405" cy="3000652"/>
            <a:chOff x="5908505" y="987602"/>
            <a:chExt cx="3990313" cy="6083454"/>
          </a:xfrm>
        </p:grpSpPr>
        <p:sp>
          <p:nvSpPr>
            <p:cNvPr id="59" name="Rectangle 46"/>
            <p:cNvSpPr/>
            <p:nvPr/>
          </p:nvSpPr>
          <p:spPr>
            <a:xfrm rot="18690500">
              <a:off x="6364015" y="2624139"/>
              <a:ext cx="126493" cy="1037514"/>
            </a:xfrm>
            <a:custGeom>
              <a:avLst/>
              <a:gdLst>
                <a:gd name="connsiteX0" fmla="*/ 0 w 126493"/>
                <a:gd name="connsiteY0" fmla="*/ 0 h 779014"/>
                <a:gd name="connsiteX1" fmla="*/ 126493 w 126493"/>
                <a:gd name="connsiteY1" fmla="*/ 0 h 779014"/>
                <a:gd name="connsiteX2" fmla="*/ 126493 w 126493"/>
                <a:gd name="connsiteY2" fmla="*/ 779014 h 779014"/>
                <a:gd name="connsiteX3" fmla="*/ 0 w 126493"/>
                <a:gd name="connsiteY3" fmla="*/ 779014 h 779014"/>
                <a:gd name="connsiteX4" fmla="*/ 0 w 126493"/>
                <a:gd name="connsiteY4" fmla="*/ 0 h 779014"/>
                <a:gd name="connsiteX0" fmla="*/ 0 w 126493"/>
                <a:gd name="connsiteY0" fmla="*/ 10618 h 789632"/>
                <a:gd name="connsiteX1" fmla="*/ 126493 w 126493"/>
                <a:gd name="connsiteY1" fmla="*/ 10618 h 789632"/>
                <a:gd name="connsiteX2" fmla="*/ 126493 w 126493"/>
                <a:gd name="connsiteY2" fmla="*/ 789632 h 789632"/>
                <a:gd name="connsiteX3" fmla="*/ 0 w 126493"/>
                <a:gd name="connsiteY3" fmla="*/ 789632 h 789632"/>
                <a:gd name="connsiteX4" fmla="*/ 0 w 126493"/>
                <a:gd name="connsiteY4" fmla="*/ 10618 h 789632"/>
                <a:gd name="connsiteX0" fmla="*/ 0 w 126493"/>
                <a:gd name="connsiteY0" fmla="*/ 16742 h 795756"/>
                <a:gd name="connsiteX1" fmla="*/ 126493 w 126493"/>
                <a:gd name="connsiteY1" fmla="*/ 16742 h 795756"/>
                <a:gd name="connsiteX2" fmla="*/ 126493 w 126493"/>
                <a:gd name="connsiteY2" fmla="*/ 795756 h 795756"/>
                <a:gd name="connsiteX3" fmla="*/ 0 w 126493"/>
                <a:gd name="connsiteY3" fmla="*/ 795756 h 795756"/>
                <a:gd name="connsiteX4" fmla="*/ 0 w 126493"/>
                <a:gd name="connsiteY4" fmla="*/ 16742 h 79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493" h="795756">
                  <a:moveTo>
                    <a:pt x="0" y="16742"/>
                  </a:moveTo>
                  <a:cubicBezTo>
                    <a:pt x="40520" y="-7149"/>
                    <a:pt x="79903" y="-3957"/>
                    <a:pt x="126493" y="16742"/>
                  </a:cubicBezTo>
                  <a:lnTo>
                    <a:pt x="126493" y="795756"/>
                  </a:lnTo>
                  <a:lnTo>
                    <a:pt x="0" y="795756"/>
                  </a:lnTo>
                  <a:lnTo>
                    <a:pt x="0" y="16742"/>
                  </a:lnTo>
                  <a:close/>
                </a:path>
              </a:pathLst>
            </a:custGeom>
            <a:solidFill>
              <a:srgbClr val="CC8518"/>
            </a:solidFill>
            <a:ln>
              <a:solidFill>
                <a:srgbClr val="CC85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0" name="Group 59"/>
            <p:cNvGrpSpPr/>
            <p:nvPr/>
          </p:nvGrpSpPr>
          <p:grpSpPr>
            <a:xfrm>
              <a:off x="6469955" y="987602"/>
              <a:ext cx="3428863" cy="6083454"/>
              <a:chOff x="6355216" y="816595"/>
              <a:chExt cx="3428863" cy="6083454"/>
            </a:xfrm>
          </p:grpSpPr>
          <p:sp>
            <p:nvSpPr>
              <p:cNvPr id="61" name="Freeform 60"/>
              <p:cNvSpPr/>
              <p:nvPr/>
            </p:nvSpPr>
            <p:spPr>
              <a:xfrm>
                <a:off x="7254840" y="5944393"/>
                <a:ext cx="930945" cy="955656"/>
              </a:xfrm>
              <a:custGeom>
                <a:avLst/>
                <a:gdLst>
                  <a:gd name="connsiteX0" fmla="*/ 9259 w 818655"/>
                  <a:gd name="connsiteY0" fmla="*/ 5380 h 771873"/>
                  <a:gd name="connsiteX1" fmla="*/ 13719 w 818655"/>
                  <a:gd name="connsiteY1" fmla="*/ 201642 h 771873"/>
                  <a:gd name="connsiteX2" fmla="*/ 338 w 818655"/>
                  <a:gd name="connsiteY2" fmla="*/ 330996 h 771873"/>
                  <a:gd name="connsiteX3" fmla="*/ 27101 w 818655"/>
                  <a:gd name="connsiteY3" fmla="*/ 460350 h 771873"/>
                  <a:gd name="connsiteX4" fmla="*/ 40482 w 818655"/>
                  <a:gd name="connsiteY4" fmla="*/ 522797 h 771873"/>
                  <a:gd name="connsiteX5" fmla="*/ 22640 w 818655"/>
                  <a:gd name="connsiteY5" fmla="*/ 603085 h 771873"/>
                  <a:gd name="connsiteX6" fmla="*/ 22640 w 818655"/>
                  <a:gd name="connsiteY6" fmla="*/ 661072 h 771873"/>
                  <a:gd name="connsiteX7" fmla="*/ 94008 w 818655"/>
                  <a:gd name="connsiteY7" fmla="*/ 710137 h 771873"/>
                  <a:gd name="connsiteX8" fmla="*/ 201060 w 818655"/>
                  <a:gd name="connsiteY8" fmla="*/ 719058 h 771873"/>
                  <a:gd name="connsiteX9" fmla="*/ 330414 w 818655"/>
                  <a:gd name="connsiteY9" fmla="*/ 750282 h 771873"/>
                  <a:gd name="connsiteX10" fmla="*/ 459768 w 818655"/>
                  <a:gd name="connsiteY10" fmla="*/ 768124 h 771873"/>
                  <a:gd name="connsiteX11" fmla="*/ 593583 w 818655"/>
                  <a:gd name="connsiteY11" fmla="*/ 768124 h 771873"/>
                  <a:gd name="connsiteX12" fmla="*/ 736318 w 818655"/>
                  <a:gd name="connsiteY12" fmla="*/ 727979 h 771873"/>
                  <a:gd name="connsiteX13" fmla="*/ 816607 w 818655"/>
                  <a:gd name="connsiteY13" fmla="*/ 696756 h 771873"/>
                  <a:gd name="connsiteX14" fmla="*/ 789844 w 818655"/>
                  <a:gd name="connsiteY14" fmla="*/ 638769 h 771873"/>
                  <a:gd name="connsiteX15" fmla="*/ 736318 w 818655"/>
                  <a:gd name="connsiteY15" fmla="*/ 594165 h 771873"/>
                  <a:gd name="connsiteX16" fmla="*/ 664950 w 818655"/>
                  <a:gd name="connsiteY16" fmla="*/ 558481 h 771873"/>
                  <a:gd name="connsiteX17" fmla="*/ 482070 w 818655"/>
                  <a:gd name="connsiteY17" fmla="*/ 513876 h 771873"/>
                  <a:gd name="connsiteX18" fmla="*/ 482070 w 818655"/>
                  <a:gd name="connsiteY18" fmla="*/ 513876 h 771873"/>
                  <a:gd name="connsiteX19" fmla="*/ 410703 w 818655"/>
                  <a:gd name="connsiteY19" fmla="*/ 473731 h 771873"/>
                  <a:gd name="connsiteX20" fmla="*/ 370558 w 818655"/>
                  <a:gd name="connsiteY20" fmla="*/ 326535 h 771873"/>
                  <a:gd name="connsiteX21" fmla="*/ 370558 w 818655"/>
                  <a:gd name="connsiteY21" fmla="*/ 326535 h 771873"/>
                  <a:gd name="connsiteX22" fmla="*/ 392861 w 818655"/>
                  <a:gd name="connsiteY22" fmla="*/ 206102 h 771873"/>
                  <a:gd name="connsiteX23" fmla="*/ 406242 w 818655"/>
                  <a:gd name="connsiteY23" fmla="*/ 85669 h 771873"/>
                  <a:gd name="connsiteX24" fmla="*/ 299190 w 818655"/>
                  <a:gd name="connsiteY24" fmla="*/ 41064 h 771873"/>
                  <a:gd name="connsiteX25" fmla="*/ 299190 w 818655"/>
                  <a:gd name="connsiteY25" fmla="*/ 41064 h 771873"/>
                  <a:gd name="connsiteX26" fmla="*/ 156455 w 818655"/>
                  <a:gd name="connsiteY26" fmla="*/ 49985 h 771873"/>
                  <a:gd name="connsiteX27" fmla="*/ 9259 w 818655"/>
                  <a:gd name="connsiteY27" fmla="*/ 5380 h 771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18655" h="771873">
                    <a:moveTo>
                      <a:pt x="9259" y="5380"/>
                    </a:moveTo>
                    <a:cubicBezTo>
                      <a:pt x="-14530" y="30656"/>
                      <a:pt x="15206" y="147373"/>
                      <a:pt x="13719" y="201642"/>
                    </a:cubicBezTo>
                    <a:cubicBezTo>
                      <a:pt x="12232" y="255911"/>
                      <a:pt x="-1892" y="287878"/>
                      <a:pt x="338" y="330996"/>
                    </a:cubicBezTo>
                    <a:cubicBezTo>
                      <a:pt x="2568" y="374114"/>
                      <a:pt x="20410" y="428383"/>
                      <a:pt x="27101" y="460350"/>
                    </a:cubicBezTo>
                    <a:cubicBezTo>
                      <a:pt x="33792" y="492317"/>
                      <a:pt x="41225" y="499008"/>
                      <a:pt x="40482" y="522797"/>
                    </a:cubicBezTo>
                    <a:cubicBezTo>
                      <a:pt x="39739" y="546586"/>
                      <a:pt x="25614" y="580039"/>
                      <a:pt x="22640" y="603085"/>
                    </a:cubicBezTo>
                    <a:cubicBezTo>
                      <a:pt x="19666" y="626131"/>
                      <a:pt x="10745" y="643230"/>
                      <a:pt x="22640" y="661072"/>
                    </a:cubicBezTo>
                    <a:cubicBezTo>
                      <a:pt x="34535" y="678914"/>
                      <a:pt x="64271" y="700473"/>
                      <a:pt x="94008" y="710137"/>
                    </a:cubicBezTo>
                    <a:cubicBezTo>
                      <a:pt x="123745" y="719801"/>
                      <a:pt x="161659" y="712367"/>
                      <a:pt x="201060" y="719058"/>
                    </a:cubicBezTo>
                    <a:cubicBezTo>
                      <a:pt x="240461" y="725749"/>
                      <a:pt x="287296" y="742104"/>
                      <a:pt x="330414" y="750282"/>
                    </a:cubicBezTo>
                    <a:cubicBezTo>
                      <a:pt x="373532" y="758460"/>
                      <a:pt x="415907" y="765150"/>
                      <a:pt x="459768" y="768124"/>
                    </a:cubicBezTo>
                    <a:cubicBezTo>
                      <a:pt x="503629" y="771098"/>
                      <a:pt x="547491" y="774815"/>
                      <a:pt x="593583" y="768124"/>
                    </a:cubicBezTo>
                    <a:cubicBezTo>
                      <a:pt x="639675" y="761433"/>
                      <a:pt x="699147" y="739874"/>
                      <a:pt x="736318" y="727979"/>
                    </a:cubicBezTo>
                    <a:cubicBezTo>
                      <a:pt x="773489" y="716084"/>
                      <a:pt x="807686" y="711624"/>
                      <a:pt x="816607" y="696756"/>
                    </a:cubicBezTo>
                    <a:cubicBezTo>
                      <a:pt x="825528" y="681888"/>
                      <a:pt x="803225" y="655867"/>
                      <a:pt x="789844" y="638769"/>
                    </a:cubicBezTo>
                    <a:cubicBezTo>
                      <a:pt x="776463" y="621671"/>
                      <a:pt x="757134" y="607546"/>
                      <a:pt x="736318" y="594165"/>
                    </a:cubicBezTo>
                    <a:cubicBezTo>
                      <a:pt x="715502" y="580784"/>
                      <a:pt x="707325" y="571862"/>
                      <a:pt x="664950" y="558481"/>
                    </a:cubicBezTo>
                    <a:cubicBezTo>
                      <a:pt x="622575" y="545100"/>
                      <a:pt x="482070" y="513876"/>
                      <a:pt x="482070" y="513876"/>
                    </a:cubicBezTo>
                    <a:lnTo>
                      <a:pt x="482070" y="513876"/>
                    </a:lnTo>
                    <a:cubicBezTo>
                      <a:pt x="470176" y="507185"/>
                      <a:pt x="429288" y="504954"/>
                      <a:pt x="410703" y="473731"/>
                    </a:cubicBezTo>
                    <a:cubicBezTo>
                      <a:pt x="392118" y="442508"/>
                      <a:pt x="370558" y="326535"/>
                      <a:pt x="370558" y="326535"/>
                    </a:cubicBezTo>
                    <a:lnTo>
                      <a:pt x="370558" y="326535"/>
                    </a:lnTo>
                    <a:cubicBezTo>
                      <a:pt x="374275" y="306463"/>
                      <a:pt x="386914" y="246246"/>
                      <a:pt x="392861" y="206102"/>
                    </a:cubicBezTo>
                    <a:cubicBezTo>
                      <a:pt x="398808" y="165958"/>
                      <a:pt x="421854" y="113175"/>
                      <a:pt x="406242" y="85669"/>
                    </a:cubicBezTo>
                    <a:cubicBezTo>
                      <a:pt x="390630" y="58163"/>
                      <a:pt x="299190" y="41064"/>
                      <a:pt x="299190" y="41064"/>
                    </a:cubicBezTo>
                    <a:lnTo>
                      <a:pt x="299190" y="41064"/>
                    </a:lnTo>
                    <a:lnTo>
                      <a:pt x="156455" y="49985"/>
                    </a:lnTo>
                    <a:cubicBezTo>
                      <a:pt x="109620" y="52215"/>
                      <a:pt x="33048" y="-19896"/>
                      <a:pt x="9259" y="5380"/>
                    </a:cubicBezTo>
                    <a:close/>
                  </a:path>
                </a:pathLst>
              </a:custGeom>
              <a:solidFill>
                <a:srgbClr val="8B4627"/>
              </a:solidFill>
              <a:ln>
                <a:solidFill>
                  <a:srgbClr val="8B46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 rot="781160">
                <a:off x="8649885" y="5063905"/>
                <a:ext cx="794741" cy="525868"/>
              </a:xfrm>
              <a:custGeom>
                <a:avLst/>
                <a:gdLst>
                  <a:gd name="connsiteX0" fmla="*/ 21998 w 665673"/>
                  <a:gd name="connsiteY0" fmla="*/ 35780 h 460426"/>
                  <a:gd name="connsiteX1" fmla="*/ 13077 w 665673"/>
                  <a:gd name="connsiteY1" fmla="*/ 169595 h 460426"/>
                  <a:gd name="connsiteX2" fmla="*/ 13077 w 665673"/>
                  <a:gd name="connsiteY2" fmla="*/ 281107 h 460426"/>
                  <a:gd name="connsiteX3" fmla="*/ 4156 w 665673"/>
                  <a:gd name="connsiteY3" fmla="*/ 392619 h 460426"/>
                  <a:gd name="connsiteX4" fmla="*/ 88905 w 665673"/>
                  <a:gd name="connsiteY4" fmla="*/ 455066 h 460426"/>
                  <a:gd name="connsiteX5" fmla="*/ 133510 w 665673"/>
                  <a:gd name="connsiteY5" fmla="*/ 455066 h 460426"/>
                  <a:gd name="connsiteX6" fmla="*/ 173655 w 665673"/>
                  <a:gd name="connsiteY6" fmla="*/ 437224 h 460426"/>
                  <a:gd name="connsiteX7" fmla="*/ 222720 w 665673"/>
                  <a:gd name="connsiteY7" fmla="*/ 401540 h 460426"/>
                  <a:gd name="connsiteX8" fmla="*/ 347614 w 665673"/>
                  <a:gd name="connsiteY8" fmla="*/ 370317 h 460426"/>
                  <a:gd name="connsiteX9" fmla="*/ 481428 w 665673"/>
                  <a:gd name="connsiteY9" fmla="*/ 307870 h 460426"/>
                  <a:gd name="connsiteX10" fmla="*/ 579559 w 665673"/>
                  <a:gd name="connsiteY10" fmla="*/ 227581 h 460426"/>
                  <a:gd name="connsiteX11" fmla="*/ 637545 w 665673"/>
                  <a:gd name="connsiteY11" fmla="*/ 182977 h 460426"/>
                  <a:gd name="connsiteX12" fmla="*/ 664308 w 665673"/>
                  <a:gd name="connsiteY12" fmla="*/ 151753 h 460426"/>
                  <a:gd name="connsiteX13" fmla="*/ 597401 w 665673"/>
                  <a:gd name="connsiteY13" fmla="*/ 116069 h 460426"/>
                  <a:gd name="connsiteX14" fmla="*/ 539415 w 665673"/>
                  <a:gd name="connsiteY14" fmla="*/ 84846 h 460426"/>
                  <a:gd name="connsiteX15" fmla="*/ 459126 w 665673"/>
                  <a:gd name="connsiteY15" fmla="*/ 71464 h 460426"/>
                  <a:gd name="connsiteX16" fmla="*/ 392219 w 665673"/>
                  <a:gd name="connsiteY16" fmla="*/ 98227 h 460426"/>
                  <a:gd name="connsiteX17" fmla="*/ 343153 w 665673"/>
                  <a:gd name="connsiteY17" fmla="*/ 133911 h 460426"/>
                  <a:gd name="connsiteX18" fmla="*/ 320851 w 665673"/>
                  <a:gd name="connsiteY18" fmla="*/ 138372 h 460426"/>
                  <a:gd name="connsiteX19" fmla="*/ 307469 w 665673"/>
                  <a:gd name="connsiteY19" fmla="*/ 156214 h 460426"/>
                  <a:gd name="connsiteX20" fmla="*/ 320851 w 665673"/>
                  <a:gd name="connsiteY20" fmla="*/ 116069 h 460426"/>
                  <a:gd name="connsiteX21" fmla="*/ 325311 w 665673"/>
                  <a:gd name="connsiteY21" fmla="*/ 75925 h 460426"/>
                  <a:gd name="connsiteX22" fmla="*/ 329772 w 665673"/>
                  <a:gd name="connsiteY22" fmla="*/ 13478 h 460426"/>
                  <a:gd name="connsiteX23" fmla="*/ 245022 w 665673"/>
                  <a:gd name="connsiteY23" fmla="*/ 9018 h 460426"/>
                  <a:gd name="connsiteX24" fmla="*/ 155813 w 665673"/>
                  <a:gd name="connsiteY24" fmla="*/ 97 h 460426"/>
                  <a:gd name="connsiteX25" fmla="*/ 66603 w 665673"/>
                  <a:gd name="connsiteY25" fmla="*/ 4557 h 460426"/>
                  <a:gd name="connsiteX26" fmla="*/ 21998 w 665673"/>
                  <a:gd name="connsiteY26" fmla="*/ 35780 h 460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5673" h="460426">
                    <a:moveTo>
                      <a:pt x="21998" y="35780"/>
                    </a:moveTo>
                    <a:cubicBezTo>
                      <a:pt x="13077" y="63286"/>
                      <a:pt x="14564" y="128707"/>
                      <a:pt x="13077" y="169595"/>
                    </a:cubicBezTo>
                    <a:cubicBezTo>
                      <a:pt x="11590" y="210483"/>
                      <a:pt x="14564" y="243936"/>
                      <a:pt x="13077" y="281107"/>
                    </a:cubicBezTo>
                    <a:cubicBezTo>
                      <a:pt x="11590" y="318278"/>
                      <a:pt x="-8482" y="363626"/>
                      <a:pt x="4156" y="392619"/>
                    </a:cubicBezTo>
                    <a:cubicBezTo>
                      <a:pt x="16794" y="421612"/>
                      <a:pt x="67346" y="444658"/>
                      <a:pt x="88905" y="455066"/>
                    </a:cubicBezTo>
                    <a:cubicBezTo>
                      <a:pt x="110464" y="465474"/>
                      <a:pt x="119385" y="458040"/>
                      <a:pt x="133510" y="455066"/>
                    </a:cubicBezTo>
                    <a:cubicBezTo>
                      <a:pt x="147635" y="452092"/>
                      <a:pt x="158787" y="446145"/>
                      <a:pt x="173655" y="437224"/>
                    </a:cubicBezTo>
                    <a:cubicBezTo>
                      <a:pt x="188523" y="428303"/>
                      <a:pt x="193727" y="412691"/>
                      <a:pt x="222720" y="401540"/>
                    </a:cubicBezTo>
                    <a:cubicBezTo>
                      <a:pt x="251713" y="390389"/>
                      <a:pt x="304496" y="385929"/>
                      <a:pt x="347614" y="370317"/>
                    </a:cubicBezTo>
                    <a:cubicBezTo>
                      <a:pt x="390732" y="354705"/>
                      <a:pt x="442771" y="331659"/>
                      <a:pt x="481428" y="307870"/>
                    </a:cubicBezTo>
                    <a:cubicBezTo>
                      <a:pt x="520085" y="284081"/>
                      <a:pt x="553540" y="248396"/>
                      <a:pt x="579559" y="227581"/>
                    </a:cubicBezTo>
                    <a:cubicBezTo>
                      <a:pt x="605578" y="206766"/>
                      <a:pt x="623420" y="195615"/>
                      <a:pt x="637545" y="182977"/>
                    </a:cubicBezTo>
                    <a:cubicBezTo>
                      <a:pt x="651670" y="170339"/>
                      <a:pt x="670999" y="162904"/>
                      <a:pt x="664308" y="151753"/>
                    </a:cubicBezTo>
                    <a:cubicBezTo>
                      <a:pt x="657617" y="140602"/>
                      <a:pt x="597401" y="116069"/>
                      <a:pt x="597401" y="116069"/>
                    </a:cubicBezTo>
                    <a:cubicBezTo>
                      <a:pt x="576585" y="104918"/>
                      <a:pt x="562461" y="92280"/>
                      <a:pt x="539415" y="84846"/>
                    </a:cubicBezTo>
                    <a:cubicBezTo>
                      <a:pt x="516369" y="77412"/>
                      <a:pt x="483659" y="69234"/>
                      <a:pt x="459126" y="71464"/>
                    </a:cubicBezTo>
                    <a:cubicBezTo>
                      <a:pt x="434593" y="73694"/>
                      <a:pt x="411548" y="87819"/>
                      <a:pt x="392219" y="98227"/>
                    </a:cubicBezTo>
                    <a:cubicBezTo>
                      <a:pt x="372890" y="108635"/>
                      <a:pt x="355047" y="127220"/>
                      <a:pt x="343153" y="133911"/>
                    </a:cubicBezTo>
                    <a:cubicBezTo>
                      <a:pt x="331259" y="140602"/>
                      <a:pt x="320851" y="138372"/>
                      <a:pt x="320851" y="138372"/>
                    </a:cubicBezTo>
                    <a:cubicBezTo>
                      <a:pt x="314904" y="142089"/>
                      <a:pt x="307469" y="159931"/>
                      <a:pt x="307469" y="156214"/>
                    </a:cubicBezTo>
                    <a:cubicBezTo>
                      <a:pt x="307469" y="152497"/>
                      <a:pt x="317877" y="129451"/>
                      <a:pt x="320851" y="116069"/>
                    </a:cubicBezTo>
                    <a:cubicBezTo>
                      <a:pt x="323825" y="102688"/>
                      <a:pt x="323824" y="93023"/>
                      <a:pt x="325311" y="75925"/>
                    </a:cubicBezTo>
                    <a:cubicBezTo>
                      <a:pt x="326798" y="58827"/>
                      <a:pt x="343153" y="24629"/>
                      <a:pt x="329772" y="13478"/>
                    </a:cubicBezTo>
                    <a:cubicBezTo>
                      <a:pt x="316391" y="2327"/>
                      <a:pt x="274015" y="11248"/>
                      <a:pt x="245022" y="9018"/>
                    </a:cubicBezTo>
                    <a:cubicBezTo>
                      <a:pt x="216029" y="6788"/>
                      <a:pt x="185550" y="840"/>
                      <a:pt x="155813" y="97"/>
                    </a:cubicBezTo>
                    <a:cubicBezTo>
                      <a:pt x="126077" y="-647"/>
                      <a:pt x="88162" y="3070"/>
                      <a:pt x="66603" y="4557"/>
                    </a:cubicBezTo>
                    <a:cubicBezTo>
                      <a:pt x="45044" y="6044"/>
                      <a:pt x="30919" y="8274"/>
                      <a:pt x="21998" y="35780"/>
                    </a:cubicBezTo>
                    <a:close/>
                  </a:path>
                </a:pathLst>
              </a:custGeom>
              <a:solidFill>
                <a:srgbClr val="8B4627"/>
              </a:solidFill>
              <a:ln>
                <a:solidFill>
                  <a:srgbClr val="8B46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 rot="1221718">
                <a:off x="7290357" y="1993457"/>
                <a:ext cx="1039508" cy="1272891"/>
              </a:xfrm>
              <a:custGeom>
                <a:avLst/>
                <a:gdLst>
                  <a:gd name="connsiteX0" fmla="*/ 341525 w 1105399"/>
                  <a:gd name="connsiteY0" fmla="*/ 17193 h 1225346"/>
                  <a:gd name="connsiteX1" fmla="*/ 341525 w 1105399"/>
                  <a:gd name="connsiteY1" fmla="*/ 73464 h 1225346"/>
                  <a:gd name="connsiteX2" fmla="*/ 341525 w 1105399"/>
                  <a:gd name="connsiteY2" fmla="*/ 101600 h 1225346"/>
                  <a:gd name="connsiteX3" fmla="*/ 243051 w 1105399"/>
                  <a:gd name="connsiteY3" fmla="*/ 115667 h 1225346"/>
                  <a:gd name="connsiteX4" fmla="*/ 74239 w 1105399"/>
                  <a:gd name="connsiteY4" fmla="*/ 157870 h 1225346"/>
                  <a:gd name="connsiteX5" fmla="*/ 46104 w 1105399"/>
                  <a:gd name="connsiteY5" fmla="*/ 186006 h 1225346"/>
                  <a:gd name="connsiteX6" fmla="*/ 46104 w 1105399"/>
                  <a:gd name="connsiteY6" fmla="*/ 439224 h 1225346"/>
                  <a:gd name="connsiteX7" fmla="*/ 74239 w 1105399"/>
                  <a:gd name="connsiteY7" fmla="*/ 650240 h 1225346"/>
                  <a:gd name="connsiteX8" fmla="*/ 74239 w 1105399"/>
                  <a:gd name="connsiteY8" fmla="*/ 889390 h 1225346"/>
                  <a:gd name="connsiteX9" fmla="*/ 32036 w 1105399"/>
                  <a:gd name="connsiteY9" fmla="*/ 1184812 h 1225346"/>
                  <a:gd name="connsiteX10" fmla="*/ 608811 w 1105399"/>
                  <a:gd name="connsiteY10" fmla="*/ 1198880 h 1225346"/>
                  <a:gd name="connsiteX11" fmla="*/ 1073045 w 1105399"/>
                  <a:gd name="connsiteY11" fmla="*/ 1212947 h 1225346"/>
                  <a:gd name="connsiteX12" fmla="*/ 1058978 w 1105399"/>
                  <a:gd name="connsiteY12" fmla="*/ 1001932 h 1225346"/>
                  <a:gd name="connsiteX13" fmla="*/ 1002707 w 1105399"/>
                  <a:gd name="connsiteY13" fmla="*/ 720578 h 1225346"/>
                  <a:gd name="connsiteX14" fmla="*/ 946436 w 1105399"/>
                  <a:gd name="connsiteY14" fmla="*/ 439224 h 1225346"/>
                  <a:gd name="connsiteX15" fmla="*/ 946436 w 1105399"/>
                  <a:gd name="connsiteY15" fmla="*/ 270412 h 1225346"/>
                  <a:gd name="connsiteX16" fmla="*/ 932368 w 1105399"/>
                  <a:gd name="connsiteY16" fmla="*/ 200073 h 1225346"/>
                  <a:gd name="connsiteX17" fmla="*/ 707285 w 1105399"/>
                  <a:gd name="connsiteY17" fmla="*/ 129735 h 1225346"/>
                  <a:gd name="connsiteX18" fmla="*/ 707285 w 1105399"/>
                  <a:gd name="connsiteY18" fmla="*/ 129735 h 1225346"/>
                  <a:gd name="connsiteX19" fmla="*/ 651015 w 1105399"/>
                  <a:gd name="connsiteY19" fmla="*/ 115667 h 1225346"/>
                  <a:gd name="connsiteX20" fmla="*/ 651015 w 1105399"/>
                  <a:gd name="connsiteY20" fmla="*/ 45329 h 1225346"/>
                  <a:gd name="connsiteX21" fmla="*/ 651015 w 1105399"/>
                  <a:gd name="connsiteY21" fmla="*/ 3126 h 1225346"/>
                  <a:gd name="connsiteX22" fmla="*/ 524405 w 1105399"/>
                  <a:gd name="connsiteY22" fmla="*/ 3126 h 1225346"/>
                  <a:gd name="connsiteX23" fmla="*/ 425931 w 1105399"/>
                  <a:gd name="connsiteY23" fmla="*/ 3126 h 1225346"/>
                  <a:gd name="connsiteX24" fmla="*/ 411864 w 1105399"/>
                  <a:gd name="connsiteY24" fmla="*/ 3126 h 1225346"/>
                  <a:gd name="connsiteX25" fmla="*/ 341525 w 1105399"/>
                  <a:gd name="connsiteY25" fmla="*/ 17193 h 1225346"/>
                  <a:gd name="connsiteX0" fmla="*/ 341525 w 1093803"/>
                  <a:gd name="connsiteY0" fmla="*/ 17193 h 1231051"/>
                  <a:gd name="connsiteX1" fmla="*/ 341525 w 1093803"/>
                  <a:gd name="connsiteY1" fmla="*/ 73464 h 1231051"/>
                  <a:gd name="connsiteX2" fmla="*/ 341525 w 1093803"/>
                  <a:gd name="connsiteY2" fmla="*/ 101600 h 1231051"/>
                  <a:gd name="connsiteX3" fmla="*/ 243051 w 1093803"/>
                  <a:gd name="connsiteY3" fmla="*/ 115667 h 1231051"/>
                  <a:gd name="connsiteX4" fmla="*/ 74239 w 1093803"/>
                  <a:gd name="connsiteY4" fmla="*/ 157870 h 1231051"/>
                  <a:gd name="connsiteX5" fmla="*/ 46104 w 1093803"/>
                  <a:gd name="connsiteY5" fmla="*/ 186006 h 1231051"/>
                  <a:gd name="connsiteX6" fmla="*/ 46104 w 1093803"/>
                  <a:gd name="connsiteY6" fmla="*/ 439224 h 1231051"/>
                  <a:gd name="connsiteX7" fmla="*/ 74239 w 1093803"/>
                  <a:gd name="connsiteY7" fmla="*/ 650240 h 1231051"/>
                  <a:gd name="connsiteX8" fmla="*/ 74239 w 1093803"/>
                  <a:gd name="connsiteY8" fmla="*/ 889390 h 1231051"/>
                  <a:gd name="connsiteX9" fmla="*/ 32036 w 1093803"/>
                  <a:gd name="connsiteY9" fmla="*/ 1184812 h 1231051"/>
                  <a:gd name="connsiteX10" fmla="*/ 608811 w 1093803"/>
                  <a:gd name="connsiteY10" fmla="*/ 1198880 h 1231051"/>
                  <a:gd name="connsiteX11" fmla="*/ 1073045 w 1093803"/>
                  <a:gd name="connsiteY11" fmla="*/ 1212947 h 1231051"/>
                  <a:gd name="connsiteX12" fmla="*/ 1058978 w 1093803"/>
                  <a:gd name="connsiteY12" fmla="*/ 1001932 h 1231051"/>
                  <a:gd name="connsiteX13" fmla="*/ 1002707 w 1093803"/>
                  <a:gd name="connsiteY13" fmla="*/ 720578 h 1231051"/>
                  <a:gd name="connsiteX14" fmla="*/ 946436 w 1093803"/>
                  <a:gd name="connsiteY14" fmla="*/ 439224 h 1231051"/>
                  <a:gd name="connsiteX15" fmla="*/ 946436 w 1093803"/>
                  <a:gd name="connsiteY15" fmla="*/ 270412 h 1231051"/>
                  <a:gd name="connsiteX16" fmla="*/ 932368 w 1093803"/>
                  <a:gd name="connsiteY16" fmla="*/ 200073 h 1231051"/>
                  <a:gd name="connsiteX17" fmla="*/ 707285 w 1093803"/>
                  <a:gd name="connsiteY17" fmla="*/ 129735 h 1231051"/>
                  <a:gd name="connsiteX18" fmla="*/ 707285 w 1093803"/>
                  <a:gd name="connsiteY18" fmla="*/ 129735 h 1231051"/>
                  <a:gd name="connsiteX19" fmla="*/ 651015 w 1093803"/>
                  <a:gd name="connsiteY19" fmla="*/ 115667 h 1231051"/>
                  <a:gd name="connsiteX20" fmla="*/ 651015 w 1093803"/>
                  <a:gd name="connsiteY20" fmla="*/ 45329 h 1231051"/>
                  <a:gd name="connsiteX21" fmla="*/ 651015 w 1093803"/>
                  <a:gd name="connsiteY21" fmla="*/ 3126 h 1231051"/>
                  <a:gd name="connsiteX22" fmla="*/ 524405 w 1093803"/>
                  <a:gd name="connsiteY22" fmla="*/ 3126 h 1231051"/>
                  <a:gd name="connsiteX23" fmla="*/ 425931 w 1093803"/>
                  <a:gd name="connsiteY23" fmla="*/ 3126 h 1231051"/>
                  <a:gd name="connsiteX24" fmla="*/ 411864 w 1093803"/>
                  <a:gd name="connsiteY24" fmla="*/ 3126 h 1231051"/>
                  <a:gd name="connsiteX25" fmla="*/ 341525 w 1093803"/>
                  <a:gd name="connsiteY25" fmla="*/ 17193 h 1231051"/>
                  <a:gd name="connsiteX0" fmla="*/ 341525 w 1079771"/>
                  <a:gd name="connsiteY0" fmla="*/ 17193 h 1220512"/>
                  <a:gd name="connsiteX1" fmla="*/ 341525 w 1079771"/>
                  <a:gd name="connsiteY1" fmla="*/ 73464 h 1220512"/>
                  <a:gd name="connsiteX2" fmla="*/ 341525 w 1079771"/>
                  <a:gd name="connsiteY2" fmla="*/ 101600 h 1220512"/>
                  <a:gd name="connsiteX3" fmla="*/ 243051 w 1079771"/>
                  <a:gd name="connsiteY3" fmla="*/ 115667 h 1220512"/>
                  <a:gd name="connsiteX4" fmla="*/ 74239 w 1079771"/>
                  <a:gd name="connsiteY4" fmla="*/ 157870 h 1220512"/>
                  <a:gd name="connsiteX5" fmla="*/ 46104 w 1079771"/>
                  <a:gd name="connsiteY5" fmla="*/ 186006 h 1220512"/>
                  <a:gd name="connsiteX6" fmla="*/ 46104 w 1079771"/>
                  <a:gd name="connsiteY6" fmla="*/ 439224 h 1220512"/>
                  <a:gd name="connsiteX7" fmla="*/ 74239 w 1079771"/>
                  <a:gd name="connsiteY7" fmla="*/ 650240 h 1220512"/>
                  <a:gd name="connsiteX8" fmla="*/ 74239 w 1079771"/>
                  <a:gd name="connsiteY8" fmla="*/ 889390 h 1220512"/>
                  <a:gd name="connsiteX9" fmla="*/ 32036 w 1079771"/>
                  <a:gd name="connsiteY9" fmla="*/ 1184812 h 1220512"/>
                  <a:gd name="connsiteX10" fmla="*/ 608811 w 1079771"/>
                  <a:gd name="connsiteY10" fmla="*/ 1198880 h 1220512"/>
                  <a:gd name="connsiteX11" fmla="*/ 1073045 w 1079771"/>
                  <a:gd name="connsiteY11" fmla="*/ 1212947 h 1220512"/>
                  <a:gd name="connsiteX12" fmla="*/ 892109 w 1079771"/>
                  <a:gd name="connsiteY12" fmla="*/ 1069422 h 1220512"/>
                  <a:gd name="connsiteX13" fmla="*/ 1002707 w 1079771"/>
                  <a:gd name="connsiteY13" fmla="*/ 720578 h 1220512"/>
                  <a:gd name="connsiteX14" fmla="*/ 946436 w 1079771"/>
                  <a:gd name="connsiteY14" fmla="*/ 439224 h 1220512"/>
                  <a:gd name="connsiteX15" fmla="*/ 946436 w 1079771"/>
                  <a:gd name="connsiteY15" fmla="*/ 270412 h 1220512"/>
                  <a:gd name="connsiteX16" fmla="*/ 932368 w 1079771"/>
                  <a:gd name="connsiteY16" fmla="*/ 200073 h 1220512"/>
                  <a:gd name="connsiteX17" fmla="*/ 707285 w 1079771"/>
                  <a:gd name="connsiteY17" fmla="*/ 129735 h 1220512"/>
                  <a:gd name="connsiteX18" fmla="*/ 707285 w 1079771"/>
                  <a:gd name="connsiteY18" fmla="*/ 129735 h 1220512"/>
                  <a:gd name="connsiteX19" fmla="*/ 651015 w 1079771"/>
                  <a:gd name="connsiteY19" fmla="*/ 115667 h 1220512"/>
                  <a:gd name="connsiteX20" fmla="*/ 651015 w 1079771"/>
                  <a:gd name="connsiteY20" fmla="*/ 45329 h 1220512"/>
                  <a:gd name="connsiteX21" fmla="*/ 651015 w 1079771"/>
                  <a:gd name="connsiteY21" fmla="*/ 3126 h 1220512"/>
                  <a:gd name="connsiteX22" fmla="*/ 524405 w 1079771"/>
                  <a:gd name="connsiteY22" fmla="*/ 3126 h 1220512"/>
                  <a:gd name="connsiteX23" fmla="*/ 425931 w 1079771"/>
                  <a:gd name="connsiteY23" fmla="*/ 3126 h 1220512"/>
                  <a:gd name="connsiteX24" fmla="*/ 411864 w 1079771"/>
                  <a:gd name="connsiteY24" fmla="*/ 3126 h 1220512"/>
                  <a:gd name="connsiteX25" fmla="*/ 341525 w 1079771"/>
                  <a:gd name="connsiteY25" fmla="*/ 17193 h 1220512"/>
                  <a:gd name="connsiteX0" fmla="*/ 341525 w 1080118"/>
                  <a:gd name="connsiteY0" fmla="*/ 17193 h 1220512"/>
                  <a:gd name="connsiteX1" fmla="*/ 341525 w 1080118"/>
                  <a:gd name="connsiteY1" fmla="*/ 73464 h 1220512"/>
                  <a:gd name="connsiteX2" fmla="*/ 341525 w 1080118"/>
                  <a:gd name="connsiteY2" fmla="*/ 101600 h 1220512"/>
                  <a:gd name="connsiteX3" fmla="*/ 243051 w 1080118"/>
                  <a:gd name="connsiteY3" fmla="*/ 115667 h 1220512"/>
                  <a:gd name="connsiteX4" fmla="*/ 74239 w 1080118"/>
                  <a:gd name="connsiteY4" fmla="*/ 157870 h 1220512"/>
                  <a:gd name="connsiteX5" fmla="*/ 46104 w 1080118"/>
                  <a:gd name="connsiteY5" fmla="*/ 186006 h 1220512"/>
                  <a:gd name="connsiteX6" fmla="*/ 46104 w 1080118"/>
                  <a:gd name="connsiteY6" fmla="*/ 439224 h 1220512"/>
                  <a:gd name="connsiteX7" fmla="*/ 74239 w 1080118"/>
                  <a:gd name="connsiteY7" fmla="*/ 650240 h 1220512"/>
                  <a:gd name="connsiteX8" fmla="*/ 74239 w 1080118"/>
                  <a:gd name="connsiteY8" fmla="*/ 889390 h 1220512"/>
                  <a:gd name="connsiteX9" fmla="*/ 32036 w 1080118"/>
                  <a:gd name="connsiteY9" fmla="*/ 1184812 h 1220512"/>
                  <a:gd name="connsiteX10" fmla="*/ 608811 w 1080118"/>
                  <a:gd name="connsiteY10" fmla="*/ 1198880 h 1220512"/>
                  <a:gd name="connsiteX11" fmla="*/ 1073045 w 1080118"/>
                  <a:gd name="connsiteY11" fmla="*/ 1212947 h 1220512"/>
                  <a:gd name="connsiteX12" fmla="*/ 892109 w 1080118"/>
                  <a:gd name="connsiteY12" fmla="*/ 1069422 h 1220512"/>
                  <a:gd name="connsiteX13" fmla="*/ 926425 w 1080118"/>
                  <a:gd name="connsiteY13" fmla="*/ 751431 h 1220512"/>
                  <a:gd name="connsiteX14" fmla="*/ 946436 w 1080118"/>
                  <a:gd name="connsiteY14" fmla="*/ 439224 h 1220512"/>
                  <a:gd name="connsiteX15" fmla="*/ 946436 w 1080118"/>
                  <a:gd name="connsiteY15" fmla="*/ 270412 h 1220512"/>
                  <a:gd name="connsiteX16" fmla="*/ 932368 w 1080118"/>
                  <a:gd name="connsiteY16" fmla="*/ 200073 h 1220512"/>
                  <a:gd name="connsiteX17" fmla="*/ 707285 w 1080118"/>
                  <a:gd name="connsiteY17" fmla="*/ 129735 h 1220512"/>
                  <a:gd name="connsiteX18" fmla="*/ 707285 w 1080118"/>
                  <a:gd name="connsiteY18" fmla="*/ 129735 h 1220512"/>
                  <a:gd name="connsiteX19" fmla="*/ 651015 w 1080118"/>
                  <a:gd name="connsiteY19" fmla="*/ 115667 h 1220512"/>
                  <a:gd name="connsiteX20" fmla="*/ 651015 w 1080118"/>
                  <a:gd name="connsiteY20" fmla="*/ 45329 h 1220512"/>
                  <a:gd name="connsiteX21" fmla="*/ 651015 w 1080118"/>
                  <a:gd name="connsiteY21" fmla="*/ 3126 h 1220512"/>
                  <a:gd name="connsiteX22" fmla="*/ 524405 w 1080118"/>
                  <a:gd name="connsiteY22" fmla="*/ 3126 h 1220512"/>
                  <a:gd name="connsiteX23" fmla="*/ 425931 w 1080118"/>
                  <a:gd name="connsiteY23" fmla="*/ 3126 h 1220512"/>
                  <a:gd name="connsiteX24" fmla="*/ 411864 w 1080118"/>
                  <a:gd name="connsiteY24" fmla="*/ 3126 h 1220512"/>
                  <a:gd name="connsiteX25" fmla="*/ 341525 w 1080118"/>
                  <a:gd name="connsiteY25" fmla="*/ 17193 h 1220512"/>
                  <a:gd name="connsiteX0" fmla="*/ 341525 w 953903"/>
                  <a:gd name="connsiteY0" fmla="*/ 17193 h 1272891"/>
                  <a:gd name="connsiteX1" fmla="*/ 341525 w 953903"/>
                  <a:gd name="connsiteY1" fmla="*/ 73464 h 1272891"/>
                  <a:gd name="connsiteX2" fmla="*/ 341525 w 953903"/>
                  <a:gd name="connsiteY2" fmla="*/ 101600 h 1272891"/>
                  <a:gd name="connsiteX3" fmla="*/ 243051 w 953903"/>
                  <a:gd name="connsiteY3" fmla="*/ 115667 h 1272891"/>
                  <a:gd name="connsiteX4" fmla="*/ 74239 w 953903"/>
                  <a:gd name="connsiteY4" fmla="*/ 157870 h 1272891"/>
                  <a:gd name="connsiteX5" fmla="*/ 46104 w 953903"/>
                  <a:gd name="connsiteY5" fmla="*/ 186006 h 1272891"/>
                  <a:gd name="connsiteX6" fmla="*/ 46104 w 953903"/>
                  <a:gd name="connsiteY6" fmla="*/ 439224 h 1272891"/>
                  <a:gd name="connsiteX7" fmla="*/ 74239 w 953903"/>
                  <a:gd name="connsiteY7" fmla="*/ 650240 h 1272891"/>
                  <a:gd name="connsiteX8" fmla="*/ 74239 w 953903"/>
                  <a:gd name="connsiteY8" fmla="*/ 889390 h 1272891"/>
                  <a:gd name="connsiteX9" fmla="*/ 32036 w 953903"/>
                  <a:gd name="connsiteY9" fmla="*/ 1184812 h 1272891"/>
                  <a:gd name="connsiteX10" fmla="*/ 608811 w 953903"/>
                  <a:gd name="connsiteY10" fmla="*/ 1198880 h 1272891"/>
                  <a:gd name="connsiteX11" fmla="*/ 831810 w 953903"/>
                  <a:gd name="connsiteY11" fmla="*/ 1269134 h 1272891"/>
                  <a:gd name="connsiteX12" fmla="*/ 892109 w 953903"/>
                  <a:gd name="connsiteY12" fmla="*/ 1069422 h 1272891"/>
                  <a:gd name="connsiteX13" fmla="*/ 926425 w 953903"/>
                  <a:gd name="connsiteY13" fmla="*/ 751431 h 1272891"/>
                  <a:gd name="connsiteX14" fmla="*/ 946436 w 953903"/>
                  <a:gd name="connsiteY14" fmla="*/ 439224 h 1272891"/>
                  <a:gd name="connsiteX15" fmla="*/ 946436 w 953903"/>
                  <a:gd name="connsiteY15" fmla="*/ 270412 h 1272891"/>
                  <a:gd name="connsiteX16" fmla="*/ 932368 w 953903"/>
                  <a:gd name="connsiteY16" fmla="*/ 200073 h 1272891"/>
                  <a:gd name="connsiteX17" fmla="*/ 707285 w 953903"/>
                  <a:gd name="connsiteY17" fmla="*/ 129735 h 1272891"/>
                  <a:gd name="connsiteX18" fmla="*/ 707285 w 953903"/>
                  <a:gd name="connsiteY18" fmla="*/ 129735 h 1272891"/>
                  <a:gd name="connsiteX19" fmla="*/ 651015 w 953903"/>
                  <a:gd name="connsiteY19" fmla="*/ 115667 h 1272891"/>
                  <a:gd name="connsiteX20" fmla="*/ 651015 w 953903"/>
                  <a:gd name="connsiteY20" fmla="*/ 45329 h 1272891"/>
                  <a:gd name="connsiteX21" fmla="*/ 651015 w 953903"/>
                  <a:gd name="connsiteY21" fmla="*/ 3126 h 1272891"/>
                  <a:gd name="connsiteX22" fmla="*/ 524405 w 953903"/>
                  <a:gd name="connsiteY22" fmla="*/ 3126 h 1272891"/>
                  <a:gd name="connsiteX23" fmla="*/ 425931 w 953903"/>
                  <a:gd name="connsiteY23" fmla="*/ 3126 h 1272891"/>
                  <a:gd name="connsiteX24" fmla="*/ 411864 w 953903"/>
                  <a:gd name="connsiteY24" fmla="*/ 3126 h 1272891"/>
                  <a:gd name="connsiteX25" fmla="*/ 341525 w 953903"/>
                  <a:gd name="connsiteY25" fmla="*/ 17193 h 1272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53903" h="1272891">
                    <a:moveTo>
                      <a:pt x="341525" y="17193"/>
                    </a:moveTo>
                    <a:lnTo>
                      <a:pt x="341525" y="73464"/>
                    </a:lnTo>
                    <a:cubicBezTo>
                      <a:pt x="341525" y="87532"/>
                      <a:pt x="357937" y="94566"/>
                      <a:pt x="341525" y="101600"/>
                    </a:cubicBezTo>
                    <a:cubicBezTo>
                      <a:pt x="325113" y="108634"/>
                      <a:pt x="287598" y="106289"/>
                      <a:pt x="243051" y="115667"/>
                    </a:cubicBezTo>
                    <a:cubicBezTo>
                      <a:pt x="198504" y="125045"/>
                      <a:pt x="74239" y="157870"/>
                      <a:pt x="74239" y="157870"/>
                    </a:cubicBezTo>
                    <a:cubicBezTo>
                      <a:pt x="41415" y="169593"/>
                      <a:pt x="50793" y="139114"/>
                      <a:pt x="46104" y="186006"/>
                    </a:cubicBezTo>
                    <a:cubicBezTo>
                      <a:pt x="41415" y="232898"/>
                      <a:pt x="41415" y="361852"/>
                      <a:pt x="46104" y="439224"/>
                    </a:cubicBezTo>
                    <a:cubicBezTo>
                      <a:pt x="50793" y="516596"/>
                      <a:pt x="69550" y="575212"/>
                      <a:pt x="74239" y="650240"/>
                    </a:cubicBezTo>
                    <a:cubicBezTo>
                      <a:pt x="78928" y="725268"/>
                      <a:pt x="81273" y="800295"/>
                      <a:pt x="74239" y="889390"/>
                    </a:cubicBezTo>
                    <a:cubicBezTo>
                      <a:pt x="67205" y="978485"/>
                      <a:pt x="-57059" y="1133230"/>
                      <a:pt x="32036" y="1184812"/>
                    </a:cubicBezTo>
                    <a:cubicBezTo>
                      <a:pt x="121131" y="1236394"/>
                      <a:pt x="475515" y="1184826"/>
                      <a:pt x="608811" y="1198880"/>
                    </a:cubicBezTo>
                    <a:cubicBezTo>
                      <a:pt x="742107" y="1212934"/>
                      <a:pt x="784594" y="1290710"/>
                      <a:pt x="831810" y="1269134"/>
                    </a:cubicBezTo>
                    <a:cubicBezTo>
                      <a:pt x="879026" y="1247558"/>
                      <a:pt x="876340" y="1155706"/>
                      <a:pt x="892109" y="1069422"/>
                    </a:cubicBezTo>
                    <a:cubicBezTo>
                      <a:pt x="907878" y="983138"/>
                      <a:pt x="917371" y="856464"/>
                      <a:pt x="926425" y="751431"/>
                    </a:cubicBezTo>
                    <a:cubicBezTo>
                      <a:pt x="935480" y="646398"/>
                      <a:pt x="943101" y="519394"/>
                      <a:pt x="946436" y="439224"/>
                    </a:cubicBezTo>
                    <a:cubicBezTo>
                      <a:pt x="949771" y="359054"/>
                      <a:pt x="948781" y="310271"/>
                      <a:pt x="946436" y="270412"/>
                    </a:cubicBezTo>
                    <a:cubicBezTo>
                      <a:pt x="944091" y="230554"/>
                      <a:pt x="972226" y="223519"/>
                      <a:pt x="932368" y="200073"/>
                    </a:cubicBezTo>
                    <a:cubicBezTo>
                      <a:pt x="892510" y="176627"/>
                      <a:pt x="707285" y="129735"/>
                      <a:pt x="707285" y="129735"/>
                    </a:cubicBezTo>
                    <a:lnTo>
                      <a:pt x="707285" y="129735"/>
                    </a:lnTo>
                    <a:cubicBezTo>
                      <a:pt x="697907" y="127390"/>
                      <a:pt x="660393" y="129735"/>
                      <a:pt x="651015" y="115667"/>
                    </a:cubicBezTo>
                    <a:cubicBezTo>
                      <a:pt x="641637" y="101599"/>
                      <a:pt x="651015" y="45329"/>
                      <a:pt x="651015" y="45329"/>
                    </a:cubicBezTo>
                    <a:cubicBezTo>
                      <a:pt x="651015" y="26572"/>
                      <a:pt x="672117" y="10160"/>
                      <a:pt x="651015" y="3126"/>
                    </a:cubicBezTo>
                    <a:cubicBezTo>
                      <a:pt x="629913" y="-3908"/>
                      <a:pt x="524405" y="3126"/>
                      <a:pt x="524405" y="3126"/>
                    </a:cubicBezTo>
                    <a:lnTo>
                      <a:pt x="425931" y="3126"/>
                    </a:lnTo>
                    <a:lnTo>
                      <a:pt x="411864" y="3126"/>
                    </a:lnTo>
                    <a:cubicBezTo>
                      <a:pt x="400141" y="5471"/>
                      <a:pt x="353248" y="5470"/>
                      <a:pt x="341525" y="17193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E396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Rectangle 13"/>
              <p:cNvSpPr/>
              <p:nvPr/>
            </p:nvSpPr>
            <p:spPr>
              <a:xfrm rot="20699257">
                <a:off x="6851562" y="1944902"/>
                <a:ext cx="732324" cy="495624"/>
              </a:xfrm>
              <a:custGeom>
                <a:avLst/>
                <a:gdLst>
                  <a:gd name="connsiteX0" fmla="*/ 0 w 586735"/>
                  <a:gd name="connsiteY0" fmla="*/ 0 h 278003"/>
                  <a:gd name="connsiteX1" fmla="*/ 586735 w 586735"/>
                  <a:gd name="connsiteY1" fmla="*/ 0 h 278003"/>
                  <a:gd name="connsiteX2" fmla="*/ 586735 w 586735"/>
                  <a:gd name="connsiteY2" fmla="*/ 278003 h 278003"/>
                  <a:gd name="connsiteX3" fmla="*/ 0 w 586735"/>
                  <a:gd name="connsiteY3" fmla="*/ 278003 h 278003"/>
                  <a:gd name="connsiteX4" fmla="*/ 0 w 586735"/>
                  <a:gd name="connsiteY4" fmla="*/ 0 h 278003"/>
                  <a:gd name="connsiteX0" fmla="*/ 19624 w 606359"/>
                  <a:gd name="connsiteY0" fmla="*/ 0 h 278003"/>
                  <a:gd name="connsiteX1" fmla="*/ 606359 w 606359"/>
                  <a:gd name="connsiteY1" fmla="*/ 0 h 278003"/>
                  <a:gd name="connsiteX2" fmla="*/ 606359 w 606359"/>
                  <a:gd name="connsiteY2" fmla="*/ 278003 h 278003"/>
                  <a:gd name="connsiteX3" fmla="*/ 19624 w 606359"/>
                  <a:gd name="connsiteY3" fmla="*/ 278003 h 278003"/>
                  <a:gd name="connsiteX4" fmla="*/ 19624 w 606359"/>
                  <a:gd name="connsiteY4" fmla="*/ 0 h 278003"/>
                  <a:gd name="connsiteX0" fmla="*/ 31137 w 617872"/>
                  <a:gd name="connsiteY0" fmla="*/ 0 h 278003"/>
                  <a:gd name="connsiteX1" fmla="*/ 617872 w 617872"/>
                  <a:gd name="connsiteY1" fmla="*/ 0 h 278003"/>
                  <a:gd name="connsiteX2" fmla="*/ 617872 w 617872"/>
                  <a:gd name="connsiteY2" fmla="*/ 278003 h 278003"/>
                  <a:gd name="connsiteX3" fmla="*/ 31137 w 617872"/>
                  <a:gd name="connsiteY3" fmla="*/ 278003 h 278003"/>
                  <a:gd name="connsiteX4" fmla="*/ 31137 w 617872"/>
                  <a:gd name="connsiteY4" fmla="*/ 0 h 278003"/>
                  <a:gd name="connsiteX0" fmla="*/ 31137 w 617872"/>
                  <a:gd name="connsiteY0" fmla="*/ 14636 h 292639"/>
                  <a:gd name="connsiteX1" fmla="*/ 617872 w 617872"/>
                  <a:gd name="connsiteY1" fmla="*/ 14636 h 292639"/>
                  <a:gd name="connsiteX2" fmla="*/ 617872 w 617872"/>
                  <a:gd name="connsiteY2" fmla="*/ 292639 h 292639"/>
                  <a:gd name="connsiteX3" fmla="*/ 31137 w 617872"/>
                  <a:gd name="connsiteY3" fmla="*/ 292639 h 292639"/>
                  <a:gd name="connsiteX4" fmla="*/ 31137 w 617872"/>
                  <a:gd name="connsiteY4" fmla="*/ 14636 h 292639"/>
                  <a:gd name="connsiteX0" fmla="*/ 31137 w 617872"/>
                  <a:gd name="connsiteY0" fmla="*/ 14636 h 318554"/>
                  <a:gd name="connsiteX1" fmla="*/ 617872 w 617872"/>
                  <a:gd name="connsiteY1" fmla="*/ 14636 h 318554"/>
                  <a:gd name="connsiteX2" fmla="*/ 617872 w 617872"/>
                  <a:gd name="connsiteY2" fmla="*/ 292639 h 318554"/>
                  <a:gd name="connsiteX3" fmla="*/ 31137 w 617872"/>
                  <a:gd name="connsiteY3" fmla="*/ 292639 h 318554"/>
                  <a:gd name="connsiteX4" fmla="*/ 31137 w 617872"/>
                  <a:gd name="connsiteY4" fmla="*/ 14636 h 318554"/>
                  <a:gd name="connsiteX0" fmla="*/ 31137 w 617872"/>
                  <a:gd name="connsiteY0" fmla="*/ 14636 h 318554"/>
                  <a:gd name="connsiteX1" fmla="*/ 617872 w 617872"/>
                  <a:gd name="connsiteY1" fmla="*/ 14636 h 318554"/>
                  <a:gd name="connsiteX2" fmla="*/ 617872 w 617872"/>
                  <a:gd name="connsiteY2" fmla="*/ 292639 h 318554"/>
                  <a:gd name="connsiteX3" fmla="*/ 31137 w 617872"/>
                  <a:gd name="connsiteY3" fmla="*/ 292639 h 318554"/>
                  <a:gd name="connsiteX4" fmla="*/ 31137 w 617872"/>
                  <a:gd name="connsiteY4" fmla="*/ 14636 h 318554"/>
                  <a:gd name="connsiteX0" fmla="*/ 31137 w 617872"/>
                  <a:gd name="connsiteY0" fmla="*/ 24698 h 328616"/>
                  <a:gd name="connsiteX1" fmla="*/ 617872 w 617872"/>
                  <a:gd name="connsiteY1" fmla="*/ 24698 h 328616"/>
                  <a:gd name="connsiteX2" fmla="*/ 617872 w 617872"/>
                  <a:gd name="connsiteY2" fmla="*/ 302701 h 328616"/>
                  <a:gd name="connsiteX3" fmla="*/ 31137 w 617872"/>
                  <a:gd name="connsiteY3" fmla="*/ 302701 h 328616"/>
                  <a:gd name="connsiteX4" fmla="*/ 31137 w 617872"/>
                  <a:gd name="connsiteY4" fmla="*/ 24698 h 328616"/>
                  <a:gd name="connsiteX0" fmla="*/ 31137 w 617872"/>
                  <a:gd name="connsiteY0" fmla="*/ 24698 h 331296"/>
                  <a:gd name="connsiteX1" fmla="*/ 617872 w 617872"/>
                  <a:gd name="connsiteY1" fmla="*/ 24698 h 331296"/>
                  <a:gd name="connsiteX2" fmla="*/ 617872 w 617872"/>
                  <a:gd name="connsiteY2" fmla="*/ 302701 h 331296"/>
                  <a:gd name="connsiteX3" fmla="*/ 31137 w 617872"/>
                  <a:gd name="connsiteY3" fmla="*/ 302701 h 331296"/>
                  <a:gd name="connsiteX4" fmla="*/ 31137 w 617872"/>
                  <a:gd name="connsiteY4" fmla="*/ 24698 h 331296"/>
                  <a:gd name="connsiteX0" fmla="*/ 26591 w 623907"/>
                  <a:gd name="connsiteY0" fmla="*/ 14835 h 348999"/>
                  <a:gd name="connsiteX1" fmla="*/ 623907 w 623907"/>
                  <a:gd name="connsiteY1" fmla="*/ 42401 h 348999"/>
                  <a:gd name="connsiteX2" fmla="*/ 623907 w 623907"/>
                  <a:gd name="connsiteY2" fmla="*/ 320404 h 348999"/>
                  <a:gd name="connsiteX3" fmla="*/ 37172 w 623907"/>
                  <a:gd name="connsiteY3" fmla="*/ 320404 h 348999"/>
                  <a:gd name="connsiteX4" fmla="*/ 26591 w 623907"/>
                  <a:gd name="connsiteY4" fmla="*/ 14835 h 348999"/>
                  <a:gd name="connsiteX0" fmla="*/ 26453 w 623769"/>
                  <a:gd name="connsiteY0" fmla="*/ 14835 h 370196"/>
                  <a:gd name="connsiteX1" fmla="*/ 623769 w 623769"/>
                  <a:gd name="connsiteY1" fmla="*/ 42401 h 370196"/>
                  <a:gd name="connsiteX2" fmla="*/ 623769 w 623769"/>
                  <a:gd name="connsiteY2" fmla="*/ 320404 h 370196"/>
                  <a:gd name="connsiteX3" fmla="*/ 37398 w 623769"/>
                  <a:gd name="connsiteY3" fmla="*/ 348218 h 370196"/>
                  <a:gd name="connsiteX4" fmla="*/ 26453 w 623769"/>
                  <a:gd name="connsiteY4" fmla="*/ 14835 h 370196"/>
                  <a:gd name="connsiteX0" fmla="*/ 26453 w 623769"/>
                  <a:gd name="connsiteY0" fmla="*/ 9762 h 365123"/>
                  <a:gd name="connsiteX1" fmla="*/ 623769 w 623769"/>
                  <a:gd name="connsiteY1" fmla="*/ 37328 h 365123"/>
                  <a:gd name="connsiteX2" fmla="*/ 623769 w 623769"/>
                  <a:gd name="connsiteY2" fmla="*/ 315331 h 365123"/>
                  <a:gd name="connsiteX3" fmla="*/ 37398 w 623769"/>
                  <a:gd name="connsiteY3" fmla="*/ 343145 h 365123"/>
                  <a:gd name="connsiteX4" fmla="*/ 26453 w 623769"/>
                  <a:gd name="connsiteY4" fmla="*/ 9762 h 365123"/>
                  <a:gd name="connsiteX0" fmla="*/ 26453 w 623769"/>
                  <a:gd name="connsiteY0" fmla="*/ 9762 h 363865"/>
                  <a:gd name="connsiteX1" fmla="*/ 623769 w 623769"/>
                  <a:gd name="connsiteY1" fmla="*/ 37328 h 363865"/>
                  <a:gd name="connsiteX2" fmla="*/ 623769 w 623769"/>
                  <a:gd name="connsiteY2" fmla="*/ 315331 h 363865"/>
                  <a:gd name="connsiteX3" fmla="*/ 37398 w 623769"/>
                  <a:gd name="connsiteY3" fmla="*/ 343145 h 363865"/>
                  <a:gd name="connsiteX4" fmla="*/ 26453 w 623769"/>
                  <a:gd name="connsiteY4" fmla="*/ 9762 h 363865"/>
                  <a:gd name="connsiteX0" fmla="*/ 26453 w 623769"/>
                  <a:gd name="connsiteY0" fmla="*/ 7309 h 361412"/>
                  <a:gd name="connsiteX1" fmla="*/ 613917 w 623769"/>
                  <a:gd name="connsiteY1" fmla="*/ 62937 h 361412"/>
                  <a:gd name="connsiteX2" fmla="*/ 623769 w 623769"/>
                  <a:gd name="connsiteY2" fmla="*/ 312878 h 361412"/>
                  <a:gd name="connsiteX3" fmla="*/ 37398 w 623769"/>
                  <a:gd name="connsiteY3" fmla="*/ 340692 h 361412"/>
                  <a:gd name="connsiteX4" fmla="*/ 26453 w 623769"/>
                  <a:gd name="connsiteY4" fmla="*/ 7309 h 361412"/>
                  <a:gd name="connsiteX0" fmla="*/ 26453 w 623769"/>
                  <a:gd name="connsiteY0" fmla="*/ 5973 h 360076"/>
                  <a:gd name="connsiteX1" fmla="*/ 598684 w 623769"/>
                  <a:gd name="connsiteY1" fmla="*/ 86554 h 360076"/>
                  <a:gd name="connsiteX2" fmla="*/ 623769 w 623769"/>
                  <a:gd name="connsiteY2" fmla="*/ 311542 h 360076"/>
                  <a:gd name="connsiteX3" fmla="*/ 37398 w 623769"/>
                  <a:gd name="connsiteY3" fmla="*/ 339356 h 360076"/>
                  <a:gd name="connsiteX4" fmla="*/ 26453 w 623769"/>
                  <a:gd name="connsiteY4" fmla="*/ 5973 h 360076"/>
                  <a:gd name="connsiteX0" fmla="*/ 26453 w 623769"/>
                  <a:gd name="connsiteY0" fmla="*/ 8590 h 362693"/>
                  <a:gd name="connsiteX1" fmla="*/ 598684 w 623769"/>
                  <a:gd name="connsiteY1" fmla="*/ 89171 h 362693"/>
                  <a:gd name="connsiteX2" fmla="*/ 623769 w 623769"/>
                  <a:gd name="connsiteY2" fmla="*/ 314159 h 362693"/>
                  <a:gd name="connsiteX3" fmla="*/ 37398 w 623769"/>
                  <a:gd name="connsiteY3" fmla="*/ 341973 h 362693"/>
                  <a:gd name="connsiteX4" fmla="*/ 26453 w 623769"/>
                  <a:gd name="connsiteY4" fmla="*/ 8590 h 362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769" h="362693">
                    <a:moveTo>
                      <a:pt x="26453" y="8590"/>
                    </a:moveTo>
                    <a:cubicBezTo>
                      <a:pt x="196404" y="-24341"/>
                      <a:pt x="385653" y="44942"/>
                      <a:pt x="598684" y="89171"/>
                    </a:cubicBezTo>
                    <a:cubicBezTo>
                      <a:pt x="585025" y="195994"/>
                      <a:pt x="623769" y="221491"/>
                      <a:pt x="623769" y="314159"/>
                    </a:cubicBezTo>
                    <a:cubicBezTo>
                      <a:pt x="410458" y="317338"/>
                      <a:pt x="239580" y="400283"/>
                      <a:pt x="37398" y="341973"/>
                    </a:cubicBezTo>
                    <a:cubicBezTo>
                      <a:pt x="-1393" y="258344"/>
                      <a:pt x="-17703" y="121521"/>
                      <a:pt x="26453" y="8590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5C8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5" name="Group 64"/>
              <p:cNvGrpSpPr/>
              <p:nvPr/>
            </p:nvGrpSpPr>
            <p:grpSpPr>
              <a:xfrm rot="1221718">
                <a:off x="7074329" y="2080878"/>
                <a:ext cx="1348622" cy="1250602"/>
                <a:chOff x="7521016" y="2154748"/>
                <a:chExt cx="940496" cy="1250602"/>
              </a:xfrm>
            </p:grpSpPr>
            <p:sp>
              <p:nvSpPr>
                <p:cNvPr id="96" name="Rectangle 55"/>
                <p:cNvSpPr/>
                <p:nvPr/>
              </p:nvSpPr>
              <p:spPr>
                <a:xfrm>
                  <a:off x="8170858" y="2154748"/>
                  <a:ext cx="290654" cy="494723"/>
                </a:xfrm>
                <a:custGeom>
                  <a:avLst/>
                  <a:gdLst>
                    <a:gd name="connsiteX0" fmla="*/ 0 w 316992"/>
                    <a:gd name="connsiteY0" fmla="*/ 0 h 464470"/>
                    <a:gd name="connsiteX1" fmla="*/ 316992 w 316992"/>
                    <a:gd name="connsiteY1" fmla="*/ 0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16992"/>
                    <a:gd name="connsiteY0" fmla="*/ 0 h 464470"/>
                    <a:gd name="connsiteX1" fmla="*/ 294825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25276"/>
                    <a:gd name="connsiteY0" fmla="*/ 0 h 464470"/>
                    <a:gd name="connsiteX1" fmla="*/ 294825 w 325276"/>
                    <a:gd name="connsiteY1" fmla="*/ 22167 h 464470"/>
                    <a:gd name="connsiteX2" fmla="*/ 316992 w 325276"/>
                    <a:gd name="connsiteY2" fmla="*/ 464470 h 464470"/>
                    <a:gd name="connsiteX3" fmla="*/ 0 w 325276"/>
                    <a:gd name="connsiteY3" fmla="*/ 464470 h 464470"/>
                    <a:gd name="connsiteX4" fmla="*/ 0 w 325276"/>
                    <a:gd name="connsiteY4" fmla="*/ 0 h 464470"/>
                    <a:gd name="connsiteX0" fmla="*/ 0 w 316992"/>
                    <a:gd name="connsiteY0" fmla="*/ 0 h 464470"/>
                    <a:gd name="connsiteX1" fmla="*/ 278199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16992"/>
                    <a:gd name="connsiteY0" fmla="*/ 0 h 464470"/>
                    <a:gd name="connsiteX1" fmla="*/ 278199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16992"/>
                    <a:gd name="connsiteY0" fmla="*/ 0 h 464470"/>
                    <a:gd name="connsiteX1" fmla="*/ 278199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22552"/>
                    <a:gd name="connsiteY0" fmla="*/ 0 h 464470"/>
                    <a:gd name="connsiteX1" fmla="*/ 278199 w 322552"/>
                    <a:gd name="connsiteY1" fmla="*/ 22167 h 464470"/>
                    <a:gd name="connsiteX2" fmla="*/ 316992 w 322552"/>
                    <a:gd name="connsiteY2" fmla="*/ 464470 h 464470"/>
                    <a:gd name="connsiteX3" fmla="*/ 0 w 322552"/>
                    <a:gd name="connsiteY3" fmla="*/ 464470 h 464470"/>
                    <a:gd name="connsiteX4" fmla="*/ 0 w 322552"/>
                    <a:gd name="connsiteY4" fmla="*/ 0 h 464470"/>
                    <a:gd name="connsiteX0" fmla="*/ 0 w 316992"/>
                    <a:gd name="connsiteY0" fmla="*/ 0 h 464470"/>
                    <a:gd name="connsiteX1" fmla="*/ 278199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294437"/>
                    <a:gd name="connsiteY0" fmla="*/ 0 h 480441"/>
                    <a:gd name="connsiteX1" fmla="*/ 278199 w 294437"/>
                    <a:gd name="connsiteY1" fmla="*/ 22167 h 480441"/>
                    <a:gd name="connsiteX2" fmla="*/ 229432 w 294437"/>
                    <a:gd name="connsiteY2" fmla="*/ 480441 h 480441"/>
                    <a:gd name="connsiteX3" fmla="*/ 0 w 294437"/>
                    <a:gd name="connsiteY3" fmla="*/ 464470 h 480441"/>
                    <a:gd name="connsiteX4" fmla="*/ 0 w 294437"/>
                    <a:gd name="connsiteY4" fmla="*/ 0 h 480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4437" h="480441">
                      <a:moveTo>
                        <a:pt x="0" y="0"/>
                      </a:moveTo>
                      <a:cubicBezTo>
                        <a:pt x="92733" y="7389"/>
                        <a:pt x="218716" y="20320"/>
                        <a:pt x="278199" y="22167"/>
                      </a:cubicBezTo>
                      <a:cubicBezTo>
                        <a:pt x="352090" y="158517"/>
                        <a:pt x="144964" y="372332"/>
                        <a:pt x="229432" y="480441"/>
                      </a:cubicBezTo>
                      <a:lnTo>
                        <a:pt x="0" y="46447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" name="Rectangle 55"/>
                <p:cNvSpPr/>
                <p:nvPr/>
              </p:nvSpPr>
              <p:spPr>
                <a:xfrm flipH="1">
                  <a:off x="7549279" y="2154748"/>
                  <a:ext cx="318825" cy="475506"/>
                </a:xfrm>
                <a:custGeom>
                  <a:avLst/>
                  <a:gdLst>
                    <a:gd name="connsiteX0" fmla="*/ 0 w 316992"/>
                    <a:gd name="connsiteY0" fmla="*/ 0 h 464470"/>
                    <a:gd name="connsiteX1" fmla="*/ 316992 w 316992"/>
                    <a:gd name="connsiteY1" fmla="*/ 0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16992"/>
                    <a:gd name="connsiteY0" fmla="*/ 0 h 464470"/>
                    <a:gd name="connsiteX1" fmla="*/ 294825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25276"/>
                    <a:gd name="connsiteY0" fmla="*/ 0 h 464470"/>
                    <a:gd name="connsiteX1" fmla="*/ 294825 w 325276"/>
                    <a:gd name="connsiteY1" fmla="*/ 22167 h 464470"/>
                    <a:gd name="connsiteX2" fmla="*/ 316992 w 325276"/>
                    <a:gd name="connsiteY2" fmla="*/ 464470 h 464470"/>
                    <a:gd name="connsiteX3" fmla="*/ 0 w 325276"/>
                    <a:gd name="connsiteY3" fmla="*/ 464470 h 464470"/>
                    <a:gd name="connsiteX4" fmla="*/ 0 w 325276"/>
                    <a:gd name="connsiteY4" fmla="*/ 0 h 464470"/>
                    <a:gd name="connsiteX0" fmla="*/ 0 w 316992"/>
                    <a:gd name="connsiteY0" fmla="*/ 0 h 464470"/>
                    <a:gd name="connsiteX1" fmla="*/ 278199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16992"/>
                    <a:gd name="connsiteY0" fmla="*/ 0 h 464470"/>
                    <a:gd name="connsiteX1" fmla="*/ 278199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16992"/>
                    <a:gd name="connsiteY0" fmla="*/ 0 h 464470"/>
                    <a:gd name="connsiteX1" fmla="*/ 278199 w 316992"/>
                    <a:gd name="connsiteY1" fmla="*/ 22167 h 464470"/>
                    <a:gd name="connsiteX2" fmla="*/ 316992 w 316992"/>
                    <a:gd name="connsiteY2" fmla="*/ 464470 h 464470"/>
                    <a:gd name="connsiteX3" fmla="*/ 0 w 316992"/>
                    <a:gd name="connsiteY3" fmla="*/ 464470 h 464470"/>
                    <a:gd name="connsiteX4" fmla="*/ 0 w 316992"/>
                    <a:gd name="connsiteY4" fmla="*/ 0 h 464470"/>
                    <a:gd name="connsiteX0" fmla="*/ 0 w 322552"/>
                    <a:gd name="connsiteY0" fmla="*/ 0 h 464470"/>
                    <a:gd name="connsiteX1" fmla="*/ 278199 w 322552"/>
                    <a:gd name="connsiteY1" fmla="*/ 22167 h 464470"/>
                    <a:gd name="connsiteX2" fmla="*/ 316992 w 322552"/>
                    <a:gd name="connsiteY2" fmla="*/ 464470 h 464470"/>
                    <a:gd name="connsiteX3" fmla="*/ 0 w 322552"/>
                    <a:gd name="connsiteY3" fmla="*/ 464470 h 464470"/>
                    <a:gd name="connsiteX4" fmla="*/ 0 w 322552"/>
                    <a:gd name="connsiteY4" fmla="*/ 0 h 464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2552" h="464470">
                      <a:moveTo>
                        <a:pt x="0" y="0"/>
                      </a:moveTo>
                      <a:cubicBezTo>
                        <a:pt x="92733" y="7389"/>
                        <a:pt x="218716" y="20320"/>
                        <a:pt x="278199" y="22167"/>
                      </a:cubicBezTo>
                      <a:cubicBezTo>
                        <a:pt x="352090" y="158517"/>
                        <a:pt x="309603" y="317036"/>
                        <a:pt x="316992" y="464470"/>
                      </a:cubicBezTo>
                      <a:lnTo>
                        <a:pt x="0" y="46447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" name="Rectangle 53"/>
                <p:cNvSpPr/>
                <p:nvPr/>
              </p:nvSpPr>
              <p:spPr>
                <a:xfrm rot="16200000">
                  <a:off x="7487303" y="2438685"/>
                  <a:ext cx="1000378" cy="932952"/>
                </a:xfrm>
                <a:custGeom>
                  <a:avLst/>
                  <a:gdLst>
                    <a:gd name="connsiteX0" fmla="*/ 0 w 962884"/>
                    <a:gd name="connsiteY0" fmla="*/ 0 h 1388420"/>
                    <a:gd name="connsiteX1" fmla="*/ 962884 w 962884"/>
                    <a:gd name="connsiteY1" fmla="*/ 0 h 1388420"/>
                    <a:gd name="connsiteX2" fmla="*/ 962884 w 962884"/>
                    <a:gd name="connsiteY2" fmla="*/ 1388420 h 1388420"/>
                    <a:gd name="connsiteX3" fmla="*/ 0 w 962884"/>
                    <a:gd name="connsiteY3" fmla="*/ 1388420 h 1388420"/>
                    <a:gd name="connsiteX4" fmla="*/ 0 w 962884"/>
                    <a:gd name="connsiteY4" fmla="*/ 0 h 1388420"/>
                    <a:gd name="connsiteX0" fmla="*/ 37494 w 1000378"/>
                    <a:gd name="connsiteY0" fmla="*/ 0 h 1388420"/>
                    <a:gd name="connsiteX1" fmla="*/ 1000378 w 1000378"/>
                    <a:gd name="connsiteY1" fmla="*/ 0 h 1388420"/>
                    <a:gd name="connsiteX2" fmla="*/ 1000378 w 1000378"/>
                    <a:gd name="connsiteY2" fmla="*/ 1388420 h 1388420"/>
                    <a:gd name="connsiteX3" fmla="*/ 0 w 1000378"/>
                    <a:gd name="connsiteY3" fmla="*/ 1159976 h 1388420"/>
                    <a:gd name="connsiteX4" fmla="*/ 37494 w 1000378"/>
                    <a:gd name="connsiteY4" fmla="*/ 0 h 1388420"/>
                    <a:gd name="connsiteX0" fmla="*/ 37494 w 1000378"/>
                    <a:gd name="connsiteY0" fmla="*/ 0 h 1388420"/>
                    <a:gd name="connsiteX1" fmla="*/ 1000378 w 1000378"/>
                    <a:gd name="connsiteY1" fmla="*/ 0 h 1388420"/>
                    <a:gd name="connsiteX2" fmla="*/ 1000378 w 1000378"/>
                    <a:gd name="connsiteY2" fmla="*/ 1388420 h 1388420"/>
                    <a:gd name="connsiteX3" fmla="*/ 0 w 1000378"/>
                    <a:gd name="connsiteY3" fmla="*/ 1159976 h 1388420"/>
                    <a:gd name="connsiteX4" fmla="*/ 37494 w 1000378"/>
                    <a:gd name="connsiteY4" fmla="*/ 0 h 1388420"/>
                    <a:gd name="connsiteX0" fmla="*/ 37494 w 1000378"/>
                    <a:gd name="connsiteY0" fmla="*/ 0 h 1388420"/>
                    <a:gd name="connsiteX1" fmla="*/ 1000378 w 1000378"/>
                    <a:gd name="connsiteY1" fmla="*/ 0 h 1388420"/>
                    <a:gd name="connsiteX2" fmla="*/ 1000378 w 1000378"/>
                    <a:gd name="connsiteY2" fmla="*/ 1388420 h 1388420"/>
                    <a:gd name="connsiteX3" fmla="*/ 0 w 1000378"/>
                    <a:gd name="connsiteY3" fmla="*/ 1159976 h 1388420"/>
                    <a:gd name="connsiteX4" fmla="*/ 37494 w 1000378"/>
                    <a:gd name="connsiteY4" fmla="*/ 0 h 1388420"/>
                    <a:gd name="connsiteX0" fmla="*/ 37494 w 1000378"/>
                    <a:gd name="connsiteY0" fmla="*/ 0 h 1337804"/>
                    <a:gd name="connsiteX1" fmla="*/ 1000378 w 1000378"/>
                    <a:gd name="connsiteY1" fmla="*/ 0 h 1337804"/>
                    <a:gd name="connsiteX2" fmla="*/ 993415 w 1000378"/>
                    <a:gd name="connsiteY2" fmla="*/ 1337804 h 1337804"/>
                    <a:gd name="connsiteX3" fmla="*/ 0 w 1000378"/>
                    <a:gd name="connsiteY3" fmla="*/ 1159976 h 1337804"/>
                    <a:gd name="connsiteX4" fmla="*/ 37494 w 1000378"/>
                    <a:gd name="connsiteY4" fmla="*/ 0 h 1337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0378" h="1337804">
                      <a:moveTo>
                        <a:pt x="37494" y="0"/>
                      </a:moveTo>
                      <a:lnTo>
                        <a:pt x="1000378" y="0"/>
                      </a:lnTo>
                      <a:lnTo>
                        <a:pt x="993415" y="1337804"/>
                      </a:lnTo>
                      <a:cubicBezTo>
                        <a:pt x="788076" y="1160904"/>
                        <a:pt x="310641" y="1079080"/>
                        <a:pt x="0" y="1159976"/>
                      </a:cubicBezTo>
                      <a:lnTo>
                        <a:pt x="37494" y="0"/>
                      </a:ln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6" name="Group 65"/>
              <p:cNvGrpSpPr/>
              <p:nvPr/>
            </p:nvGrpSpPr>
            <p:grpSpPr>
              <a:xfrm rot="1618877">
                <a:off x="7718851" y="2097784"/>
                <a:ext cx="232079" cy="394977"/>
                <a:chOff x="7882888" y="2119407"/>
                <a:chExt cx="191627" cy="394977"/>
              </a:xfrm>
              <a:solidFill>
                <a:srgbClr val="E8DFDB"/>
              </a:solidFill>
            </p:grpSpPr>
            <p:sp>
              <p:nvSpPr>
                <p:cNvPr id="94" name="Right Triangle 45"/>
                <p:cNvSpPr/>
                <p:nvPr/>
              </p:nvSpPr>
              <p:spPr>
                <a:xfrm>
                  <a:off x="7882888" y="2119407"/>
                  <a:ext cx="164721" cy="257026"/>
                </a:xfrm>
                <a:custGeom>
                  <a:avLst/>
                  <a:gdLst>
                    <a:gd name="connsiteX0" fmla="*/ 0 w 256814"/>
                    <a:gd name="connsiteY0" fmla="*/ 232041 h 232041"/>
                    <a:gd name="connsiteX1" fmla="*/ 0 w 256814"/>
                    <a:gd name="connsiteY1" fmla="*/ 0 h 232041"/>
                    <a:gd name="connsiteX2" fmla="*/ 256814 w 256814"/>
                    <a:gd name="connsiteY2" fmla="*/ 232041 h 232041"/>
                    <a:gd name="connsiteX3" fmla="*/ 0 w 256814"/>
                    <a:gd name="connsiteY3" fmla="*/ 232041 h 232041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6236"/>
                    <a:gd name="connsiteX1" fmla="*/ 0 w 256814"/>
                    <a:gd name="connsiteY1" fmla="*/ 0 h 256236"/>
                    <a:gd name="connsiteX2" fmla="*/ 256814 w 256814"/>
                    <a:gd name="connsiteY2" fmla="*/ 232041 h 256236"/>
                    <a:gd name="connsiteX3" fmla="*/ 0 w 256814"/>
                    <a:gd name="connsiteY3" fmla="*/ 232041 h 256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6814" h="256236">
                      <a:moveTo>
                        <a:pt x="0" y="232041"/>
                      </a:moveTo>
                      <a:cubicBezTo>
                        <a:pt x="18661" y="154694"/>
                        <a:pt x="0" y="77347"/>
                        <a:pt x="0" y="0"/>
                      </a:cubicBezTo>
                      <a:cubicBezTo>
                        <a:pt x="85605" y="77347"/>
                        <a:pt x="152548" y="173355"/>
                        <a:pt x="256814" y="232041"/>
                      </a:cubicBezTo>
                      <a:cubicBezTo>
                        <a:pt x="171209" y="275584"/>
                        <a:pt x="79384" y="250702"/>
                        <a:pt x="0" y="23204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" name="Right Triangle 47"/>
                <p:cNvSpPr/>
                <p:nvPr/>
              </p:nvSpPr>
              <p:spPr>
                <a:xfrm rot="4388416" flipV="1">
                  <a:off x="7957203" y="2397071"/>
                  <a:ext cx="150110" cy="84515"/>
                </a:xfrm>
                <a:custGeom>
                  <a:avLst/>
                  <a:gdLst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10" h="84515">
                      <a:moveTo>
                        <a:pt x="0" y="84515"/>
                      </a:moveTo>
                      <a:lnTo>
                        <a:pt x="0" y="0"/>
                      </a:lnTo>
                      <a:cubicBezTo>
                        <a:pt x="47970" y="46778"/>
                        <a:pt x="100073" y="56343"/>
                        <a:pt x="150110" y="84515"/>
                      </a:cubicBezTo>
                      <a:lnTo>
                        <a:pt x="0" y="84515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7" name="Group 66"/>
              <p:cNvGrpSpPr/>
              <p:nvPr/>
            </p:nvGrpSpPr>
            <p:grpSpPr>
              <a:xfrm rot="602988" flipH="1">
                <a:off x="7914765" y="2179558"/>
                <a:ext cx="238535" cy="393279"/>
                <a:chOff x="7882904" y="2119407"/>
                <a:chExt cx="196958" cy="393279"/>
              </a:xfrm>
              <a:solidFill>
                <a:srgbClr val="EADFD7"/>
              </a:solidFill>
            </p:grpSpPr>
            <p:sp>
              <p:nvSpPr>
                <p:cNvPr id="92" name="Right Triangle 45"/>
                <p:cNvSpPr/>
                <p:nvPr/>
              </p:nvSpPr>
              <p:spPr>
                <a:xfrm>
                  <a:off x="7882904" y="2119407"/>
                  <a:ext cx="164721" cy="257026"/>
                </a:xfrm>
                <a:custGeom>
                  <a:avLst/>
                  <a:gdLst>
                    <a:gd name="connsiteX0" fmla="*/ 0 w 256814"/>
                    <a:gd name="connsiteY0" fmla="*/ 232041 h 232041"/>
                    <a:gd name="connsiteX1" fmla="*/ 0 w 256814"/>
                    <a:gd name="connsiteY1" fmla="*/ 0 h 232041"/>
                    <a:gd name="connsiteX2" fmla="*/ 256814 w 256814"/>
                    <a:gd name="connsiteY2" fmla="*/ 232041 h 232041"/>
                    <a:gd name="connsiteX3" fmla="*/ 0 w 256814"/>
                    <a:gd name="connsiteY3" fmla="*/ 232041 h 232041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6236"/>
                    <a:gd name="connsiteX1" fmla="*/ 0 w 256814"/>
                    <a:gd name="connsiteY1" fmla="*/ 0 h 256236"/>
                    <a:gd name="connsiteX2" fmla="*/ 256814 w 256814"/>
                    <a:gd name="connsiteY2" fmla="*/ 232041 h 256236"/>
                    <a:gd name="connsiteX3" fmla="*/ 0 w 256814"/>
                    <a:gd name="connsiteY3" fmla="*/ 232041 h 256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6814" h="256236">
                      <a:moveTo>
                        <a:pt x="0" y="232041"/>
                      </a:moveTo>
                      <a:cubicBezTo>
                        <a:pt x="18661" y="154694"/>
                        <a:pt x="0" y="77347"/>
                        <a:pt x="0" y="0"/>
                      </a:cubicBezTo>
                      <a:cubicBezTo>
                        <a:pt x="85605" y="77347"/>
                        <a:pt x="152548" y="173355"/>
                        <a:pt x="256814" y="232041"/>
                      </a:cubicBezTo>
                      <a:cubicBezTo>
                        <a:pt x="171209" y="275584"/>
                        <a:pt x="79384" y="250702"/>
                        <a:pt x="0" y="23204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0C2B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" name="Right Triangle 47"/>
                <p:cNvSpPr/>
                <p:nvPr/>
              </p:nvSpPr>
              <p:spPr>
                <a:xfrm rot="4388416" flipV="1">
                  <a:off x="7962550" y="2395373"/>
                  <a:ext cx="150110" cy="84515"/>
                </a:xfrm>
                <a:custGeom>
                  <a:avLst/>
                  <a:gdLst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10" h="84515">
                      <a:moveTo>
                        <a:pt x="0" y="84515"/>
                      </a:moveTo>
                      <a:lnTo>
                        <a:pt x="0" y="0"/>
                      </a:lnTo>
                      <a:cubicBezTo>
                        <a:pt x="47970" y="46778"/>
                        <a:pt x="100073" y="56343"/>
                        <a:pt x="150110" y="84515"/>
                      </a:cubicBezTo>
                      <a:lnTo>
                        <a:pt x="0" y="84515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0C2B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8" name="Group 67"/>
              <p:cNvGrpSpPr/>
              <p:nvPr/>
            </p:nvGrpSpPr>
            <p:grpSpPr>
              <a:xfrm rot="1547739">
                <a:off x="7441285" y="816595"/>
                <a:ext cx="1436914" cy="1288286"/>
                <a:chOff x="5956950" y="498076"/>
                <a:chExt cx="1678822" cy="1469479"/>
              </a:xfrm>
            </p:grpSpPr>
            <p:grpSp>
              <p:nvGrpSpPr>
                <p:cNvPr id="77" name="Group 76"/>
                <p:cNvGrpSpPr/>
                <p:nvPr/>
              </p:nvGrpSpPr>
              <p:grpSpPr>
                <a:xfrm>
                  <a:off x="5997220" y="498076"/>
                  <a:ext cx="1487679" cy="1469479"/>
                  <a:chOff x="4723610" y="748576"/>
                  <a:chExt cx="1487679" cy="1469479"/>
                </a:xfrm>
                <a:solidFill>
                  <a:srgbClr val="FFCFAB"/>
                </a:solidFill>
              </p:grpSpPr>
              <p:sp>
                <p:nvSpPr>
                  <p:cNvPr id="90" name="Freeform 89"/>
                  <p:cNvSpPr/>
                  <p:nvPr/>
                </p:nvSpPr>
                <p:spPr>
                  <a:xfrm>
                    <a:off x="4723610" y="748576"/>
                    <a:ext cx="1487679" cy="1469479"/>
                  </a:xfrm>
                  <a:custGeom>
                    <a:avLst/>
                    <a:gdLst>
                      <a:gd name="connsiteX0" fmla="*/ 1589651 w 1814151"/>
                      <a:gd name="connsiteY0" fmla="*/ 334913 h 1861248"/>
                      <a:gd name="connsiteX1" fmla="*/ 1428565 w 1814151"/>
                      <a:gd name="connsiteY1" fmla="*/ 107498 h 1861248"/>
                      <a:gd name="connsiteX2" fmla="*/ 1239052 w 1814151"/>
                      <a:gd name="connsiteY2" fmla="*/ 31692 h 1861248"/>
                      <a:gd name="connsiteX3" fmla="*/ 940569 w 1814151"/>
                      <a:gd name="connsiteY3" fmla="*/ 3265 h 1861248"/>
                      <a:gd name="connsiteX4" fmla="*/ 608921 w 1814151"/>
                      <a:gd name="connsiteY4" fmla="*/ 102760 h 1861248"/>
                      <a:gd name="connsiteX5" fmla="*/ 305700 w 1814151"/>
                      <a:gd name="connsiteY5" fmla="*/ 311224 h 1861248"/>
                      <a:gd name="connsiteX6" fmla="*/ 196730 w 1814151"/>
                      <a:gd name="connsiteY6" fmla="*/ 467572 h 1861248"/>
                      <a:gd name="connsiteX7" fmla="*/ 144614 w 1814151"/>
                      <a:gd name="connsiteY7" fmla="*/ 770793 h 1861248"/>
                      <a:gd name="connsiteX8" fmla="*/ 253584 w 1814151"/>
                      <a:gd name="connsiteY8" fmla="*/ 1140343 h 1861248"/>
                      <a:gd name="connsiteX9" fmla="*/ 244109 w 1814151"/>
                      <a:gd name="connsiteY9" fmla="*/ 1135605 h 1861248"/>
                      <a:gd name="connsiteX10" fmla="*/ 196730 w 1814151"/>
                      <a:gd name="connsiteY10" fmla="*/ 1092965 h 1861248"/>
                      <a:gd name="connsiteX11" fmla="*/ 144614 w 1814151"/>
                      <a:gd name="connsiteY11" fmla="*/ 1064538 h 1861248"/>
                      <a:gd name="connsiteX12" fmla="*/ 68809 w 1814151"/>
                      <a:gd name="connsiteY12" fmla="*/ 1074014 h 1861248"/>
                      <a:gd name="connsiteX13" fmla="*/ 11955 w 1814151"/>
                      <a:gd name="connsiteY13" fmla="*/ 1121392 h 1861248"/>
                      <a:gd name="connsiteX14" fmla="*/ 2480 w 1814151"/>
                      <a:gd name="connsiteY14" fmla="*/ 1206673 h 1861248"/>
                      <a:gd name="connsiteX15" fmla="*/ 45120 w 1814151"/>
                      <a:gd name="connsiteY15" fmla="*/ 1334594 h 1861248"/>
                      <a:gd name="connsiteX16" fmla="*/ 135139 w 1814151"/>
                      <a:gd name="connsiteY16" fmla="*/ 1438826 h 1861248"/>
                      <a:gd name="connsiteX17" fmla="*/ 263060 w 1814151"/>
                      <a:gd name="connsiteY17" fmla="*/ 1481467 h 1861248"/>
                      <a:gd name="connsiteX18" fmla="*/ 319914 w 1814151"/>
                      <a:gd name="connsiteY18" fmla="*/ 1467253 h 1861248"/>
                      <a:gd name="connsiteX19" fmla="*/ 362554 w 1814151"/>
                      <a:gd name="connsiteY19" fmla="*/ 1580961 h 1861248"/>
                      <a:gd name="connsiteX20" fmla="*/ 438360 w 1814151"/>
                      <a:gd name="connsiteY20" fmla="*/ 1694669 h 1861248"/>
                      <a:gd name="connsiteX21" fmla="*/ 561543 w 1814151"/>
                      <a:gd name="connsiteY21" fmla="*/ 1775212 h 1861248"/>
                      <a:gd name="connsiteX22" fmla="*/ 675251 w 1814151"/>
                      <a:gd name="connsiteY22" fmla="*/ 1817852 h 1861248"/>
                      <a:gd name="connsiteX23" fmla="*/ 850550 w 1814151"/>
                      <a:gd name="connsiteY23" fmla="*/ 1836803 h 1861248"/>
                      <a:gd name="connsiteX24" fmla="*/ 983209 w 1814151"/>
                      <a:gd name="connsiteY24" fmla="*/ 1827328 h 1861248"/>
                      <a:gd name="connsiteX25" fmla="*/ 1106393 w 1814151"/>
                      <a:gd name="connsiteY25" fmla="*/ 1860492 h 1861248"/>
                      <a:gd name="connsiteX26" fmla="*/ 1229576 w 1814151"/>
                      <a:gd name="connsiteY26" fmla="*/ 1846279 h 1861248"/>
                      <a:gd name="connsiteX27" fmla="*/ 1366973 w 1814151"/>
                      <a:gd name="connsiteY27" fmla="*/ 1798901 h 1861248"/>
                      <a:gd name="connsiteX28" fmla="*/ 1442778 w 1814151"/>
                      <a:gd name="connsiteY28" fmla="*/ 1727833 h 1861248"/>
                      <a:gd name="connsiteX29" fmla="*/ 1528059 w 1814151"/>
                      <a:gd name="connsiteY29" fmla="*/ 1689931 h 1861248"/>
                      <a:gd name="connsiteX30" fmla="*/ 1679669 w 1814151"/>
                      <a:gd name="connsiteY30" fmla="*/ 1571485 h 1861248"/>
                      <a:gd name="connsiteX31" fmla="*/ 1769688 w 1814151"/>
                      <a:gd name="connsiteY31" fmla="*/ 1419875 h 1861248"/>
                      <a:gd name="connsiteX32" fmla="*/ 1802853 w 1814151"/>
                      <a:gd name="connsiteY32" fmla="*/ 1268264 h 1861248"/>
                      <a:gd name="connsiteX33" fmla="*/ 1812328 w 1814151"/>
                      <a:gd name="connsiteY33" fmla="*/ 1154557 h 1861248"/>
                      <a:gd name="connsiteX34" fmla="*/ 1812328 w 1814151"/>
                      <a:gd name="connsiteY34" fmla="*/ 1078752 h 1861248"/>
                      <a:gd name="connsiteX35" fmla="*/ 1793377 w 1814151"/>
                      <a:gd name="connsiteY35" fmla="*/ 965044 h 1861248"/>
                      <a:gd name="connsiteX36" fmla="*/ 1760212 w 1814151"/>
                      <a:gd name="connsiteY36" fmla="*/ 770793 h 1861248"/>
                      <a:gd name="connsiteX37" fmla="*/ 1717572 w 1814151"/>
                      <a:gd name="connsiteY37" fmla="*/ 609707 h 1861248"/>
                      <a:gd name="connsiteX38" fmla="*/ 1637029 w 1814151"/>
                      <a:gd name="connsiteY38" fmla="*/ 415456 h 1861248"/>
                      <a:gd name="connsiteX39" fmla="*/ 1589651 w 1814151"/>
                      <a:gd name="connsiteY39" fmla="*/ 334913 h 1861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1814151" h="1861248">
                        <a:moveTo>
                          <a:pt x="1589651" y="334913"/>
                        </a:moveTo>
                        <a:cubicBezTo>
                          <a:pt x="1554907" y="283587"/>
                          <a:pt x="1486998" y="158035"/>
                          <a:pt x="1428565" y="107498"/>
                        </a:cubicBezTo>
                        <a:cubicBezTo>
                          <a:pt x="1370132" y="56961"/>
                          <a:pt x="1320385" y="49064"/>
                          <a:pt x="1239052" y="31692"/>
                        </a:cubicBezTo>
                        <a:cubicBezTo>
                          <a:pt x="1157719" y="14320"/>
                          <a:pt x="1045591" y="-8580"/>
                          <a:pt x="940569" y="3265"/>
                        </a:cubicBezTo>
                        <a:cubicBezTo>
                          <a:pt x="835547" y="15110"/>
                          <a:pt x="714732" y="51434"/>
                          <a:pt x="608921" y="102760"/>
                        </a:cubicBezTo>
                        <a:cubicBezTo>
                          <a:pt x="503110" y="154086"/>
                          <a:pt x="374398" y="250422"/>
                          <a:pt x="305700" y="311224"/>
                        </a:cubicBezTo>
                        <a:cubicBezTo>
                          <a:pt x="237002" y="372026"/>
                          <a:pt x="223578" y="390977"/>
                          <a:pt x="196730" y="467572"/>
                        </a:cubicBezTo>
                        <a:cubicBezTo>
                          <a:pt x="169882" y="544167"/>
                          <a:pt x="135138" y="658665"/>
                          <a:pt x="144614" y="770793"/>
                        </a:cubicBezTo>
                        <a:cubicBezTo>
                          <a:pt x="154090" y="882921"/>
                          <a:pt x="237002" y="1079541"/>
                          <a:pt x="253584" y="1140343"/>
                        </a:cubicBezTo>
                        <a:cubicBezTo>
                          <a:pt x="270166" y="1201145"/>
                          <a:pt x="253585" y="1143501"/>
                          <a:pt x="244109" y="1135605"/>
                        </a:cubicBezTo>
                        <a:cubicBezTo>
                          <a:pt x="234633" y="1127709"/>
                          <a:pt x="213312" y="1104809"/>
                          <a:pt x="196730" y="1092965"/>
                        </a:cubicBezTo>
                        <a:cubicBezTo>
                          <a:pt x="180148" y="1081121"/>
                          <a:pt x="165934" y="1067696"/>
                          <a:pt x="144614" y="1064538"/>
                        </a:cubicBezTo>
                        <a:cubicBezTo>
                          <a:pt x="123294" y="1061380"/>
                          <a:pt x="90919" y="1064538"/>
                          <a:pt x="68809" y="1074014"/>
                        </a:cubicBezTo>
                        <a:cubicBezTo>
                          <a:pt x="46699" y="1083490"/>
                          <a:pt x="23010" y="1099282"/>
                          <a:pt x="11955" y="1121392"/>
                        </a:cubicBezTo>
                        <a:cubicBezTo>
                          <a:pt x="900" y="1143502"/>
                          <a:pt x="-3047" y="1171139"/>
                          <a:pt x="2480" y="1206673"/>
                        </a:cubicBezTo>
                        <a:cubicBezTo>
                          <a:pt x="8007" y="1242207"/>
                          <a:pt x="23010" y="1295902"/>
                          <a:pt x="45120" y="1334594"/>
                        </a:cubicBezTo>
                        <a:cubicBezTo>
                          <a:pt x="67230" y="1373286"/>
                          <a:pt x="98816" y="1414347"/>
                          <a:pt x="135139" y="1438826"/>
                        </a:cubicBezTo>
                        <a:cubicBezTo>
                          <a:pt x="171462" y="1463305"/>
                          <a:pt x="232264" y="1476729"/>
                          <a:pt x="263060" y="1481467"/>
                        </a:cubicBezTo>
                        <a:cubicBezTo>
                          <a:pt x="293856" y="1486205"/>
                          <a:pt x="303332" y="1450671"/>
                          <a:pt x="319914" y="1467253"/>
                        </a:cubicBezTo>
                        <a:cubicBezTo>
                          <a:pt x="336496" y="1483835"/>
                          <a:pt x="342813" y="1543059"/>
                          <a:pt x="362554" y="1580961"/>
                        </a:cubicBezTo>
                        <a:cubicBezTo>
                          <a:pt x="382295" y="1618863"/>
                          <a:pt x="405195" y="1662294"/>
                          <a:pt x="438360" y="1694669"/>
                        </a:cubicBezTo>
                        <a:cubicBezTo>
                          <a:pt x="471525" y="1727044"/>
                          <a:pt x="522061" y="1754682"/>
                          <a:pt x="561543" y="1775212"/>
                        </a:cubicBezTo>
                        <a:cubicBezTo>
                          <a:pt x="601025" y="1795742"/>
                          <a:pt x="627083" y="1807587"/>
                          <a:pt x="675251" y="1817852"/>
                        </a:cubicBezTo>
                        <a:cubicBezTo>
                          <a:pt x="723419" y="1828117"/>
                          <a:pt x="799224" y="1835224"/>
                          <a:pt x="850550" y="1836803"/>
                        </a:cubicBezTo>
                        <a:cubicBezTo>
                          <a:pt x="901876" y="1838382"/>
                          <a:pt x="940568" y="1823380"/>
                          <a:pt x="983209" y="1827328"/>
                        </a:cubicBezTo>
                        <a:cubicBezTo>
                          <a:pt x="1025849" y="1831276"/>
                          <a:pt x="1065332" y="1857334"/>
                          <a:pt x="1106393" y="1860492"/>
                        </a:cubicBezTo>
                        <a:cubicBezTo>
                          <a:pt x="1147454" y="1863650"/>
                          <a:pt x="1186146" y="1856544"/>
                          <a:pt x="1229576" y="1846279"/>
                        </a:cubicBezTo>
                        <a:cubicBezTo>
                          <a:pt x="1273006" y="1836014"/>
                          <a:pt x="1331439" y="1818642"/>
                          <a:pt x="1366973" y="1798901"/>
                        </a:cubicBezTo>
                        <a:cubicBezTo>
                          <a:pt x="1402507" y="1779160"/>
                          <a:pt x="1415930" y="1745995"/>
                          <a:pt x="1442778" y="1727833"/>
                        </a:cubicBezTo>
                        <a:cubicBezTo>
                          <a:pt x="1469626" y="1709671"/>
                          <a:pt x="1488577" y="1715989"/>
                          <a:pt x="1528059" y="1689931"/>
                        </a:cubicBezTo>
                        <a:cubicBezTo>
                          <a:pt x="1567541" y="1663873"/>
                          <a:pt x="1639398" y="1616494"/>
                          <a:pt x="1679669" y="1571485"/>
                        </a:cubicBezTo>
                        <a:cubicBezTo>
                          <a:pt x="1719940" y="1526476"/>
                          <a:pt x="1749157" y="1470412"/>
                          <a:pt x="1769688" y="1419875"/>
                        </a:cubicBezTo>
                        <a:cubicBezTo>
                          <a:pt x="1790219" y="1369338"/>
                          <a:pt x="1795746" y="1312484"/>
                          <a:pt x="1802853" y="1268264"/>
                        </a:cubicBezTo>
                        <a:cubicBezTo>
                          <a:pt x="1809960" y="1224044"/>
                          <a:pt x="1810749" y="1186142"/>
                          <a:pt x="1812328" y="1154557"/>
                        </a:cubicBezTo>
                        <a:cubicBezTo>
                          <a:pt x="1813907" y="1122972"/>
                          <a:pt x="1815487" y="1110338"/>
                          <a:pt x="1812328" y="1078752"/>
                        </a:cubicBezTo>
                        <a:cubicBezTo>
                          <a:pt x="1809169" y="1047166"/>
                          <a:pt x="1802063" y="1016371"/>
                          <a:pt x="1793377" y="965044"/>
                        </a:cubicBezTo>
                        <a:cubicBezTo>
                          <a:pt x="1784691" y="913718"/>
                          <a:pt x="1772846" y="830016"/>
                          <a:pt x="1760212" y="770793"/>
                        </a:cubicBezTo>
                        <a:cubicBezTo>
                          <a:pt x="1747578" y="711570"/>
                          <a:pt x="1738102" y="668930"/>
                          <a:pt x="1717572" y="609707"/>
                        </a:cubicBezTo>
                        <a:cubicBezTo>
                          <a:pt x="1697042" y="550484"/>
                          <a:pt x="1657560" y="461255"/>
                          <a:pt x="1637029" y="415456"/>
                        </a:cubicBezTo>
                        <a:cubicBezTo>
                          <a:pt x="1616499" y="369657"/>
                          <a:pt x="1624395" y="386239"/>
                          <a:pt x="1589651" y="334913"/>
                        </a:cubicBezTo>
                        <a:close/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1" name="Freeform 90"/>
                  <p:cNvSpPr/>
                  <p:nvPr/>
                </p:nvSpPr>
                <p:spPr>
                  <a:xfrm>
                    <a:off x="4827841" y="1667695"/>
                    <a:ext cx="94758" cy="137418"/>
                  </a:xfrm>
                  <a:custGeom>
                    <a:avLst/>
                    <a:gdLst>
                      <a:gd name="connsiteX0" fmla="*/ 169501 w 169501"/>
                      <a:gd name="connsiteY0" fmla="*/ 42661 h 137417"/>
                      <a:gd name="connsiteX1" fmla="*/ 103172 w 169501"/>
                      <a:gd name="connsiteY1" fmla="*/ 20 h 137417"/>
                      <a:gd name="connsiteX2" fmla="*/ 8415 w 169501"/>
                      <a:gd name="connsiteY2" fmla="*/ 37923 h 137417"/>
                      <a:gd name="connsiteX3" fmla="*/ 8415 w 169501"/>
                      <a:gd name="connsiteY3" fmla="*/ 99514 h 137417"/>
                      <a:gd name="connsiteX4" fmla="*/ 41580 w 169501"/>
                      <a:gd name="connsiteY4" fmla="*/ 137417 h 137417"/>
                      <a:gd name="connsiteX5" fmla="*/ 41580 w 169501"/>
                      <a:gd name="connsiteY5" fmla="*/ 137417 h 137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9501" h="137417">
                        <a:moveTo>
                          <a:pt x="169501" y="42661"/>
                        </a:moveTo>
                        <a:cubicBezTo>
                          <a:pt x="149760" y="21735"/>
                          <a:pt x="130020" y="810"/>
                          <a:pt x="103172" y="20"/>
                        </a:cubicBezTo>
                        <a:cubicBezTo>
                          <a:pt x="76324" y="-770"/>
                          <a:pt x="24208" y="21341"/>
                          <a:pt x="8415" y="37923"/>
                        </a:cubicBezTo>
                        <a:cubicBezTo>
                          <a:pt x="-7378" y="54505"/>
                          <a:pt x="2888" y="82932"/>
                          <a:pt x="8415" y="99514"/>
                        </a:cubicBezTo>
                        <a:cubicBezTo>
                          <a:pt x="13942" y="116096"/>
                          <a:pt x="41580" y="137417"/>
                          <a:pt x="41580" y="137417"/>
                        </a:cubicBezTo>
                        <a:lnTo>
                          <a:pt x="41580" y="137417"/>
                        </a:lnTo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rgbClr val="C36E4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78" name="Freeform 77"/>
                <p:cNvSpPr/>
                <p:nvPr/>
              </p:nvSpPr>
              <p:spPr>
                <a:xfrm rot="618708">
                  <a:off x="6459690" y="1036931"/>
                  <a:ext cx="221639" cy="265215"/>
                </a:xfrm>
                <a:custGeom>
                  <a:avLst/>
                  <a:gdLst>
                    <a:gd name="connsiteX0" fmla="*/ 365574 w 365761"/>
                    <a:gd name="connsiteY0" fmla="*/ 67732 h 376344"/>
                    <a:gd name="connsiteX1" fmla="*/ 341885 w 365761"/>
                    <a:gd name="connsiteY1" fmla="*/ 15616 h 376344"/>
                    <a:gd name="connsiteX2" fmla="*/ 289768 w 365761"/>
                    <a:gd name="connsiteY2" fmla="*/ 1402 h 376344"/>
                    <a:gd name="connsiteX3" fmla="*/ 176061 w 365761"/>
                    <a:gd name="connsiteY3" fmla="*/ 44043 h 376344"/>
                    <a:gd name="connsiteX4" fmla="*/ 90780 w 365761"/>
                    <a:gd name="connsiteY4" fmla="*/ 115110 h 376344"/>
                    <a:gd name="connsiteX5" fmla="*/ 24450 w 365761"/>
                    <a:gd name="connsiteY5" fmla="*/ 205129 h 376344"/>
                    <a:gd name="connsiteX6" fmla="*/ 761 w 365761"/>
                    <a:gd name="connsiteY6" fmla="*/ 299885 h 376344"/>
                    <a:gd name="connsiteX7" fmla="*/ 10237 w 365761"/>
                    <a:gd name="connsiteY7" fmla="*/ 375690 h 376344"/>
                    <a:gd name="connsiteX8" fmla="*/ 52877 w 365761"/>
                    <a:gd name="connsiteY8" fmla="*/ 333050 h 376344"/>
                    <a:gd name="connsiteX9" fmla="*/ 104993 w 365761"/>
                    <a:gd name="connsiteY9" fmla="*/ 271458 h 376344"/>
                    <a:gd name="connsiteX10" fmla="*/ 161847 w 365761"/>
                    <a:gd name="connsiteY10" fmla="*/ 209866 h 376344"/>
                    <a:gd name="connsiteX11" fmla="*/ 228177 w 365761"/>
                    <a:gd name="connsiteY11" fmla="*/ 181439 h 376344"/>
                    <a:gd name="connsiteX12" fmla="*/ 280293 w 365761"/>
                    <a:gd name="connsiteY12" fmla="*/ 162488 h 376344"/>
                    <a:gd name="connsiteX13" fmla="*/ 308720 w 365761"/>
                    <a:gd name="connsiteY13" fmla="*/ 153012 h 376344"/>
                    <a:gd name="connsiteX14" fmla="*/ 351360 w 365761"/>
                    <a:gd name="connsiteY14" fmla="*/ 119848 h 376344"/>
                    <a:gd name="connsiteX15" fmla="*/ 365574 w 365761"/>
                    <a:gd name="connsiteY15" fmla="*/ 67732 h 37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5761" h="376344">
                      <a:moveTo>
                        <a:pt x="365574" y="67732"/>
                      </a:moveTo>
                      <a:cubicBezTo>
                        <a:pt x="363995" y="50360"/>
                        <a:pt x="354519" y="26671"/>
                        <a:pt x="341885" y="15616"/>
                      </a:cubicBezTo>
                      <a:cubicBezTo>
                        <a:pt x="329251" y="4561"/>
                        <a:pt x="317405" y="-3336"/>
                        <a:pt x="289768" y="1402"/>
                      </a:cubicBezTo>
                      <a:cubicBezTo>
                        <a:pt x="262131" y="6140"/>
                        <a:pt x="209226" y="25092"/>
                        <a:pt x="176061" y="44043"/>
                      </a:cubicBezTo>
                      <a:cubicBezTo>
                        <a:pt x="142896" y="62994"/>
                        <a:pt x="116048" y="88262"/>
                        <a:pt x="90780" y="115110"/>
                      </a:cubicBezTo>
                      <a:cubicBezTo>
                        <a:pt x="65511" y="141958"/>
                        <a:pt x="39453" y="174333"/>
                        <a:pt x="24450" y="205129"/>
                      </a:cubicBezTo>
                      <a:cubicBezTo>
                        <a:pt x="9447" y="235925"/>
                        <a:pt x="3130" y="271458"/>
                        <a:pt x="761" y="299885"/>
                      </a:cubicBezTo>
                      <a:cubicBezTo>
                        <a:pt x="-1608" y="328312"/>
                        <a:pt x="1551" y="370163"/>
                        <a:pt x="10237" y="375690"/>
                      </a:cubicBezTo>
                      <a:cubicBezTo>
                        <a:pt x="18923" y="381217"/>
                        <a:pt x="37084" y="350422"/>
                        <a:pt x="52877" y="333050"/>
                      </a:cubicBezTo>
                      <a:cubicBezTo>
                        <a:pt x="68670" y="315678"/>
                        <a:pt x="86831" y="291989"/>
                        <a:pt x="104993" y="271458"/>
                      </a:cubicBezTo>
                      <a:cubicBezTo>
                        <a:pt x="123155" y="250927"/>
                        <a:pt x="141316" y="224869"/>
                        <a:pt x="161847" y="209866"/>
                      </a:cubicBezTo>
                      <a:cubicBezTo>
                        <a:pt x="182378" y="194863"/>
                        <a:pt x="208436" y="189335"/>
                        <a:pt x="228177" y="181439"/>
                      </a:cubicBezTo>
                      <a:cubicBezTo>
                        <a:pt x="247918" y="173543"/>
                        <a:pt x="266869" y="167226"/>
                        <a:pt x="280293" y="162488"/>
                      </a:cubicBezTo>
                      <a:cubicBezTo>
                        <a:pt x="293717" y="157750"/>
                        <a:pt x="296875" y="160119"/>
                        <a:pt x="308720" y="153012"/>
                      </a:cubicBezTo>
                      <a:cubicBezTo>
                        <a:pt x="320564" y="145905"/>
                        <a:pt x="344253" y="130903"/>
                        <a:pt x="351360" y="119848"/>
                      </a:cubicBezTo>
                      <a:cubicBezTo>
                        <a:pt x="358467" y="108793"/>
                        <a:pt x="367153" y="85104"/>
                        <a:pt x="365574" y="67732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Freeform 78"/>
                <p:cNvSpPr/>
                <p:nvPr/>
              </p:nvSpPr>
              <p:spPr>
                <a:xfrm rot="19974490" flipH="1">
                  <a:off x="7002492" y="931060"/>
                  <a:ext cx="235034" cy="251065"/>
                </a:xfrm>
                <a:custGeom>
                  <a:avLst/>
                  <a:gdLst>
                    <a:gd name="connsiteX0" fmla="*/ 365574 w 365761"/>
                    <a:gd name="connsiteY0" fmla="*/ 67732 h 376344"/>
                    <a:gd name="connsiteX1" fmla="*/ 341885 w 365761"/>
                    <a:gd name="connsiteY1" fmla="*/ 15616 h 376344"/>
                    <a:gd name="connsiteX2" fmla="*/ 289768 w 365761"/>
                    <a:gd name="connsiteY2" fmla="*/ 1402 h 376344"/>
                    <a:gd name="connsiteX3" fmla="*/ 176061 w 365761"/>
                    <a:gd name="connsiteY3" fmla="*/ 44043 h 376344"/>
                    <a:gd name="connsiteX4" fmla="*/ 90780 w 365761"/>
                    <a:gd name="connsiteY4" fmla="*/ 115110 h 376344"/>
                    <a:gd name="connsiteX5" fmla="*/ 24450 w 365761"/>
                    <a:gd name="connsiteY5" fmla="*/ 205129 h 376344"/>
                    <a:gd name="connsiteX6" fmla="*/ 761 w 365761"/>
                    <a:gd name="connsiteY6" fmla="*/ 299885 h 376344"/>
                    <a:gd name="connsiteX7" fmla="*/ 10237 w 365761"/>
                    <a:gd name="connsiteY7" fmla="*/ 375690 h 376344"/>
                    <a:gd name="connsiteX8" fmla="*/ 52877 w 365761"/>
                    <a:gd name="connsiteY8" fmla="*/ 333050 h 376344"/>
                    <a:gd name="connsiteX9" fmla="*/ 104993 w 365761"/>
                    <a:gd name="connsiteY9" fmla="*/ 271458 h 376344"/>
                    <a:gd name="connsiteX10" fmla="*/ 161847 w 365761"/>
                    <a:gd name="connsiteY10" fmla="*/ 209866 h 376344"/>
                    <a:gd name="connsiteX11" fmla="*/ 228177 w 365761"/>
                    <a:gd name="connsiteY11" fmla="*/ 181439 h 376344"/>
                    <a:gd name="connsiteX12" fmla="*/ 280293 w 365761"/>
                    <a:gd name="connsiteY12" fmla="*/ 162488 h 376344"/>
                    <a:gd name="connsiteX13" fmla="*/ 308720 w 365761"/>
                    <a:gd name="connsiteY13" fmla="*/ 153012 h 376344"/>
                    <a:gd name="connsiteX14" fmla="*/ 351360 w 365761"/>
                    <a:gd name="connsiteY14" fmla="*/ 119848 h 376344"/>
                    <a:gd name="connsiteX15" fmla="*/ 365574 w 365761"/>
                    <a:gd name="connsiteY15" fmla="*/ 67732 h 37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5761" h="376344">
                      <a:moveTo>
                        <a:pt x="365574" y="67732"/>
                      </a:moveTo>
                      <a:cubicBezTo>
                        <a:pt x="363995" y="50360"/>
                        <a:pt x="354519" y="26671"/>
                        <a:pt x="341885" y="15616"/>
                      </a:cubicBezTo>
                      <a:cubicBezTo>
                        <a:pt x="329251" y="4561"/>
                        <a:pt x="317405" y="-3336"/>
                        <a:pt x="289768" y="1402"/>
                      </a:cubicBezTo>
                      <a:cubicBezTo>
                        <a:pt x="262131" y="6140"/>
                        <a:pt x="209226" y="25092"/>
                        <a:pt x="176061" y="44043"/>
                      </a:cubicBezTo>
                      <a:cubicBezTo>
                        <a:pt x="142896" y="62994"/>
                        <a:pt x="116048" y="88262"/>
                        <a:pt x="90780" y="115110"/>
                      </a:cubicBezTo>
                      <a:cubicBezTo>
                        <a:pt x="65511" y="141958"/>
                        <a:pt x="39453" y="174333"/>
                        <a:pt x="24450" y="205129"/>
                      </a:cubicBezTo>
                      <a:cubicBezTo>
                        <a:pt x="9447" y="235925"/>
                        <a:pt x="3130" y="271458"/>
                        <a:pt x="761" y="299885"/>
                      </a:cubicBezTo>
                      <a:cubicBezTo>
                        <a:pt x="-1608" y="328312"/>
                        <a:pt x="1551" y="370163"/>
                        <a:pt x="10237" y="375690"/>
                      </a:cubicBezTo>
                      <a:cubicBezTo>
                        <a:pt x="18923" y="381217"/>
                        <a:pt x="37084" y="350422"/>
                        <a:pt x="52877" y="333050"/>
                      </a:cubicBezTo>
                      <a:cubicBezTo>
                        <a:pt x="68670" y="315678"/>
                        <a:pt x="86831" y="291989"/>
                        <a:pt x="104993" y="271458"/>
                      </a:cubicBezTo>
                      <a:cubicBezTo>
                        <a:pt x="123155" y="250927"/>
                        <a:pt x="141316" y="224869"/>
                        <a:pt x="161847" y="209866"/>
                      </a:cubicBezTo>
                      <a:cubicBezTo>
                        <a:pt x="182378" y="194863"/>
                        <a:pt x="208436" y="189335"/>
                        <a:pt x="228177" y="181439"/>
                      </a:cubicBezTo>
                      <a:cubicBezTo>
                        <a:pt x="247918" y="173543"/>
                        <a:pt x="266869" y="167226"/>
                        <a:pt x="280293" y="162488"/>
                      </a:cubicBezTo>
                      <a:cubicBezTo>
                        <a:pt x="293717" y="157750"/>
                        <a:pt x="296875" y="160119"/>
                        <a:pt x="308720" y="153012"/>
                      </a:cubicBezTo>
                      <a:cubicBezTo>
                        <a:pt x="320564" y="145905"/>
                        <a:pt x="344253" y="130903"/>
                        <a:pt x="351360" y="119848"/>
                      </a:cubicBezTo>
                      <a:cubicBezTo>
                        <a:pt x="358467" y="108793"/>
                        <a:pt x="367153" y="85104"/>
                        <a:pt x="365574" y="67732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Oval 79"/>
                <p:cNvSpPr/>
                <p:nvPr/>
              </p:nvSpPr>
              <p:spPr>
                <a:xfrm>
                  <a:off x="6566340" y="1227701"/>
                  <a:ext cx="127462" cy="127922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Oval 80"/>
                <p:cNvSpPr/>
                <p:nvPr/>
              </p:nvSpPr>
              <p:spPr>
                <a:xfrm>
                  <a:off x="7080068" y="1135294"/>
                  <a:ext cx="127462" cy="127922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Freeform 81"/>
                <p:cNvSpPr/>
                <p:nvPr/>
              </p:nvSpPr>
              <p:spPr>
                <a:xfrm>
                  <a:off x="6822400" y="1303505"/>
                  <a:ext cx="257668" cy="322172"/>
                </a:xfrm>
                <a:custGeom>
                  <a:avLst/>
                  <a:gdLst>
                    <a:gd name="connsiteX0" fmla="*/ 232153 w 418948"/>
                    <a:gd name="connsiteY0" fmla="*/ 0 h 469068"/>
                    <a:gd name="connsiteX1" fmla="*/ 341123 w 418948"/>
                    <a:gd name="connsiteY1" fmla="*/ 118446 h 469068"/>
                    <a:gd name="connsiteX2" fmla="*/ 412190 w 418948"/>
                    <a:gd name="connsiteY2" fmla="*/ 241629 h 469068"/>
                    <a:gd name="connsiteX3" fmla="*/ 407452 w 418948"/>
                    <a:gd name="connsiteY3" fmla="*/ 360075 h 469068"/>
                    <a:gd name="connsiteX4" fmla="*/ 336385 w 418948"/>
                    <a:gd name="connsiteY4" fmla="*/ 431142 h 469068"/>
                    <a:gd name="connsiteX5" fmla="*/ 203726 w 418948"/>
                    <a:gd name="connsiteY5" fmla="*/ 469045 h 469068"/>
                    <a:gd name="connsiteX6" fmla="*/ 108970 w 418948"/>
                    <a:gd name="connsiteY6" fmla="*/ 435880 h 469068"/>
                    <a:gd name="connsiteX7" fmla="*/ 33164 w 418948"/>
                    <a:gd name="connsiteY7" fmla="*/ 379026 h 469068"/>
                    <a:gd name="connsiteX8" fmla="*/ 0 w 418948"/>
                    <a:gd name="connsiteY8" fmla="*/ 274794 h 469068"/>
                    <a:gd name="connsiteX9" fmla="*/ 0 w 418948"/>
                    <a:gd name="connsiteY9" fmla="*/ 274794 h 469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8948" h="469068">
                      <a:moveTo>
                        <a:pt x="232153" y="0"/>
                      </a:moveTo>
                      <a:cubicBezTo>
                        <a:pt x="271635" y="39087"/>
                        <a:pt x="311117" y="78175"/>
                        <a:pt x="341123" y="118446"/>
                      </a:cubicBezTo>
                      <a:cubicBezTo>
                        <a:pt x="371129" y="158717"/>
                        <a:pt x="401135" y="201358"/>
                        <a:pt x="412190" y="241629"/>
                      </a:cubicBezTo>
                      <a:cubicBezTo>
                        <a:pt x="423245" y="281901"/>
                        <a:pt x="420086" y="328490"/>
                        <a:pt x="407452" y="360075"/>
                      </a:cubicBezTo>
                      <a:cubicBezTo>
                        <a:pt x="394818" y="391660"/>
                        <a:pt x="370339" y="412980"/>
                        <a:pt x="336385" y="431142"/>
                      </a:cubicBezTo>
                      <a:cubicBezTo>
                        <a:pt x="302431" y="449304"/>
                        <a:pt x="241628" y="468255"/>
                        <a:pt x="203726" y="469045"/>
                      </a:cubicBezTo>
                      <a:cubicBezTo>
                        <a:pt x="165824" y="469835"/>
                        <a:pt x="137397" y="450883"/>
                        <a:pt x="108970" y="435880"/>
                      </a:cubicBezTo>
                      <a:cubicBezTo>
                        <a:pt x="80543" y="420877"/>
                        <a:pt x="51326" y="405874"/>
                        <a:pt x="33164" y="379026"/>
                      </a:cubicBezTo>
                      <a:cubicBezTo>
                        <a:pt x="15002" y="352178"/>
                        <a:pt x="0" y="274794"/>
                        <a:pt x="0" y="274794"/>
                      </a:cubicBezTo>
                      <a:lnTo>
                        <a:pt x="0" y="274794"/>
                      </a:lnTo>
                    </a:path>
                  </a:pathLst>
                </a:custGeom>
                <a:noFill/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Freeform 82"/>
                <p:cNvSpPr/>
                <p:nvPr/>
              </p:nvSpPr>
              <p:spPr>
                <a:xfrm>
                  <a:off x="6684326" y="1493817"/>
                  <a:ext cx="644223" cy="326647"/>
                </a:xfrm>
                <a:custGeom>
                  <a:avLst/>
                  <a:gdLst>
                    <a:gd name="connsiteX0" fmla="*/ 619181 w 956640"/>
                    <a:gd name="connsiteY0" fmla="*/ 2260 h 420710"/>
                    <a:gd name="connsiteX1" fmla="*/ 747102 w 956640"/>
                    <a:gd name="connsiteY1" fmla="*/ 25949 h 420710"/>
                    <a:gd name="connsiteX2" fmla="*/ 856072 w 956640"/>
                    <a:gd name="connsiteY2" fmla="*/ 87541 h 420710"/>
                    <a:gd name="connsiteX3" fmla="*/ 922401 w 956640"/>
                    <a:gd name="connsiteY3" fmla="*/ 168084 h 420710"/>
                    <a:gd name="connsiteX4" fmla="*/ 955566 w 956640"/>
                    <a:gd name="connsiteY4" fmla="*/ 248627 h 420710"/>
                    <a:gd name="connsiteX5" fmla="*/ 884499 w 956640"/>
                    <a:gd name="connsiteY5" fmla="*/ 224938 h 420710"/>
                    <a:gd name="connsiteX6" fmla="*/ 837120 w 956640"/>
                    <a:gd name="connsiteY6" fmla="*/ 224938 h 420710"/>
                    <a:gd name="connsiteX7" fmla="*/ 799218 w 956640"/>
                    <a:gd name="connsiteY7" fmla="*/ 234414 h 420710"/>
                    <a:gd name="connsiteX8" fmla="*/ 747102 w 956640"/>
                    <a:gd name="connsiteY8" fmla="*/ 243889 h 420710"/>
                    <a:gd name="connsiteX9" fmla="*/ 685510 w 956640"/>
                    <a:gd name="connsiteY9" fmla="*/ 243889 h 420710"/>
                    <a:gd name="connsiteX10" fmla="*/ 633394 w 956640"/>
                    <a:gd name="connsiteY10" fmla="*/ 253365 h 420710"/>
                    <a:gd name="connsiteX11" fmla="*/ 576540 w 956640"/>
                    <a:gd name="connsiteY11" fmla="*/ 267578 h 420710"/>
                    <a:gd name="connsiteX12" fmla="*/ 519686 w 956640"/>
                    <a:gd name="connsiteY12" fmla="*/ 258103 h 420710"/>
                    <a:gd name="connsiteX13" fmla="*/ 481784 w 956640"/>
                    <a:gd name="connsiteY13" fmla="*/ 248627 h 420710"/>
                    <a:gd name="connsiteX14" fmla="*/ 448619 w 956640"/>
                    <a:gd name="connsiteY14" fmla="*/ 234414 h 420710"/>
                    <a:gd name="connsiteX15" fmla="*/ 396503 w 956640"/>
                    <a:gd name="connsiteY15" fmla="*/ 286530 h 420710"/>
                    <a:gd name="connsiteX16" fmla="*/ 349125 w 956640"/>
                    <a:gd name="connsiteY16" fmla="*/ 310219 h 420710"/>
                    <a:gd name="connsiteX17" fmla="*/ 254368 w 956640"/>
                    <a:gd name="connsiteY17" fmla="*/ 329170 h 420710"/>
                    <a:gd name="connsiteX18" fmla="*/ 197514 w 956640"/>
                    <a:gd name="connsiteY18" fmla="*/ 338646 h 420710"/>
                    <a:gd name="connsiteX19" fmla="*/ 154874 w 956640"/>
                    <a:gd name="connsiteY19" fmla="*/ 338646 h 420710"/>
                    <a:gd name="connsiteX20" fmla="*/ 131185 w 956640"/>
                    <a:gd name="connsiteY20" fmla="*/ 362335 h 420710"/>
                    <a:gd name="connsiteX21" fmla="*/ 69593 w 956640"/>
                    <a:gd name="connsiteY21" fmla="*/ 381286 h 420710"/>
                    <a:gd name="connsiteX22" fmla="*/ 31690 w 956640"/>
                    <a:gd name="connsiteY22" fmla="*/ 400237 h 420710"/>
                    <a:gd name="connsiteX23" fmla="*/ 3263 w 956640"/>
                    <a:gd name="connsiteY23" fmla="*/ 419189 h 420710"/>
                    <a:gd name="connsiteX24" fmla="*/ 3263 w 956640"/>
                    <a:gd name="connsiteY24" fmla="*/ 357597 h 420710"/>
                    <a:gd name="connsiteX25" fmla="*/ 26953 w 956640"/>
                    <a:gd name="connsiteY25" fmla="*/ 272316 h 420710"/>
                    <a:gd name="connsiteX26" fmla="*/ 60117 w 956640"/>
                    <a:gd name="connsiteY26" fmla="*/ 220200 h 420710"/>
                    <a:gd name="connsiteX27" fmla="*/ 112233 w 956640"/>
                    <a:gd name="connsiteY27" fmla="*/ 153871 h 420710"/>
                    <a:gd name="connsiteX28" fmla="*/ 169087 w 956640"/>
                    <a:gd name="connsiteY28" fmla="*/ 120706 h 420710"/>
                    <a:gd name="connsiteX29" fmla="*/ 235417 w 956640"/>
                    <a:gd name="connsiteY29" fmla="*/ 92279 h 420710"/>
                    <a:gd name="connsiteX30" fmla="*/ 273319 w 956640"/>
                    <a:gd name="connsiteY30" fmla="*/ 130181 h 420710"/>
                    <a:gd name="connsiteX31" fmla="*/ 358600 w 956640"/>
                    <a:gd name="connsiteY31" fmla="*/ 163346 h 420710"/>
                    <a:gd name="connsiteX32" fmla="*/ 453357 w 956640"/>
                    <a:gd name="connsiteY32" fmla="*/ 163346 h 420710"/>
                    <a:gd name="connsiteX33" fmla="*/ 529162 w 956640"/>
                    <a:gd name="connsiteY33" fmla="*/ 139657 h 420710"/>
                    <a:gd name="connsiteX34" fmla="*/ 567065 w 956640"/>
                    <a:gd name="connsiteY34" fmla="*/ 78065 h 420710"/>
                    <a:gd name="connsiteX35" fmla="*/ 619181 w 956640"/>
                    <a:gd name="connsiteY35" fmla="*/ 2260 h 420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956640" h="420710">
                      <a:moveTo>
                        <a:pt x="619181" y="2260"/>
                      </a:moveTo>
                      <a:cubicBezTo>
                        <a:pt x="649187" y="-6426"/>
                        <a:pt x="707620" y="11736"/>
                        <a:pt x="747102" y="25949"/>
                      </a:cubicBezTo>
                      <a:cubicBezTo>
                        <a:pt x="786584" y="40163"/>
                        <a:pt x="826856" y="63852"/>
                        <a:pt x="856072" y="87541"/>
                      </a:cubicBezTo>
                      <a:cubicBezTo>
                        <a:pt x="885289" y="111230"/>
                        <a:pt x="905819" y="141236"/>
                        <a:pt x="922401" y="168084"/>
                      </a:cubicBezTo>
                      <a:cubicBezTo>
                        <a:pt x="938983" y="194932"/>
                        <a:pt x="961883" y="239151"/>
                        <a:pt x="955566" y="248627"/>
                      </a:cubicBezTo>
                      <a:cubicBezTo>
                        <a:pt x="949249" y="258103"/>
                        <a:pt x="904240" y="228886"/>
                        <a:pt x="884499" y="224938"/>
                      </a:cubicBezTo>
                      <a:cubicBezTo>
                        <a:pt x="864758" y="220990"/>
                        <a:pt x="851334" y="223359"/>
                        <a:pt x="837120" y="224938"/>
                      </a:cubicBezTo>
                      <a:cubicBezTo>
                        <a:pt x="822907" y="226517"/>
                        <a:pt x="814221" y="231256"/>
                        <a:pt x="799218" y="234414"/>
                      </a:cubicBezTo>
                      <a:cubicBezTo>
                        <a:pt x="784215" y="237572"/>
                        <a:pt x="766053" y="242310"/>
                        <a:pt x="747102" y="243889"/>
                      </a:cubicBezTo>
                      <a:cubicBezTo>
                        <a:pt x="728151" y="245468"/>
                        <a:pt x="704461" y="242310"/>
                        <a:pt x="685510" y="243889"/>
                      </a:cubicBezTo>
                      <a:cubicBezTo>
                        <a:pt x="666559" y="245468"/>
                        <a:pt x="651556" y="249417"/>
                        <a:pt x="633394" y="253365"/>
                      </a:cubicBezTo>
                      <a:cubicBezTo>
                        <a:pt x="615232" y="257313"/>
                        <a:pt x="595491" y="266788"/>
                        <a:pt x="576540" y="267578"/>
                      </a:cubicBezTo>
                      <a:cubicBezTo>
                        <a:pt x="557589" y="268368"/>
                        <a:pt x="535479" y="261261"/>
                        <a:pt x="519686" y="258103"/>
                      </a:cubicBezTo>
                      <a:cubicBezTo>
                        <a:pt x="503893" y="254945"/>
                        <a:pt x="493628" y="252575"/>
                        <a:pt x="481784" y="248627"/>
                      </a:cubicBezTo>
                      <a:cubicBezTo>
                        <a:pt x="469940" y="244679"/>
                        <a:pt x="462832" y="228097"/>
                        <a:pt x="448619" y="234414"/>
                      </a:cubicBezTo>
                      <a:cubicBezTo>
                        <a:pt x="434405" y="240731"/>
                        <a:pt x="413085" y="273896"/>
                        <a:pt x="396503" y="286530"/>
                      </a:cubicBezTo>
                      <a:cubicBezTo>
                        <a:pt x="379921" y="299164"/>
                        <a:pt x="372814" y="303112"/>
                        <a:pt x="349125" y="310219"/>
                      </a:cubicBezTo>
                      <a:cubicBezTo>
                        <a:pt x="325436" y="317326"/>
                        <a:pt x="279636" y="324432"/>
                        <a:pt x="254368" y="329170"/>
                      </a:cubicBezTo>
                      <a:cubicBezTo>
                        <a:pt x="229100" y="333908"/>
                        <a:pt x="214096" y="337067"/>
                        <a:pt x="197514" y="338646"/>
                      </a:cubicBezTo>
                      <a:cubicBezTo>
                        <a:pt x="180932" y="340225"/>
                        <a:pt x="165929" y="334698"/>
                        <a:pt x="154874" y="338646"/>
                      </a:cubicBezTo>
                      <a:cubicBezTo>
                        <a:pt x="143819" y="342594"/>
                        <a:pt x="145398" y="355228"/>
                        <a:pt x="131185" y="362335"/>
                      </a:cubicBezTo>
                      <a:cubicBezTo>
                        <a:pt x="116972" y="369442"/>
                        <a:pt x="86175" y="374969"/>
                        <a:pt x="69593" y="381286"/>
                      </a:cubicBezTo>
                      <a:cubicBezTo>
                        <a:pt x="53011" y="387603"/>
                        <a:pt x="42745" y="393920"/>
                        <a:pt x="31690" y="400237"/>
                      </a:cubicBezTo>
                      <a:cubicBezTo>
                        <a:pt x="20635" y="406554"/>
                        <a:pt x="8001" y="426296"/>
                        <a:pt x="3263" y="419189"/>
                      </a:cubicBezTo>
                      <a:cubicBezTo>
                        <a:pt x="-1475" y="412082"/>
                        <a:pt x="-685" y="382076"/>
                        <a:pt x="3263" y="357597"/>
                      </a:cubicBezTo>
                      <a:cubicBezTo>
                        <a:pt x="7211" y="333118"/>
                        <a:pt x="17477" y="295215"/>
                        <a:pt x="26953" y="272316"/>
                      </a:cubicBezTo>
                      <a:cubicBezTo>
                        <a:pt x="36429" y="249417"/>
                        <a:pt x="45904" y="239941"/>
                        <a:pt x="60117" y="220200"/>
                      </a:cubicBezTo>
                      <a:cubicBezTo>
                        <a:pt x="74330" y="200459"/>
                        <a:pt x="94071" y="170453"/>
                        <a:pt x="112233" y="153871"/>
                      </a:cubicBezTo>
                      <a:cubicBezTo>
                        <a:pt x="130395" y="137289"/>
                        <a:pt x="148556" y="130971"/>
                        <a:pt x="169087" y="120706"/>
                      </a:cubicBezTo>
                      <a:cubicBezTo>
                        <a:pt x="189618" y="110441"/>
                        <a:pt x="218045" y="90700"/>
                        <a:pt x="235417" y="92279"/>
                      </a:cubicBezTo>
                      <a:cubicBezTo>
                        <a:pt x="252789" y="93858"/>
                        <a:pt x="252789" y="118337"/>
                        <a:pt x="273319" y="130181"/>
                      </a:cubicBezTo>
                      <a:cubicBezTo>
                        <a:pt x="293849" y="142025"/>
                        <a:pt x="328594" y="157819"/>
                        <a:pt x="358600" y="163346"/>
                      </a:cubicBezTo>
                      <a:cubicBezTo>
                        <a:pt x="388606" y="168873"/>
                        <a:pt x="424930" y="167294"/>
                        <a:pt x="453357" y="163346"/>
                      </a:cubicBezTo>
                      <a:cubicBezTo>
                        <a:pt x="481784" y="159398"/>
                        <a:pt x="510211" y="153871"/>
                        <a:pt x="529162" y="139657"/>
                      </a:cubicBezTo>
                      <a:cubicBezTo>
                        <a:pt x="548113" y="125443"/>
                        <a:pt x="554431" y="93858"/>
                        <a:pt x="567065" y="78065"/>
                      </a:cubicBezTo>
                      <a:cubicBezTo>
                        <a:pt x="579699" y="62272"/>
                        <a:pt x="589175" y="10946"/>
                        <a:pt x="619181" y="2260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Freeform 83"/>
                <p:cNvSpPr/>
                <p:nvPr/>
              </p:nvSpPr>
              <p:spPr>
                <a:xfrm>
                  <a:off x="6821600" y="1648769"/>
                  <a:ext cx="336710" cy="140874"/>
                </a:xfrm>
                <a:custGeom>
                  <a:avLst/>
                  <a:gdLst>
                    <a:gd name="connsiteX0" fmla="*/ 241 w 460136"/>
                    <a:gd name="connsiteY0" fmla="*/ 109570 h 161045"/>
                    <a:gd name="connsiteX1" fmla="*/ 109211 w 460136"/>
                    <a:gd name="connsiteY1" fmla="*/ 156948 h 161045"/>
                    <a:gd name="connsiteX2" fmla="*/ 222918 w 460136"/>
                    <a:gd name="connsiteY2" fmla="*/ 156948 h 161045"/>
                    <a:gd name="connsiteX3" fmla="*/ 312937 w 460136"/>
                    <a:gd name="connsiteY3" fmla="*/ 142734 h 161045"/>
                    <a:gd name="connsiteX4" fmla="*/ 393480 w 460136"/>
                    <a:gd name="connsiteY4" fmla="*/ 100094 h 161045"/>
                    <a:gd name="connsiteX5" fmla="*/ 431383 w 460136"/>
                    <a:gd name="connsiteY5" fmla="*/ 71667 h 161045"/>
                    <a:gd name="connsiteX6" fmla="*/ 459810 w 460136"/>
                    <a:gd name="connsiteY6" fmla="*/ 14813 h 161045"/>
                    <a:gd name="connsiteX7" fmla="*/ 412431 w 460136"/>
                    <a:gd name="connsiteY7" fmla="*/ 29027 h 161045"/>
                    <a:gd name="connsiteX8" fmla="*/ 346102 w 460136"/>
                    <a:gd name="connsiteY8" fmla="*/ 38502 h 161045"/>
                    <a:gd name="connsiteX9" fmla="*/ 284510 w 460136"/>
                    <a:gd name="connsiteY9" fmla="*/ 19551 h 161045"/>
                    <a:gd name="connsiteX10" fmla="*/ 232394 w 460136"/>
                    <a:gd name="connsiteY10" fmla="*/ 600 h 161045"/>
                    <a:gd name="connsiteX11" fmla="*/ 199229 w 460136"/>
                    <a:gd name="connsiteY11" fmla="*/ 43240 h 161045"/>
                    <a:gd name="connsiteX12" fmla="*/ 147113 w 460136"/>
                    <a:gd name="connsiteY12" fmla="*/ 71667 h 161045"/>
                    <a:gd name="connsiteX13" fmla="*/ 80784 w 460136"/>
                    <a:gd name="connsiteY13" fmla="*/ 95356 h 161045"/>
                    <a:gd name="connsiteX14" fmla="*/ 241 w 460136"/>
                    <a:gd name="connsiteY14" fmla="*/ 109570 h 161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60136" h="161045">
                      <a:moveTo>
                        <a:pt x="241" y="109570"/>
                      </a:moveTo>
                      <a:cubicBezTo>
                        <a:pt x="4979" y="119835"/>
                        <a:pt x="72098" y="149052"/>
                        <a:pt x="109211" y="156948"/>
                      </a:cubicBezTo>
                      <a:cubicBezTo>
                        <a:pt x="146324" y="164844"/>
                        <a:pt x="188964" y="159317"/>
                        <a:pt x="222918" y="156948"/>
                      </a:cubicBezTo>
                      <a:cubicBezTo>
                        <a:pt x="256872" y="154579"/>
                        <a:pt x="284510" y="152210"/>
                        <a:pt x="312937" y="142734"/>
                      </a:cubicBezTo>
                      <a:cubicBezTo>
                        <a:pt x="341364" y="133258"/>
                        <a:pt x="373739" y="111939"/>
                        <a:pt x="393480" y="100094"/>
                      </a:cubicBezTo>
                      <a:cubicBezTo>
                        <a:pt x="413221" y="88249"/>
                        <a:pt x="420328" y="85880"/>
                        <a:pt x="431383" y="71667"/>
                      </a:cubicBezTo>
                      <a:cubicBezTo>
                        <a:pt x="442438" y="57454"/>
                        <a:pt x="462969" y="21920"/>
                        <a:pt x="459810" y="14813"/>
                      </a:cubicBezTo>
                      <a:cubicBezTo>
                        <a:pt x="456651" y="7706"/>
                        <a:pt x="431382" y="25079"/>
                        <a:pt x="412431" y="29027"/>
                      </a:cubicBezTo>
                      <a:cubicBezTo>
                        <a:pt x="393480" y="32975"/>
                        <a:pt x="367422" y="40081"/>
                        <a:pt x="346102" y="38502"/>
                      </a:cubicBezTo>
                      <a:cubicBezTo>
                        <a:pt x="324782" y="36923"/>
                        <a:pt x="303461" y="25868"/>
                        <a:pt x="284510" y="19551"/>
                      </a:cubicBezTo>
                      <a:cubicBezTo>
                        <a:pt x="265559" y="13234"/>
                        <a:pt x="246608" y="-3348"/>
                        <a:pt x="232394" y="600"/>
                      </a:cubicBezTo>
                      <a:cubicBezTo>
                        <a:pt x="218181" y="4548"/>
                        <a:pt x="213442" y="31396"/>
                        <a:pt x="199229" y="43240"/>
                      </a:cubicBezTo>
                      <a:cubicBezTo>
                        <a:pt x="185016" y="55084"/>
                        <a:pt x="166854" y="62981"/>
                        <a:pt x="147113" y="71667"/>
                      </a:cubicBezTo>
                      <a:cubicBezTo>
                        <a:pt x="127372" y="80353"/>
                        <a:pt x="99735" y="89829"/>
                        <a:pt x="80784" y="95356"/>
                      </a:cubicBezTo>
                      <a:cubicBezTo>
                        <a:pt x="61833" y="100883"/>
                        <a:pt x="-4497" y="99305"/>
                        <a:pt x="241" y="109570"/>
                      </a:cubicBezTo>
                      <a:close/>
                    </a:path>
                  </a:pathLst>
                </a:custGeom>
                <a:solidFill>
                  <a:srgbClr val="6B0507"/>
                </a:solidFill>
                <a:ln w="6350">
                  <a:solidFill>
                    <a:srgbClr val="D66B5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n w="6350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85" name="Freeform 84"/>
                <p:cNvSpPr/>
                <p:nvPr/>
              </p:nvSpPr>
              <p:spPr>
                <a:xfrm rot="21324245">
                  <a:off x="6916119" y="1730149"/>
                  <a:ext cx="209796" cy="65469"/>
                </a:xfrm>
                <a:custGeom>
                  <a:avLst/>
                  <a:gdLst>
                    <a:gd name="connsiteX0" fmla="*/ 315 w 351464"/>
                    <a:gd name="connsiteY0" fmla="*/ 76451 h 104878"/>
                    <a:gd name="connsiteX1" fmla="*/ 52431 w 351464"/>
                    <a:gd name="connsiteY1" fmla="*/ 48024 h 104878"/>
                    <a:gd name="connsiteX2" fmla="*/ 132974 w 351464"/>
                    <a:gd name="connsiteY2" fmla="*/ 19597 h 104878"/>
                    <a:gd name="connsiteX3" fmla="*/ 227730 w 351464"/>
                    <a:gd name="connsiteY3" fmla="*/ 645 h 104878"/>
                    <a:gd name="connsiteX4" fmla="*/ 308273 w 351464"/>
                    <a:gd name="connsiteY4" fmla="*/ 5383 h 104878"/>
                    <a:gd name="connsiteX5" fmla="*/ 350914 w 351464"/>
                    <a:gd name="connsiteY5" fmla="*/ 14859 h 104878"/>
                    <a:gd name="connsiteX6" fmla="*/ 279846 w 351464"/>
                    <a:gd name="connsiteY6" fmla="*/ 66975 h 104878"/>
                    <a:gd name="connsiteX7" fmla="*/ 166138 w 351464"/>
                    <a:gd name="connsiteY7" fmla="*/ 95402 h 104878"/>
                    <a:gd name="connsiteX8" fmla="*/ 76120 w 351464"/>
                    <a:gd name="connsiteY8" fmla="*/ 104878 h 104878"/>
                    <a:gd name="connsiteX9" fmla="*/ 315 w 351464"/>
                    <a:gd name="connsiteY9" fmla="*/ 76451 h 104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1464" h="104878">
                      <a:moveTo>
                        <a:pt x="315" y="76451"/>
                      </a:moveTo>
                      <a:cubicBezTo>
                        <a:pt x="-3633" y="66975"/>
                        <a:pt x="30321" y="57500"/>
                        <a:pt x="52431" y="48024"/>
                      </a:cubicBezTo>
                      <a:cubicBezTo>
                        <a:pt x="74541" y="38548"/>
                        <a:pt x="103758" y="27493"/>
                        <a:pt x="132974" y="19597"/>
                      </a:cubicBezTo>
                      <a:cubicBezTo>
                        <a:pt x="162190" y="11701"/>
                        <a:pt x="198514" y="3014"/>
                        <a:pt x="227730" y="645"/>
                      </a:cubicBezTo>
                      <a:cubicBezTo>
                        <a:pt x="256946" y="-1724"/>
                        <a:pt x="287742" y="3014"/>
                        <a:pt x="308273" y="5383"/>
                      </a:cubicBezTo>
                      <a:cubicBezTo>
                        <a:pt x="328804" y="7752"/>
                        <a:pt x="355652" y="4594"/>
                        <a:pt x="350914" y="14859"/>
                      </a:cubicBezTo>
                      <a:cubicBezTo>
                        <a:pt x="346176" y="25124"/>
                        <a:pt x="310642" y="53551"/>
                        <a:pt x="279846" y="66975"/>
                      </a:cubicBezTo>
                      <a:cubicBezTo>
                        <a:pt x="249050" y="80399"/>
                        <a:pt x="200092" y="89085"/>
                        <a:pt x="166138" y="95402"/>
                      </a:cubicBezTo>
                      <a:cubicBezTo>
                        <a:pt x="132184" y="101719"/>
                        <a:pt x="101388" y="104878"/>
                        <a:pt x="76120" y="104878"/>
                      </a:cubicBezTo>
                      <a:cubicBezTo>
                        <a:pt x="50852" y="104878"/>
                        <a:pt x="4263" y="85927"/>
                        <a:pt x="315" y="76451"/>
                      </a:cubicBezTo>
                      <a:close/>
                    </a:path>
                  </a:pathLst>
                </a:custGeom>
                <a:solidFill>
                  <a:srgbClr val="F59B99"/>
                </a:solidFill>
                <a:ln w="3175">
                  <a:solidFill>
                    <a:srgbClr val="DC615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Freeform 85"/>
                <p:cNvSpPr/>
                <p:nvPr/>
              </p:nvSpPr>
              <p:spPr>
                <a:xfrm>
                  <a:off x="5956950" y="815510"/>
                  <a:ext cx="289539" cy="592209"/>
                </a:xfrm>
                <a:custGeom>
                  <a:avLst/>
                  <a:gdLst>
                    <a:gd name="connsiteX0" fmla="*/ 23956 w 304398"/>
                    <a:gd name="connsiteY0" fmla="*/ 652872 h 672104"/>
                    <a:gd name="connsiteX1" fmla="*/ 9742 w 304398"/>
                    <a:gd name="connsiteY1" fmla="*/ 553378 h 672104"/>
                    <a:gd name="connsiteX2" fmla="*/ 266 w 304398"/>
                    <a:gd name="connsiteY2" fmla="*/ 439670 h 672104"/>
                    <a:gd name="connsiteX3" fmla="*/ 5004 w 304398"/>
                    <a:gd name="connsiteY3" fmla="*/ 349651 h 672104"/>
                    <a:gd name="connsiteX4" fmla="*/ 28693 w 304398"/>
                    <a:gd name="connsiteY4" fmla="*/ 245419 h 672104"/>
                    <a:gd name="connsiteX5" fmla="*/ 71334 w 304398"/>
                    <a:gd name="connsiteY5" fmla="*/ 136449 h 672104"/>
                    <a:gd name="connsiteX6" fmla="*/ 128188 w 304398"/>
                    <a:gd name="connsiteY6" fmla="*/ 60644 h 672104"/>
                    <a:gd name="connsiteX7" fmla="*/ 189779 w 304398"/>
                    <a:gd name="connsiteY7" fmla="*/ 8528 h 672104"/>
                    <a:gd name="connsiteX8" fmla="*/ 213468 w 304398"/>
                    <a:gd name="connsiteY8" fmla="*/ 3790 h 672104"/>
                    <a:gd name="connsiteX9" fmla="*/ 251371 w 304398"/>
                    <a:gd name="connsiteY9" fmla="*/ 46430 h 672104"/>
                    <a:gd name="connsiteX10" fmla="*/ 279798 w 304398"/>
                    <a:gd name="connsiteY10" fmla="*/ 136449 h 672104"/>
                    <a:gd name="connsiteX11" fmla="*/ 294012 w 304398"/>
                    <a:gd name="connsiteY11" fmla="*/ 212254 h 672104"/>
                    <a:gd name="connsiteX12" fmla="*/ 303487 w 304398"/>
                    <a:gd name="connsiteY12" fmla="*/ 330700 h 672104"/>
                    <a:gd name="connsiteX13" fmla="*/ 303487 w 304398"/>
                    <a:gd name="connsiteY13" fmla="*/ 463359 h 672104"/>
                    <a:gd name="connsiteX14" fmla="*/ 298749 w 304398"/>
                    <a:gd name="connsiteY14" fmla="*/ 600756 h 672104"/>
                    <a:gd name="connsiteX15" fmla="*/ 289274 w 304398"/>
                    <a:gd name="connsiteY15" fmla="*/ 671823 h 672104"/>
                    <a:gd name="connsiteX16" fmla="*/ 241895 w 304398"/>
                    <a:gd name="connsiteY16" fmla="*/ 624445 h 672104"/>
                    <a:gd name="connsiteX17" fmla="*/ 185042 w 304398"/>
                    <a:gd name="connsiteY17" fmla="*/ 596018 h 672104"/>
                    <a:gd name="connsiteX18" fmla="*/ 113974 w 304398"/>
                    <a:gd name="connsiteY18" fmla="*/ 591280 h 672104"/>
                    <a:gd name="connsiteX19" fmla="*/ 23956 w 304398"/>
                    <a:gd name="connsiteY19" fmla="*/ 652872 h 6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04398" h="672104">
                      <a:moveTo>
                        <a:pt x="23956" y="652872"/>
                      </a:moveTo>
                      <a:cubicBezTo>
                        <a:pt x="6584" y="646555"/>
                        <a:pt x="13690" y="588912"/>
                        <a:pt x="9742" y="553378"/>
                      </a:cubicBezTo>
                      <a:cubicBezTo>
                        <a:pt x="5794" y="517844"/>
                        <a:pt x="1056" y="473624"/>
                        <a:pt x="266" y="439670"/>
                      </a:cubicBezTo>
                      <a:cubicBezTo>
                        <a:pt x="-524" y="405716"/>
                        <a:pt x="266" y="382026"/>
                        <a:pt x="5004" y="349651"/>
                      </a:cubicBezTo>
                      <a:cubicBezTo>
                        <a:pt x="9742" y="317276"/>
                        <a:pt x="17638" y="280953"/>
                        <a:pt x="28693" y="245419"/>
                      </a:cubicBezTo>
                      <a:cubicBezTo>
                        <a:pt x="39748" y="209885"/>
                        <a:pt x="54752" y="167245"/>
                        <a:pt x="71334" y="136449"/>
                      </a:cubicBezTo>
                      <a:cubicBezTo>
                        <a:pt x="87916" y="105653"/>
                        <a:pt x="108447" y="81964"/>
                        <a:pt x="128188" y="60644"/>
                      </a:cubicBezTo>
                      <a:cubicBezTo>
                        <a:pt x="147929" y="39324"/>
                        <a:pt x="175566" y="18004"/>
                        <a:pt x="189779" y="8528"/>
                      </a:cubicBezTo>
                      <a:cubicBezTo>
                        <a:pt x="203992" y="-948"/>
                        <a:pt x="203203" y="-2527"/>
                        <a:pt x="213468" y="3790"/>
                      </a:cubicBezTo>
                      <a:cubicBezTo>
                        <a:pt x="223733" y="10107"/>
                        <a:pt x="240316" y="24320"/>
                        <a:pt x="251371" y="46430"/>
                      </a:cubicBezTo>
                      <a:cubicBezTo>
                        <a:pt x="262426" y="68540"/>
                        <a:pt x="272691" y="108812"/>
                        <a:pt x="279798" y="136449"/>
                      </a:cubicBezTo>
                      <a:cubicBezTo>
                        <a:pt x="286905" y="164086"/>
                        <a:pt x="290064" y="179879"/>
                        <a:pt x="294012" y="212254"/>
                      </a:cubicBezTo>
                      <a:cubicBezTo>
                        <a:pt x="297960" y="244629"/>
                        <a:pt x="301908" y="288849"/>
                        <a:pt x="303487" y="330700"/>
                      </a:cubicBezTo>
                      <a:cubicBezTo>
                        <a:pt x="305066" y="372551"/>
                        <a:pt x="304277" y="418350"/>
                        <a:pt x="303487" y="463359"/>
                      </a:cubicBezTo>
                      <a:cubicBezTo>
                        <a:pt x="302697" y="508368"/>
                        <a:pt x="301118" y="566012"/>
                        <a:pt x="298749" y="600756"/>
                      </a:cubicBezTo>
                      <a:cubicBezTo>
                        <a:pt x="296380" y="635500"/>
                        <a:pt x="298750" y="667875"/>
                        <a:pt x="289274" y="671823"/>
                      </a:cubicBezTo>
                      <a:cubicBezTo>
                        <a:pt x="279798" y="675771"/>
                        <a:pt x="259267" y="637079"/>
                        <a:pt x="241895" y="624445"/>
                      </a:cubicBezTo>
                      <a:cubicBezTo>
                        <a:pt x="224523" y="611811"/>
                        <a:pt x="206362" y="601545"/>
                        <a:pt x="185042" y="596018"/>
                      </a:cubicBezTo>
                      <a:cubicBezTo>
                        <a:pt x="163722" y="590491"/>
                        <a:pt x="134505" y="584963"/>
                        <a:pt x="113974" y="591280"/>
                      </a:cubicBezTo>
                      <a:cubicBezTo>
                        <a:pt x="93443" y="597597"/>
                        <a:pt x="41328" y="659189"/>
                        <a:pt x="23956" y="652872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" name="Freeform 86"/>
                <p:cNvSpPr/>
                <p:nvPr/>
              </p:nvSpPr>
              <p:spPr>
                <a:xfrm>
                  <a:off x="7426891" y="1016575"/>
                  <a:ext cx="208881" cy="336433"/>
                </a:xfrm>
                <a:custGeom>
                  <a:avLst/>
                  <a:gdLst>
                    <a:gd name="connsiteX0" fmla="*/ 1548 w 252770"/>
                    <a:gd name="connsiteY0" fmla="*/ 79120 h 504926"/>
                    <a:gd name="connsiteX1" fmla="*/ 48926 w 252770"/>
                    <a:gd name="connsiteY1" fmla="*/ 22266 h 504926"/>
                    <a:gd name="connsiteX2" fmla="*/ 91566 w 252770"/>
                    <a:gd name="connsiteY2" fmla="*/ 3315 h 504926"/>
                    <a:gd name="connsiteX3" fmla="*/ 138945 w 252770"/>
                    <a:gd name="connsiteY3" fmla="*/ 3315 h 504926"/>
                    <a:gd name="connsiteX4" fmla="*/ 186323 w 252770"/>
                    <a:gd name="connsiteY4" fmla="*/ 36480 h 504926"/>
                    <a:gd name="connsiteX5" fmla="*/ 210012 w 252770"/>
                    <a:gd name="connsiteY5" fmla="*/ 83858 h 504926"/>
                    <a:gd name="connsiteX6" fmla="*/ 243177 w 252770"/>
                    <a:gd name="connsiteY6" fmla="*/ 150187 h 504926"/>
                    <a:gd name="connsiteX7" fmla="*/ 252652 w 252770"/>
                    <a:gd name="connsiteY7" fmla="*/ 268633 h 504926"/>
                    <a:gd name="connsiteX8" fmla="*/ 238439 w 252770"/>
                    <a:gd name="connsiteY8" fmla="*/ 387079 h 504926"/>
                    <a:gd name="connsiteX9" fmla="*/ 195798 w 252770"/>
                    <a:gd name="connsiteY9" fmla="*/ 453408 h 504926"/>
                    <a:gd name="connsiteX10" fmla="*/ 157896 w 252770"/>
                    <a:gd name="connsiteY10" fmla="*/ 496049 h 504926"/>
                    <a:gd name="connsiteX11" fmla="*/ 77353 w 252770"/>
                    <a:gd name="connsiteY11" fmla="*/ 496049 h 504926"/>
                    <a:gd name="connsiteX12" fmla="*/ 67877 w 252770"/>
                    <a:gd name="connsiteY12" fmla="*/ 401292 h 504926"/>
                    <a:gd name="connsiteX13" fmla="*/ 39450 w 252770"/>
                    <a:gd name="connsiteY13" fmla="*/ 230730 h 504926"/>
                    <a:gd name="connsiteX14" fmla="*/ 15761 w 252770"/>
                    <a:gd name="connsiteY14" fmla="*/ 159663 h 504926"/>
                    <a:gd name="connsiteX15" fmla="*/ 11023 w 252770"/>
                    <a:gd name="connsiteY15" fmla="*/ 131236 h 504926"/>
                    <a:gd name="connsiteX16" fmla="*/ 1548 w 252770"/>
                    <a:gd name="connsiteY16" fmla="*/ 79120 h 504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2770" h="504926">
                      <a:moveTo>
                        <a:pt x="1548" y="79120"/>
                      </a:moveTo>
                      <a:cubicBezTo>
                        <a:pt x="7865" y="60958"/>
                        <a:pt x="33923" y="34900"/>
                        <a:pt x="48926" y="22266"/>
                      </a:cubicBezTo>
                      <a:cubicBezTo>
                        <a:pt x="63929" y="9632"/>
                        <a:pt x="76563" y="6473"/>
                        <a:pt x="91566" y="3315"/>
                      </a:cubicBezTo>
                      <a:cubicBezTo>
                        <a:pt x="106569" y="157"/>
                        <a:pt x="123152" y="-2212"/>
                        <a:pt x="138945" y="3315"/>
                      </a:cubicBezTo>
                      <a:cubicBezTo>
                        <a:pt x="154738" y="8842"/>
                        <a:pt x="174479" y="23056"/>
                        <a:pt x="186323" y="36480"/>
                      </a:cubicBezTo>
                      <a:cubicBezTo>
                        <a:pt x="198167" y="49904"/>
                        <a:pt x="210012" y="83858"/>
                        <a:pt x="210012" y="83858"/>
                      </a:cubicBezTo>
                      <a:cubicBezTo>
                        <a:pt x="219488" y="102809"/>
                        <a:pt x="236070" y="119391"/>
                        <a:pt x="243177" y="150187"/>
                      </a:cubicBezTo>
                      <a:cubicBezTo>
                        <a:pt x="250284" y="180983"/>
                        <a:pt x="253442" y="229151"/>
                        <a:pt x="252652" y="268633"/>
                      </a:cubicBezTo>
                      <a:cubicBezTo>
                        <a:pt x="251862" y="308115"/>
                        <a:pt x="247915" y="356283"/>
                        <a:pt x="238439" y="387079"/>
                      </a:cubicBezTo>
                      <a:cubicBezTo>
                        <a:pt x="228963" y="417875"/>
                        <a:pt x="209222" y="435246"/>
                        <a:pt x="195798" y="453408"/>
                      </a:cubicBezTo>
                      <a:cubicBezTo>
                        <a:pt x="182374" y="471570"/>
                        <a:pt x="177637" y="488942"/>
                        <a:pt x="157896" y="496049"/>
                      </a:cubicBezTo>
                      <a:cubicBezTo>
                        <a:pt x="138155" y="503156"/>
                        <a:pt x="92356" y="511842"/>
                        <a:pt x="77353" y="496049"/>
                      </a:cubicBezTo>
                      <a:cubicBezTo>
                        <a:pt x="62350" y="480256"/>
                        <a:pt x="74194" y="445512"/>
                        <a:pt x="67877" y="401292"/>
                      </a:cubicBezTo>
                      <a:cubicBezTo>
                        <a:pt x="61560" y="357072"/>
                        <a:pt x="48136" y="271002"/>
                        <a:pt x="39450" y="230730"/>
                      </a:cubicBezTo>
                      <a:cubicBezTo>
                        <a:pt x="30764" y="190459"/>
                        <a:pt x="20499" y="176245"/>
                        <a:pt x="15761" y="159663"/>
                      </a:cubicBezTo>
                      <a:cubicBezTo>
                        <a:pt x="11023" y="143081"/>
                        <a:pt x="11813" y="142291"/>
                        <a:pt x="11023" y="131236"/>
                      </a:cubicBezTo>
                      <a:cubicBezTo>
                        <a:pt x="10233" y="120181"/>
                        <a:pt x="-4769" y="97282"/>
                        <a:pt x="1548" y="79120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 w="1270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Freeform 87"/>
                <p:cNvSpPr/>
                <p:nvPr/>
              </p:nvSpPr>
              <p:spPr>
                <a:xfrm rot="21334807">
                  <a:off x="7198305" y="563311"/>
                  <a:ext cx="365609" cy="545537"/>
                </a:xfrm>
                <a:custGeom>
                  <a:avLst/>
                  <a:gdLst>
                    <a:gd name="connsiteX0" fmla="*/ 1869 w 463553"/>
                    <a:gd name="connsiteY0" fmla="*/ 1521 h 539444"/>
                    <a:gd name="connsiteX1" fmla="*/ 172430 w 463553"/>
                    <a:gd name="connsiteY1" fmla="*/ 48899 h 539444"/>
                    <a:gd name="connsiteX2" fmla="*/ 286138 w 463553"/>
                    <a:gd name="connsiteY2" fmla="*/ 119967 h 539444"/>
                    <a:gd name="connsiteX3" fmla="*/ 366681 w 463553"/>
                    <a:gd name="connsiteY3" fmla="*/ 228936 h 539444"/>
                    <a:gd name="connsiteX4" fmla="*/ 433011 w 463553"/>
                    <a:gd name="connsiteY4" fmla="*/ 347382 h 539444"/>
                    <a:gd name="connsiteX5" fmla="*/ 461438 w 463553"/>
                    <a:gd name="connsiteY5" fmla="*/ 480041 h 539444"/>
                    <a:gd name="connsiteX6" fmla="*/ 456700 w 463553"/>
                    <a:gd name="connsiteY6" fmla="*/ 480041 h 539444"/>
                    <a:gd name="connsiteX7" fmla="*/ 418797 w 463553"/>
                    <a:gd name="connsiteY7" fmla="*/ 456352 h 539444"/>
                    <a:gd name="connsiteX8" fmla="*/ 385632 w 463553"/>
                    <a:gd name="connsiteY8" fmla="*/ 451614 h 539444"/>
                    <a:gd name="connsiteX9" fmla="*/ 361943 w 463553"/>
                    <a:gd name="connsiteY9" fmla="*/ 451614 h 539444"/>
                    <a:gd name="connsiteX10" fmla="*/ 352468 w 463553"/>
                    <a:gd name="connsiteY10" fmla="*/ 461090 h 539444"/>
                    <a:gd name="connsiteX11" fmla="*/ 333516 w 463553"/>
                    <a:gd name="connsiteY11" fmla="*/ 484779 h 539444"/>
                    <a:gd name="connsiteX12" fmla="*/ 314565 w 463553"/>
                    <a:gd name="connsiteY12" fmla="*/ 494255 h 539444"/>
                    <a:gd name="connsiteX13" fmla="*/ 295614 w 463553"/>
                    <a:gd name="connsiteY13" fmla="*/ 503730 h 539444"/>
                    <a:gd name="connsiteX14" fmla="*/ 281400 w 463553"/>
                    <a:gd name="connsiteY14" fmla="*/ 517944 h 539444"/>
                    <a:gd name="connsiteX15" fmla="*/ 271925 w 463553"/>
                    <a:gd name="connsiteY15" fmla="*/ 536895 h 539444"/>
                    <a:gd name="connsiteX16" fmla="*/ 257711 w 463553"/>
                    <a:gd name="connsiteY16" fmla="*/ 456352 h 539444"/>
                    <a:gd name="connsiteX17" fmla="*/ 229284 w 463553"/>
                    <a:gd name="connsiteY17" fmla="*/ 399498 h 539444"/>
                    <a:gd name="connsiteX18" fmla="*/ 196119 w 463553"/>
                    <a:gd name="connsiteY18" fmla="*/ 323693 h 539444"/>
                    <a:gd name="connsiteX19" fmla="*/ 172430 w 463553"/>
                    <a:gd name="connsiteY19" fmla="*/ 247888 h 539444"/>
                    <a:gd name="connsiteX20" fmla="*/ 110839 w 463553"/>
                    <a:gd name="connsiteY20" fmla="*/ 157869 h 539444"/>
                    <a:gd name="connsiteX21" fmla="*/ 82412 w 463553"/>
                    <a:gd name="connsiteY21" fmla="*/ 105753 h 539444"/>
                    <a:gd name="connsiteX22" fmla="*/ 1869 w 463553"/>
                    <a:gd name="connsiteY22" fmla="*/ 1521 h 539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63553" h="539444">
                      <a:moveTo>
                        <a:pt x="1869" y="1521"/>
                      </a:moveTo>
                      <a:cubicBezTo>
                        <a:pt x="16872" y="-7955"/>
                        <a:pt x="125052" y="29158"/>
                        <a:pt x="172430" y="48899"/>
                      </a:cubicBezTo>
                      <a:cubicBezTo>
                        <a:pt x="219808" y="68640"/>
                        <a:pt x="253763" y="89961"/>
                        <a:pt x="286138" y="119967"/>
                      </a:cubicBezTo>
                      <a:cubicBezTo>
                        <a:pt x="318513" y="149973"/>
                        <a:pt x="342202" y="191033"/>
                        <a:pt x="366681" y="228936"/>
                      </a:cubicBezTo>
                      <a:cubicBezTo>
                        <a:pt x="391160" y="266839"/>
                        <a:pt x="417218" y="305531"/>
                        <a:pt x="433011" y="347382"/>
                      </a:cubicBezTo>
                      <a:cubicBezTo>
                        <a:pt x="448804" y="389233"/>
                        <a:pt x="461438" y="480041"/>
                        <a:pt x="461438" y="480041"/>
                      </a:cubicBezTo>
                      <a:cubicBezTo>
                        <a:pt x="465386" y="502151"/>
                        <a:pt x="463807" y="483989"/>
                        <a:pt x="456700" y="480041"/>
                      </a:cubicBezTo>
                      <a:cubicBezTo>
                        <a:pt x="449593" y="476093"/>
                        <a:pt x="430642" y="461090"/>
                        <a:pt x="418797" y="456352"/>
                      </a:cubicBezTo>
                      <a:cubicBezTo>
                        <a:pt x="406952" y="451614"/>
                        <a:pt x="395108" y="452404"/>
                        <a:pt x="385632" y="451614"/>
                      </a:cubicBezTo>
                      <a:cubicBezTo>
                        <a:pt x="376156" y="450824"/>
                        <a:pt x="361943" y="451614"/>
                        <a:pt x="361943" y="451614"/>
                      </a:cubicBezTo>
                      <a:cubicBezTo>
                        <a:pt x="356416" y="453193"/>
                        <a:pt x="357206" y="455563"/>
                        <a:pt x="352468" y="461090"/>
                      </a:cubicBezTo>
                      <a:cubicBezTo>
                        <a:pt x="347730" y="466617"/>
                        <a:pt x="333516" y="484779"/>
                        <a:pt x="333516" y="484779"/>
                      </a:cubicBezTo>
                      <a:cubicBezTo>
                        <a:pt x="327199" y="490306"/>
                        <a:pt x="314565" y="494255"/>
                        <a:pt x="314565" y="494255"/>
                      </a:cubicBezTo>
                      <a:lnTo>
                        <a:pt x="295614" y="503730"/>
                      </a:lnTo>
                      <a:cubicBezTo>
                        <a:pt x="290087" y="507678"/>
                        <a:pt x="281400" y="517944"/>
                        <a:pt x="281400" y="517944"/>
                      </a:cubicBezTo>
                      <a:cubicBezTo>
                        <a:pt x="277452" y="523472"/>
                        <a:pt x="275873" y="547160"/>
                        <a:pt x="271925" y="536895"/>
                      </a:cubicBezTo>
                      <a:cubicBezTo>
                        <a:pt x="267977" y="526630"/>
                        <a:pt x="264818" y="479252"/>
                        <a:pt x="257711" y="456352"/>
                      </a:cubicBezTo>
                      <a:cubicBezTo>
                        <a:pt x="250604" y="433453"/>
                        <a:pt x="239549" y="421608"/>
                        <a:pt x="229284" y="399498"/>
                      </a:cubicBezTo>
                      <a:cubicBezTo>
                        <a:pt x="219019" y="377388"/>
                        <a:pt x="205595" y="348961"/>
                        <a:pt x="196119" y="323693"/>
                      </a:cubicBezTo>
                      <a:cubicBezTo>
                        <a:pt x="186643" y="298425"/>
                        <a:pt x="186643" y="275525"/>
                        <a:pt x="172430" y="247888"/>
                      </a:cubicBezTo>
                      <a:cubicBezTo>
                        <a:pt x="158217" y="220251"/>
                        <a:pt x="125842" y="181558"/>
                        <a:pt x="110839" y="157869"/>
                      </a:cubicBezTo>
                      <a:cubicBezTo>
                        <a:pt x="95836" y="134180"/>
                        <a:pt x="98205" y="126283"/>
                        <a:pt x="82412" y="105753"/>
                      </a:cubicBezTo>
                      <a:cubicBezTo>
                        <a:pt x="66619" y="85223"/>
                        <a:pt x="-13134" y="10997"/>
                        <a:pt x="1869" y="152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9525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Freeform 88"/>
                <p:cNvSpPr/>
                <p:nvPr/>
              </p:nvSpPr>
              <p:spPr>
                <a:xfrm flipH="1">
                  <a:off x="7457305" y="1115274"/>
                  <a:ext cx="97047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9" name="Freeform 68"/>
              <p:cNvSpPr/>
              <p:nvPr/>
            </p:nvSpPr>
            <p:spPr>
              <a:xfrm rot="20756190">
                <a:off x="6665720" y="1989406"/>
                <a:ext cx="2381130" cy="4009202"/>
              </a:xfrm>
              <a:custGeom>
                <a:avLst/>
                <a:gdLst>
                  <a:gd name="connsiteX0" fmla="*/ 978847 w 1638784"/>
                  <a:gd name="connsiteY0" fmla="*/ 5776 h 2536684"/>
                  <a:gd name="connsiteX1" fmla="*/ 875816 w 1638784"/>
                  <a:gd name="connsiteY1" fmla="*/ 95928 h 2536684"/>
                  <a:gd name="connsiteX2" fmla="*/ 811422 w 1638784"/>
                  <a:gd name="connsiteY2" fmla="*/ 179641 h 2536684"/>
                  <a:gd name="connsiteX3" fmla="*/ 785664 w 1638784"/>
                  <a:gd name="connsiteY3" fmla="*/ 218278 h 2536684"/>
                  <a:gd name="connsiteX4" fmla="*/ 766346 w 1638784"/>
                  <a:gd name="connsiteY4" fmla="*/ 256914 h 2536684"/>
                  <a:gd name="connsiteX5" fmla="*/ 663315 w 1638784"/>
                  <a:gd name="connsiteY5" fmla="*/ 327748 h 2536684"/>
                  <a:gd name="connsiteX6" fmla="*/ 573162 w 1638784"/>
                  <a:gd name="connsiteY6" fmla="*/ 366385 h 2536684"/>
                  <a:gd name="connsiteX7" fmla="*/ 489450 w 1638784"/>
                  <a:gd name="connsiteY7" fmla="*/ 359945 h 2536684"/>
                  <a:gd name="connsiteX8" fmla="*/ 418616 w 1638784"/>
                  <a:gd name="connsiteY8" fmla="*/ 321309 h 2536684"/>
                  <a:gd name="connsiteX9" fmla="*/ 334903 w 1638784"/>
                  <a:gd name="connsiteY9" fmla="*/ 437218 h 2536684"/>
                  <a:gd name="connsiteX10" fmla="*/ 206115 w 1638784"/>
                  <a:gd name="connsiteY10" fmla="*/ 617523 h 2536684"/>
                  <a:gd name="connsiteX11" fmla="*/ 141720 w 1638784"/>
                  <a:gd name="connsiteY11" fmla="*/ 765630 h 2536684"/>
                  <a:gd name="connsiteX12" fmla="*/ 83765 w 1638784"/>
                  <a:gd name="connsiteY12" fmla="*/ 913737 h 2536684"/>
                  <a:gd name="connsiteX13" fmla="*/ 77326 w 1638784"/>
                  <a:gd name="connsiteY13" fmla="*/ 1029647 h 2536684"/>
                  <a:gd name="connsiteX14" fmla="*/ 58007 w 1638784"/>
                  <a:gd name="connsiteY14" fmla="*/ 1190632 h 2536684"/>
                  <a:gd name="connsiteX15" fmla="*/ 45129 w 1638784"/>
                  <a:gd name="connsiteY15" fmla="*/ 1306542 h 2536684"/>
                  <a:gd name="connsiteX16" fmla="*/ 45129 w 1638784"/>
                  <a:gd name="connsiteY16" fmla="*/ 1441770 h 2536684"/>
                  <a:gd name="connsiteX17" fmla="*/ 70886 w 1638784"/>
                  <a:gd name="connsiteY17" fmla="*/ 1628514 h 2536684"/>
                  <a:gd name="connsiteX18" fmla="*/ 83765 w 1638784"/>
                  <a:gd name="connsiteY18" fmla="*/ 1770182 h 2536684"/>
                  <a:gd name="connsiteX19" fmla="*/ 115962 w 1638784"/>
                  <a:gd name="connsiteY19" fmla="*/ 1853894 h 2536684"/>
                  <a:gd name="connsiteX20" fmla="*/ 115962 w 1638784"/>
                  <a:gd name="connsiteY20" fmla="*/ 1898970 h 2536684"/>
                  <a:gd name="connsiteX21" fmla="*/ 83765 w 1638784"/>
                  <a:gd name="connsiteY21" fmla="*/ 1937607 h 2536684"/>
                  <a:gd name="connsiteX22" fmla="*/ 38689 w 1638784"/>
                  <a:gd name="connsiteY22" fmla="*/ 2085714 h 2536684"/>
                  <a:gd name="connsiteX23" fmla="*/ 12931 w 1638784"/>
                  <a:gd name="connsiteY23" fmla="*/ 2220942 h 2536684"/>
                  <a:gd name="connsiteX24" fmla="*/ 6492 w 1638784"/>
                  <a:gd name="connsiteY24" fmla="*/ 2323973 h 2536684"/>
                  <a:gd name="connsiteX25" fmla="*/ 53 w 1638784"/>
                  <a:gd name="connsiteY25" fmla="*/ 2427004 h 2536684"/>
                  <a:gd name="connsiteX26" fmla="*/ 6492 w 1638784"/>
                  <a:gd name="connsiteY26" fmla="*/ 2465641 h 2536684"/>
                  <a:gd name="connsiteX27" fmla="*/ 45129 w 1638784"/>
                  <a:gd name="connsiteY27" fmla="*/ 2510717 h 2536684"/>
                  <a:gd name="connsiteX28" fmla="*/ 109523 w 1638784"/>
                  <a:gd name="connsiteY28" fmla="*/ 2536475 h 2536684"/>
                  <a:gd name="connsiteX29" fmla="*/ 206115 w 1638784"/>
                  <a:gd name="connsiteY29" fmla="*/ 2523596 h 2536684"/>
                  <a:gd name="connsiteX30" fmla="*/ 302706 w 1638784"/>
                  <a:gd name="connsiteY30" fmla="*/ 2510717 h 2536684"/>
                  <a:gd name="connsiteX31" fmla="*/ 392858 w 1638784"/>
                  <a:gd name="connsiteY31" fmla="*/ 2517156 h 2536684"/>
                  <a:gd name="connsiteX32" fmla="*/ 483010 w 1638784"/>
                  <a:gd name="connsiteY32" fmla="*/ 2484959 h 2536684"/>
                  <a:gd name="connsiteX33" fmla="*/ 483010 w 1638784"/>
                  <a:gd name="connsiteY33" fmla="*/ 2484959 h 2536684"/>
                  <a:gd name="connsiteX34" fmla="*/ 470131 w 1638784"/>
                  <a:gd name="connsiteY34" fmla="*/ 2446323 h 2536684"/>
                  <a:gd name="connsiteX35" fmla="*/ 431495 w 1638784"/>
                  <a:gd name="connsiteY35" fmla="*/ 2278897 h 2536684"/>
                  <a:gd name="connsiteX36" fmla="*/ 418616 w 1638784"/>
                  <a:gd name="connsiteY36" fmla="*/ 2137230 h 2536684"/>
                  <a:gd name="connsiteX37" fmla="*/ 418616 w 1638784"/>
                  <a:gd name="connsiteY37" fmla="*/ 2021320 h 2536684"/>
                  <a:gd name="connsiteX38" fmla="*/ 437934 w 1638784"/>
                  <a:gd name="connsiteY38" fmla="*/ 1911849 h 2536684"/>
                  <a:gd name="connsiteX39" fmla="*/ 450813 w 1638784"/>
                  <a:gd name="connsiteY39" fmla="*/ 1828137 h 2536684"/>
                  <a:gd name="connsiteX40" fmla="*/ 489450 w 1638784"/>
                  <a:gd name="connsiteY40" fmla="*/ 1686469 h 2536684"/>
                  <a:gd name="connsiteX41" fmla="*/ 521647 w 1638784"/>
                  <a:gd name="connsiteY41" fmla="*/ 1596317 h 2536684"/>
                  <a:gd name="connsiteX42" fmla="*/ 573162 w 1638784"/>
                  <a:gd name="connsiteY42" fmla="*/ 1441770 h 2536684"/>
                  <a:gd name="connsiteX43" fmla="*/ 598920 w 1638784"/>
                  <a:gd name="connsiteY43" fmla="*/ 1370937 h 2536684"/>
                  <a:gd name="connsiteX44" fmla="*/ 643996 w 1638784"/>
                  <a:gd name="connsiteY44" fmla="*/ 1300103 h 2536684"/>
                  <a:gd name="connsiteX45" fmla="*/ 740588 w 1638784"/>
                  <a:gd name="connsiteY45" fmla="*/ 1351618 h 2536684"/>
                  <a:gd name="connsiteX46" fmla="*/ 843619 w 1638784"/>
                  <a:gd name="connsiteY46" fmla="*/ 1403134 h 2536684"/>
                  <a:gd name="connsiteX47" fmla="*/ 920892 w 1638784"/>
                  <a:gd name="connsiteY47" fmla="*/ 1448210 h 2536684"/>
                  <a:gd name="connsiteX48" fmla="*/ 1062560 w 1638784"/>
                  <a:gd name="connsiteY48" fmla="*/ 1519044 h 2536684"/>
                  <a:gd name="connsiteX49" fmla="*/ 1152712 w 1638784"/>
                  <a:gd name="connsiteY49" fmla="*/ 1576999 h 2536684"/>
                  <a:gd name="connsiteX50" fmla="*/ 1249303 w 1638784"/>
                  <a:gd name="connsiteY50" fmla="*/ 1634954 h 2536684"/>
                  <a:gd name="connsiteX51" fmla="*/ 1262182 w 1638784"/>
                  <a:gd name="connsiteY51" fmla="*/ 1654272 h 2536684"/>
                  <a:gd name="connsiteX52" fmla="*/ 1268622 w 1638784"/>
                  <a:gd name="connsiteY52" fmla="*/ 1750863 h 2536684"/>
                  <a:gd name="connsiteX53" fmla="*/ 1223546 w 1638784"/>
                  <a:gd name="connsiteY53" fmla="*/ 1866773 h 2536684"/>
                  <a:gd name="connsiteX54" fmla="*/ 1184909 w 1638784"/>
                  <a:gd name="connsiteY54" fmla="*/ 1956925 h 2536684"/>
                  <a:gd name="connsiteX55" fmla="*/ 1184909 w 1638784"/>
                  <a:gd name="connsiteY55" fmla="*/ 2027759 h 2536684"/>
                  <a:gd name="connsiteX56" fmla="*/ 1184909 w 1638784"/>
                  <a:gd name="connsiteY56" fmla="*/ 2092154 h 2536684"/>
                  <a:gd name="connsiteX57" fmla="*/ 1184909 w 1638784"/>
                  <a:gd name="connsiteY57" fmla="*/ 2124351 h 2536684"/>
                  <a:gd name="connsiteX58" fmla="*/ 1217106 w 1638784"/>
                  <a:gd name="connsiteY58" fmla="*/ 2124351 h 2536684"/>
                  <a:gd name="connsiteX59" fmla="*/ 1294379 w 1638784"/>
                  <a:gd name="connsiteY59" fmla="*/ 2130790 h 2536684"/>
                  <a:gd name="connsiteX60" fmla="*/ 1384531 w 1638784"/>
                  <a:gd name="connsiteY60" fmla="*/ 2130790 h 2536684"/>
                  <a:gd name="connsiteX61" fmla="*/ 1455365 w 1638784"/>
                  <a:gd name="connsiteY61" fmla="*/ 2130790 h 2536684"/>
                  <a:gd name="connsiteX62" fmla="*/ 1513320 w 1638784"/>
                  <a:gd name="connsiteY62" fmla="*/ 2150109 h 2536684"/>
                  <a:gd name="connsiteX63" fmla="*/ 1577715 w 1638784"/>
                  <a:gd name="connsiteY63" fmla="*/ 2130790 h 2536684"/>
                  <a:gd name="connsiteX64" fmla="*/ 1577715 w 1638784"/>
                  <a:gd name="connsiteY64" fmla="*/ 2085714 h 2536684"/>
                  <a:gd name="connsiteX65" fmla="*/ 1597033 w 1638784"/>
                  <a:gd name="connsiteY65" fmla="*/ 1982683 h 2536684"/>
                  <a:gd name="connsiteX66" fmla="*/ 1635669 w 1638784"/>
                  <a:gd name="connsiteY66" fmla="*/ 1795940 h 2536684"/>
                  <a:gd name="connsiteX67" fmla="*/ 1635669 w 1638784"/>
                  <a:gd name="connsiteY67" fmla="*/ 1692909 h 2536684"/>
                  <a:gd name="connsiteX68" fmla="*/ 1629230 w 1638784"/>
                  <a:gd name="connsiteY68" fmla="*/ 1609196 h 2536684"/>
                  <a:gd name="connsiteX69" fmla="*/ 1622791 w 1638784"/>
                  <a:gd name="connsiteY69" fmla="*/ 1570559 h 2536684"/>
                  <a:gd name="connsiteX70" fmla="*/ 1558396 w 1638784"/>
                  <a:gd name="connsiteY70" fmla="*/ 1499725 h 2536684"/>
                  <a:gd name="connsiteX71" fmla="*/ 1455365 w 1638784"/>
                  <a:gd name="connsiteY71" fmla="*/ 1409573 h 2536684"/>
                  <a:gd name="connsiteX72" fmla="*/ 1300819 w 1638784"/>
                  <a:gd name="connsiteY72" fmla="*/ 1274345 h 2536684"/>
                  <a:gd name="connsiteX73" fmla="*/ 1300819 w 1638784"/>
                  <a:gd name="connsiteY73" fmla="*/ 1274345 h 2536684"/>
                  <a:gd name="connsiteX74" fmla="*/ 1197788 w 1638784"/>
                  <a:gd name="connsiteY74" fmla="*/ 1190632 h 2536684"/>
                  <a:gd name="connsiteX75" fmla="*/ 1101196 w 1638784"/>
                  <a:gd name="connsiteY75" fmla="*/ 1113359 h 2536684"/>
                  <a:gd name="connsiteX76" fmla="*/ 1036802 w 1638784"/>
                  <a:gd name="connsiteY76" fmla="*/ 1055404 h 2536684"/>
                  <a:gd name="connsiteX77" fmla="*/ 985286 w 1638784"/>
                  <a:gd name="connsiteY77" fmla="*/ 1029647 h 2536684"/>
                  <a:gd name="connsiteX78" fmla="*/ 1049681 w 1638784"/>
                  <a:gd name="connsiteY78" fmla="*/ 933055 h 2536684"/>
                  <a:gd name="connsiteX79" fmla="*/ 1101196 w 1638784"/>
                  <a:gd name="connsiteY79" fmla="*/ 855782 h 2536684"/>
                  <a:gd name="connsiteX80" fmla="*/ 1165591 w 1638784"/>
                  <a:gd name="connsiteY80" fmla="*/ 797827 h 2536684"/>
                  <a:gd name="connsiteX81" fmla="*/ 1242864 w 1638784"/>
                  <a:gd name="connsiteY81" fmla="*/ 707675 h 2536684"/>
                  <a:gd name="connsiteX82" fmla="*/ 1320137 w 1638784"/>
                  <a:gd name="connsiteY82" fmla="*/ 611083 h 2536684"/>
                  <a:gd name="connsiteX83" fmla="*/ 1461805 w 1638784"/>
                  <a:gd name="connsiteY83" fmla="*/ 527370 h 2536684"/>
                  <a:gd name="connsiteX84" fmla="*/ 1461805 w 1638784"/>
                  <a:gd name="connsiteY84" fmla="*/ 527370 h 2536684"/>
                  <a:gd name="connsiteX85" fmla="*/ 1500441 w 1638784"/>
                  <a:gd name="connsiteY85" fmla="*/ 469416 h 2536684"/>
                  <a:gd name="connsiteX86" fmla="*/ 1539078 w 1638784"/>
                  <a:gd name="connsiteY86" fmla="*/ 424340 h 2536684"/>
                  <a:gd name="connsiteX87" fmla="*/ 1551957 w 1638784"/>
                  <a:gd name="connsiteY87" fmla="*/ 385703 h 2536684"/>
                  <a:gd name="connsiteX88" fmla="*/ 1506881 w 1638784"/>
                  <a:gd name="connsiteY88" fmla="*/ 353506 h 2536684"/>
                  <a:gd name="connsiteX89" fmla="*/ 1468244 w 1638784"/>
                  <a:gd name="connsiteY89" fmla="*/ 353506 h 2536684"/>
                  <a:gd name="connsiteX90" fmla="*/ 1423168 w 1638784"/>
                  <a:gd name="connsiteY90" fmla="*/ 424340 h 2536684"/>
                  <a:gd name="connsiteX91" fmla="*/ 1371653 w 1638784"/>
                  <a:gd name="connsiteY91" fmla="*/ 462976 h 2536684"/>
                  <a:gd name="connsiteX92" fmla="*/ 1300819 w 1638784"/>
                  <a:gd name="connsiteY92" fmla="*/ 520931 h 2536684"/>
                  <a:gd name="connsiteX93" fmla="*/ 1262182 w 1638784"/>
                  <a:gd name="connsiteY93" fmla="*/ 559568 h 2536684"/>
                  <a:gd name="connsiteX94" fmla="*/ 1236424 w 1638784"/>
                  <a:gd name="connsiteY94" fmla="*/ 585325 h 2536684"/>
                  <a:gd name="connsiteX95" fmla="*/ 1165591 w 1638784"/>
                  <a:gd name="connsiteY95" fmla="*/ 559568 h 2536684"/>
                  <a:gd name="connsiteX96" fmla="*/ 1094757 w 1638784"/>
                  <a:gd name="connsiteY96" fmla="*/ 527370 h 2536684"/>
                  <a:gd name="connsiteX97" fmla="*/ 1023923 w 1638784"/>
                  <a:gd name="connsiteY97" fmla="*/ 501613 h 2536684"/>
                  <a:gd name="connsiteX98" fmla="*/ 940210 w 1638784"/>
                  <a:gd name="connsiteY98" fmla="*/ 450097 h 2536684"/>
                  <a:gd name="connsiteX99" fmla="*/ 895134 w 1638784"/>
                  <a:gd name="connsiteY99" fmla="*/ 411461 h 2536684"/>
                  <a:gd name="connsiteX100" fmla="*/ 882255 w 1638784"/>
                  <a:gd name="connsiteY100" fmla="*/ 321309 h 2536684"/>
                  <a:gd name="connsiteX101" fmla="*/ 895134 w 1638784"/>
                  <a:gd name="connsiteY101" fmla="*/ 263354 h 2536684"/>
                  <a:gd name="connsiteX102" fmla="*/ 927331 w 1638784"/>
                  <a:gd name="connsiteY102" fmla="*/ 211838 h 2536684"/>
                  <a:gd name="connsiteX103" fmla="*/ 991726 w 1638784"/>
                  <a:gd name="connsiteY103" fmla="*/ 134565 h 2536684"/>
                  <a:gd name="connsiteX104" fmla="*/ 1036802 w 1638784"/>
                  <a:gd name="connsiteY104" fmla="*/ 63731 h 2536684"/>
                  <a:gd name="connsiteX105" fmla="*/ 1075438 w 1638784"/>
                  <a:gd name="connsiteY105" fmla="*/ 50852 h 2536684"/>
                  <a:gd name="connsiteX106" fmla="*/ 1075438 w 1638784"/>
                  <a:gd name="connsiteY106" fmla="*/ 37973 h 2536684"/>
                  <a:gd name="connsiteX107" fmla="*/ 1036802 w 1638784"/>
                  <a:gd name="connsiteY107" fmla="*/ 12216 h 2536684"/>
                  <a:gd name="connsiteX108" fmla="*/ 978847 w 1638784"/>
                  <a:gd name="connsiteY108" fmla="*/ 5776 h 2536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</a:cxnLst>
                <a:rect l="l" t="t" r="r" b="b"/>
                <a:pathLst>
                  <a:path w="1638784" h="2536684">
                    <a:moveTo>
                      <a:pt x="978847" y="5776"/>
                    </a:moveTo>
                    <a:cubicBezTo>
                      <a:pt x="952016" y="19728"/>
                      <a:pt x="903720" y="66951"/>
                      <a:pt x="875816" y="95928"/>
                    </a:cubicBezTo>
                    <a:cubicBezTo>
                      <a:pt x="847912" y="124905"/>
                      <a:pt x="826447" y="159249"/>
                      <a:pt x="811422" y="179641"/>
                    </a:cubicBezTo>
                    <a:cubicBezTo>
                      <a:pt x="796397" y="200033"/>
                      <a:pt x="793177" y="205399"/>
                      <a:pt x="785664" y="218278"/>
                    </a:cubicBezTo>
                    <a:cubicBezTo>
                      <a:pt x="778151" y="231157"/>
                      <a:pt x="786737" y="238669"/>
                      <a:pt x="766346" y="256914"/>
                    </a:cubicBezTo>
                    <a:cubicBezTo>
                      <a:pt x="745955" y="275159"/>
                      <a:pt x="695512" y="309503"/>
                      <a:pt x="663315" y="327748"/>
                    </a:cubicBezTo>
                    <a:cubicBezTo>
                      <a:pt x="631118" y="345993"/>
                      <a:pt x="602139" y="361019"/>
                      <a:pt x="573162" y="366385"/>
                    </a:cubicBezTo>
                    <a:cubicBezTo>
                      <a:pt x="544185" y="371751"/>
                      <a:pt x="515208" y="367458"/>
                      <a:pt x="489450" y="359945"/>
                    </a:cubicBezTo>
                    <a:cubicBezTo>
                      <a:pt x="463692" y="352432"/>
                      <a:pt x="444374" y="308430"/>
                      <a:pt x="418616" y="321309"/>
                    </a:cubicBezTo>
                    <a:cubicBezTo>
                      <a:pt x="392858" y="334188"/>
                      <a:pt x="334903" y="437218"/>
                      <a:pt x="334903" y="437218"/>
                    </a:cubicBezTo>
                    <a:cubicBezTo>
                      <a:pt x="299486" y="486587"/>
                      <a:pt x="238312" y="562788"/>
                      <a:pt x="206115" y="617523"/>
                    </a:cubicBezTo>
                    <a:cubicBezTo>
                      <a:pt x="173918" y="672258"/>
                      <a:pt x="162112" y="716261"/>
                      <a:pt x="141720" y="765630"/>
                    </a:cubicBezTo>
                    <a:cubicBezTo>
                      <a:pt x="121328" y="814999"/>
                      <a:pt x="94497" y="869734"/>
                      <a:pt x="83765" y="913737"/>
                    </a:cubicBezTo>
                    <a:cubicBezTo>
                      <a:pt x="73033" y="957740"/>
                      <a:pt x="81619" y="983498"/>
                      <a:pt x="77326" y="1029647"/>
                    </a:cubicBezTo>
                    <a:cubicBezTo>
                      <a:pt x="73033" y="1075796"/>
                      <a:pt x="63373" y="1144483"/>
                      <a:pt x="58007" y="1190632"/>
                    </a:cubicBezTo>
                    <a:cubicBezTo>
                      <a:pt x="52641" y="1236781"/>
                      <a:pt x="47275" y="1264686"/>
                      <a:pt x="45129" y="1306542"/>
                    </a:cubicBezTo>
                    <a:cubicBezTo>
                      <a:pt x="42983" y="1348398"/>
                      <a:pt x="40836" y="1388108"/>
                      <a:pt x="45129" y="1441770"/>
                    </a:cubicBezTo>
                    <a:cubicBezTo>
                      <a:pt x="49422" y="1495432"/>
                      <a:pt x="64447" y="1573779"/>
                      <a:pt x="70886" y="1628514"/>
                    </a:cubicBezTo>
                    <a:cubicBezTo>
                      <a:pt x="77325" y="1683249"/>
                      <a:pt x="76252" y="1732619"/>
                      <a:pt x="83765" y="1770182"/>
                    </a:cubicBezTo>
                    <a:cubicBezTo>
                      <a:pt x="91278" y="1807745"/>
                      <a:pt x="110596" y="1832429"/>
                      <a:pt x="115962" y="1853894"/>
                    </a:cubicBezTo>
                    <a:cubicBezTo>
                      <a:pt x="121328" y="1875359"/>
                      <a:pt x="121328" y="1885018"/>
                      <a:pt x="115962" y="1898970"/>
                    </a:cubicBezTo>
                    <a:cubicBezTo>
                      <a:pt x="110596" y="1912922"/>
                      <a:pt x="96644" y="1906483"/>
                      <a:pt x="83765" y="1937607"/>
                    </a:cubicBezTo>
                    <a:cubicBezTo>
                      <a:pt x="70886" y="1968731"/>
                      <a:pt x="50495" y="2038492"/>
                      <a:pt x="38689" y="2085714"/>
                    </a:cubicBezTo>
                    <a:cubicBezTo>
                      <a:pt x="26883" y="2132937"/>
                      <a:pt x="18297" y="2181232"/>
                      <a:pt x="12931" y="2220942"/>
                    </a:cubicBezTo>
                    <a:cubicBezTo>
                      <a:pt x="7565" y="2260652"/>
                      <a:pt x="6492" y="2323973"/>
                      <a:pt x="6492" y="2323973"/>
                    </a:cubicBezTo>
                    <a:cubicBezTo>
                      <a:pt x="4346" y="2358317"/>
                      <a:pt x="53" y="2403393"/>
                      <a:pt x="53" y="2427004"/>
                    </a:cubicBezTo>
                    <a:cubicBezTo>
                      <a:pt x="53" y="2450615"/>
                      <a:pt x="-1021" y="2451689"/>
                      <a:pt x="6492" y="2465641"/>
                    </a:cubicBezTo>
                    <a:cubicBezTo>
                      <a:pt x="14005" y="2479593"/>
                      <a:pt x="27957" y="2498911"/>
                      <a:pt x="45129" y="2510717"/>
                    </a:cubicBezTo>
                    <a:cubicBezTo>
                      <a:pt x="62301" y="2522523"/>
                      <a:pt x="82692" y="2534329"/>
                      <a:pt x="109523" y="2536475"/>
                    </a:cubicBezTo>
                    <a:cubicBezTo>
                      <a:pt x="136354" y="2538621"/>
                      <a:pt x="206115" y="2523596"/>
                      <a:pt x="206115" y="2523596"/>
                    </a:cubicBezTo>
                    <a:cubicBezTo>
                      <a:pt x="238312" y="2519303"/>
                      <a:pt x="271582" y="2511790"/>
                      <a:pt x="302706" y="2510717"/>
                    </a:cubicBezTo>
                    <a:cubicBezTo>
                      <a:pt x="333830" y="2509644"/>
                      <a:pt x="362807" y="2521449"/>
                      <a:pt x="392858" y="2517156"/>
                    </a:cubicBezTo>
                    <a:cubicBezTo>
                      <a:pt x="422909" y="2512863"/>
                      <a:pt x="483010" y="2484959"/>
                      <a:pt x="483010" y="2484959"/>
                    </a:cubicBezTo>
                    <a:lnTo>
                      <a:pt x="483010" y="2484959"/>
                    </a:lnTo>
                    <a:cubicBezTo>
                      <a:pt x="480864" y="2478520"/>
                      <a:pt x="478717" y="2480667"/>
                      <a:pt x="470131" y="2446323"/>
                    </a:cubicBezTo>
                    <a:cubicBezTo>
                      <a:pt x="461545" y="2411979"/>
                      <a:pt x="440081" y="2330412"/>
                      <a:pt x="431495" y="2278897"/>
                    </a:cubicBezTo>
                    <a:cubicBezTo>
                      <a:pt x="422909" y="2227382"/>
                      <a:pt x="420762" y="2180159"/>
                      <a:pt x="418616" y="2137230"/>
                    </a:cubicBezTo>
                    <a:cubicBezTo>
                      <a:pt x="416470" y="2094301"/>
                      <a:pt x="415396" y="2058884"/>
                      <a:pt x="418616" y="2021320"/>
                    </a:cubicBezTo>
                    <a:cubicBezTo>
                      <a:pt x="421836" y="1983757"/>
                      <a:pt x="432568" y="1944046"/>
                      <a:pt x="437934" y="1911849"/>
                    </a:cubicBezTo>
                    <a:cubicBezTo>
                      <a:pt x="443300" y="1879652"/>
                      <a:pt x="442227" y="1865700"/>
                      <a:pt x="450813" y="1828137"/>
                    </a:cubicBezTo>
                    <a:cubicBezTo>
                      <a:pt x="459399" y="1790574"/>
                      <a:pt x="477644" y="1725106"/>
                      <a:pt x="489450" y="1686469"/>
                    </a:cubicBezTo>
                    <a:cubicBezTo>
                      <a:pt x="501256" y="1647832"/>
                      <a:pt x="507695" y="1637100"/>
                      <a:pt x="521647" y="1596317"/>
                    </a:cubicBezTo>
                    <a:cubicBezTo>
                      <a:pt x="535599" y="1555534"/>
                      <a:pt x="560283" y="1479333"/>
                      <a:pt x="573162" y="1441770"/>
                    </a:cubicBezTo>
                    <a:cubicBezTo>
                      <a:pt x="586041" y="1404207"/>
                      <a:pt x="587114" y="1394548"/>
                      <a:pt x="598920" y="1370937"/>
                    </a:cubicBezTo>
                    <a:cubicBezTo>
                      <a:pt x="610726" y="1347326"/>
                      <a:pt x="620385" y="1303323"/>
                      <a:pt x="643996" y="1300103"/>
                    </a:cubicBezTo>
                    <a:cubicBezTo>
                      <a:pt x="667607" y="1296883"/>
                      <a:pt x="707318" y="1334446"/>
                      <a:pt x="740588" y="1351618"/>
                    </a:cubicBezTo>
                    <a:cubicBezTo>
                      <a:pt x="773858" y="1368790"/>
                      <a:pt x="813568" y="1387035"/>
                      <a:pt x="843619" y="1403134"/>
                    </a:cubicBezTo>
                    <a:cubicBezTo>
                      <a:pt x="873670" y="1419233"/>
                      <a:pt x="884402" y="1428892"/>
                      <a:pt x="920892" y="1448210"/>
                    </a:cubicBezTo>
                    <a:cubicBezTo>
                      <a:pt x="957382" y="1467528"/>
                      <a:pt x="1023923" y="1497579"/>
                      <a:pt x="1062560" y="1519044"/>
                    </a:cubicBezTo>
                    <a:cubicBezTo>
                      <a:pt x="1101197" y="1540509"/>
                      <a:pt x="1121588" y="1557681"/>
                      <a:pt x="1152712" y="1576999"/>
                    </a:cubicBezTo>
                    <a:cubicBezTo>
                      <a:pt x="1183836" y="1596317"/>
                      <a:pt x="1249303" y="1634954"/>
                      <a:pt x="1249303" y="1634954"/>
                    </a:cubicBezTo>
                    <a:cubicBezTo>
                      <a:pt x="1267548" y="1647833"/>
                      <a:pt x="1258962" y="1634954"/>
                      <a:pt x="1262182" y="1654272"/>
                    </a:cubicBezTo>
                    <a:cubicBezTo>
                      <a:pt x="1265402" y="1673590"/>
                      <a:pt x="1275061" y="1715446"/>
                      <a:pt x="1268622" y="1750863"/>
                    </a:cubicBezTo>
                    <a:cubicBezTo>
                      <a:pt x="1262183" y="1786280"/>
                      <a:pt x="1237498" y="1832429"/>
                      <a:pt x="1223546" y="1866773"/>
                    </a:cubicBezTo>
                    <a:cubicBezTo>
                      <a:pt x="1209594" y="1901117"/>
                      <a:pt x="1191349" y="1930094"/>
                      <a:pt x="1184909" y="1956925"/>
                    </a:cubicBezTo>
                    <a:cubicBezTo>
                      <a:pt x="1178470" y="1983756"/>
                      <a:pt x="1184909" y="2027759"/>
                      <a:pt x="1184909" y="2027759"/>
                    </a:cubicBezTo>
                    <a:lnTo>
                      <a:pt x="1184909" y="2092154"/>
                    </a:lnTo>
                    <a:cubicBezTo>
                      <a:pt x="1184909" y="2108253"/>
                      <a:pt x="1179543" y="2118985"/>
                      <a:pt x="1184909" y="2124351"/>
                    </a:cubicBezTo>
                    <a:cubicBezTo>
                      <a:pt x="1190275" y="2129717"/>
                      <a:pt x="1198861" y="2123278"/>
                      <a:pt x="1217106" y="2124351"/>
                    </a:cubicBezTo>
                    <a:cubicBezTo>
                      <a:pt x="1235351" y="2125424"/>
                      <a:pt x="1266475" y="2129717"/>
                      <a:pt x="1294379" y="2130790"/>
                    </a:cubicBezTo>
                    <a:cubicBezTo>
                      <a:pt x="1322283" y="2131863"/>
                      <a:pt x="1384531" y="2130790"/>
                      <a:pt x="1384531" y="2130790"/>
                    </a:cubicBezTo>
                    <a:cubicBezTo>
                      <a:pt x="1411362" y="2130790"/>
                      <a:pt x="1433900" y="2127570"/>
                      <a:pt x="1455365" y="2130790"/>
                    </a:cubicBezTo>
                    <a:cubicBezTo>
                      <a:pt x="1476830" y="2134010"/>
                      <a:pt x="1492928" y="2150109"/>
                      <a:pt x="1513320" y="2150109"/>
                    </a:cubicBezTo>
                    <a:cubicBezTo>
                      <a:pt x="1533712" y="2150109"/>
                      <a:pt x="1566983" y="2141522"/>
                      <a:pt x="1577715" y="2130790"/>
                    </a:cubicBezTo>
                    <a:cubicBezTo>
                      <a:pt x="1588447" y="2120058"/>
                      <a:pt x="1574495" y="2110399"/>
                      <a:pt x="1577715" y="2085714"/>
                    </a:cubicBezTo>
                    <a:cubicBezTo>
                      <a:pt x="1580935" y="2061030"/>
                      <a:pt x="1587374" y="2030979"/>
                      <a:pt x="1597033" y="1982683"/>
                    </a:cubicBezTo>
                    <a:cubicBezTo>
                      <a:pt x="1606692" y="1934387"/>
                      <a:pt x="1629230" y="1844236"/>
                      <a:pt x="1635669" y="1795940"/>
                    </a:cubicBezTo>
                    <a:cubicBezTo>
                      <a:pt x="1642108" y="1747644"/>
                      <a:pt x="1636742" y="1724033"/>
                      <a:pt x="1635669" y="1692909"/>
                    </a:cubicBezTo>
                    <a:cubicBezTo>
                      <a:pt x="1634596" y="1661785"/>
                      <a:pt x="1631376" y="1629588"/>
                      <a:pt x="1629230" y="1609196"/>
                    </a:cubicBezTo>
                    <a:cubicBezTo>
                      <a:pt x="1627084" y="1588804"/>
                      <a:pt x="1634597" y="1588804"/>
                      <a:pt x="1622791" y="1570559"/>
                    </a:cubicBezTo>
                    <a:cubicBezTo>
                      <a:pt x="1610985" y="1552314"/>
                      <a:pt x="1586300" y="1526556"/>
                      <a:pt x="1558396" y="1499725"/>
                    </a:cubicBezTo>
                    <a:cubicBezTo>
                      <a:pt x="1530492" y="1472894"/>
                      <a:pt x="1455365" y="1409573"/>
                      <a:pt x="1455365" y="1409573"/>
                    </a:cubicBezTo>
                    <a:lnTo>
                      <a:pt x="1300819" y="1274345"/>
                    </a:lnTo>
                    <a:lnTo>
                      <a:pt x="1300819" y="1274345"/>
                    </a:lnTo>
                    <a:lnTo>
                      <a:pt x="1197788" y="1190632"/>
                    </a:lnTo>
                    <a:cubicBezTo>
                      <a:pt x="1164518" y="1163801"/>
                      <a:pt x="1128027" y="1135897"/>
                      <a:pt x="1101196" y="1113359"/>
                    </a:cubicBezTo>
                    <a:cubicBezTo>
                      <a:pt x="1074365" y="1090821"/>
                      <a:pt x="1056120" y="1069356"/>
                      <a:pt x="1036802" y="1055404"/>
                    </a:cubicBezTo>
                    <a:cubicBezTo>
                      <a:pt x="1017484" y="1041452"/>
                      <a:pt x="983139" y="1050039"/>
                      <a:pt x="985286" y="1029647"/>
                    </a:cubicBezTo>
                    <a:cubicBezTo>
                      <a:pt x="987433" y="1009255"/>
                      <a:pt x="1049681" y="933055"/>
                      <a:pt x="1049681" y="933055"/>
                    </a:cubicBezTo>
                    <a:cubicBezTo>
                      <a:pt x="1068999" y="904077"/>
                      <a:pt x="1081878" y="878320"/>
                      <a:pt x="1101196" y="855782"/>
                    </a:cubicBezTo>
                    <a:cubicBezTo>
                      <a:pt x="1120514" y="833244"/>
                      <a:pt x="1141980" y="822512"/>
                      <a:pt x="1165591" y="797827"/>
                    </a:cubicBezTo>
                    <a:cubicBezTo>
                      <a:pt x="1189202" y="773142"/>
                      <a:pt x="1217106" y="738799"/>
                      <a:pt x="1242864" y="707675"/>
                    </a:cubicBezTo>
                    <a:cubicBezTo>
                      <a:pt x="1268622" y="676551"/>
                      <a:pt x="1283647" y="641134"/>
                      <a:pt x="1320137" y="611083"/>
                    </a:cubicBezTo>
                    <a:cubicBezTo>
                      <a:pt x="1356627" y="581032"/>
                      <a:pt x="1461805" y="527370"/>
                      <a:pt x="1461805" y="527370"/>
                    </a:cubicBezTo>
                    <a:lnTo>
                      <a:pt x="1461805" y="527370"/>
                    </a:lnTo>
                    <a:cubicBezTo>
                      <a:pt x="1468244" y="517711"/>
                      <a:pt x="1487562" y="486588"/>
                      <a:pt x="1500441" y="469416"/>
                    </a:cubicBezTo>
                    <a:cubicBezTo>
                      <a:pt x="1513320" y="452244"/>
                      <a:pt x="1530492" y="438292"/>
                      <a:pt x="1539078" y="424340"/>
                    </a:cubicBezTo>
                    <a:cubicBezTo>
                      <a:pt x="1547664" y="410388"/>
                      <a:pt x="1557323" y="397509"/>
                      <a:pt x="1551957" y="385703"/>
                    </a:cubicBezTo>
                    <a:cubicBezTo>
                      <a:pt x="1546591" y="373897"/>
                      <a:pt x="1520833" y="358872"/>
                      <a:pt x="1506881" y="353506"/>
                    </a:cubicBezTo>
                    <a:cubicBezTo>
                      <a:pt x="1492929" y="348140"/>
                      <a:pt x="1482196" y="341700"/>
                      <a:pt x="1468244" y="353506"/>
                    </a:cubicBezTo>
                    <a:cubicBezTo>
                      <a:pt x="1454292" y="365312"/>
                      <a:pt x="1439266" y="406095"/>
                      <a:pt x="1423168" y="424340"/>
                    </a:cubicBezTo>
                    <a:cubicBezTo>
                      <a:pt x="1407070" y="442585"/>
                      <a:pt x="1392044" y="446878"/>
                      <a:pt x="1371653" y="462976"/>
                    </a:cubicBezTo>
                    <a:cubicBezTo>
                      <a:pt x="1351262" y="479074"/>
                      <a:pt x="1319064" y="504832"/>
                      <a:pt x="1300819" y="520931"/>
                    </a:cubicBezTo>
                    <a:cubicBezTo>
                      <a:pt x="1282574" y="537030"/>
                      <a:pt x="1262182" y="559568"/>
                      <a:pt x="1262182" y="559568"/>
                    </a:cubicBezTo>
                    <a:cubicBezTo>
                      <a:pt x="1251450" y="570300"/>
                      <a:pt x="1252522" y="585325"/>
                      <a:pt x="1236424" y="585325"/>
                    </a:cubicBezTo>
                    <a:cubicBezTo>
                      <a:pt x="1220326" y="585325"/>
                      <a:pt x="1189202" y="569227"/>
                      <a:pt x="1165591" y="559568"/>
                    </a:cubicBezTo>
                    <a:cubicBezTo>
                      <a:pt x="1141980" y="549909"/>
                      <a:pt x="1118368" y="537029"/>
                      <a:pt x="1094757" y="527370"/>
                    </a:cubicBezTo>
                    <a:cubicBezTo>
                      <a:pt x="1071146" y="517711"/>
                      <a:pt x="1049681" y="514492"/>
                      <a:pt x="1023923" y="501613"/>
                    </a:cubicBezTo>
                    <a:cubicBezTo>
                      <a:pt x="998165" y="488734"/>
                      <a:pt x="961675" y="465122"/>
                      <a:pt x="940210" y="450097"/>
                    </a:cubicBezTo>
                    <a:cubicBezTo>
                      <a:pt x="918745" y="435072"/>
                      <a:pt x="904793" y="432926"/>
                      <a:pt x="895134" y="411461"/>
                    </a:cubicBezTo>
                    <a:cubicBezTo>
                      <a:pt x="885475" y="389996"/>
                      <a:pt x="882255" y="345993"/>
                      <a:pt x="882255" y="321309"/>
                    </a:cubicBezTo>
                    <a:cubicBezTo>
                      <a:pt x="882255" y="296625"/>
                      <a:pt x="887621" y="281599"/>
                      <a:pt x="895134" y="263354"/>
                    </a:cubicBezTo>
                    <a:cubicBezTo>
                      <a:pt x="902647" y="245109"/>
                      <a:pt x="911232" y="233303"/>
                      <a:pt x="927331" y="211838"/>
                    </a:cubicBezTo>
                    <a:cubicBezTo>
                      <a:pt x="943430" y="190373"/>
                      <a:pt x="973481" y="159249"/>
                      <a:pt x="991726" y="134565"/>
                    </a:cubicBezTo>
                    <a:cubicBezTo>
                      <a:pt x="1009971" y="109881"/>
                      <a:pt x="1022850" y="77683"/>
                      <a:pt x="1036802" y="63731"/>
                    </a:cubicBezTo>
                    <a:cubicBezTo>
                      <a:pt x="1050754" y="49779"/>
                      <a:pt x="1075438" y="50852"/>
                      <a:pt x="1075438" y="50852"/>
                    </a:cubicBezTo>
                    <a:cubicBezTo>
                      <a:pt x="1081877" y="46559"/>
                      <a:pt x="1081877" y="44412"/>
                      <a:pt x="1075438" y="37973"/>
                    </a:cubicBezTo>
                    <a:cubicBezTo>
                      <a:pt x="1068999" y="31534"/>
                      <a:pt x="1049681" y="17582"/>
                      <a:pt x="1036802" y="12216"/>
                    </a:cubicBezTo>
                    <a:cubicBezTo>
                      <a:pt x="1023923" y="6850"/>
                      <a:pt x="1005678" y="-8176"/>
                      <a:pt x="978847" y="5776"/>
                    </a:cubicBezTo>
                    <a:close/>
                  </a:path>
                </a:pathLst>
              </a:custGeom>
              <a:solidFill>
                <a:srgbClr val="08466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Rectangle 46"/>
              <p:cNvSpPr/>
              <p:nvPr/>
            </p:nvSpPr>
            <p:spPr>
              <a:xfrm rot="18736878">
                <a:off x="7649426" y="2848309"/>
                <a:ext cx="123431" cy="2711852"/>
              </a:xfrm>
              <a:custGeom>
                <a:avLst/>
                <a:gdLst>
                  <a:gd name="connsiteX0" fmla="*/ 0 w 126493"/>
                  <a:gd name="connsiteY0" fmla="*/ 0 h 779014"/>
                  <a:gd name="connsiteX1" fmla="*/ 126493 w 126493"/>
                  <a:gd name="connsiteY1" fmla="*/ 0 h 779014"/>
                  <a:gd name="connsiteX2" fmla="*/ 126493 w 126493"/>
                  <a:gd name="connsiteY2" fmla="*/ 779014 h 779014"/>
                  <a:gd name="connsiteX3" fmla="*/ 0 w 126493"/>
                  <a:gd name="connsiteY3" fmla="*/ 779014 h 779014"/>
                  <a:gd name="connsiteX4" fmla="*/ 0 w 126493"/>
                  <a:gd name="connsiteY4" fmla="*/ 0 h 779014"/>
                  <a:gd name="connsiteX0" fmla="*/ 0 w 126493"/>
                  <a:gd name="connsiteY0" fmla="*/ 10618 h 789632"/>
                  <a:gd name="connsiteX1" fmla="*/ 126493 w 126493"/>
                  <a:gd name="connsiteY1" fmla="*/ 10618 h 789632"/>
                  <a:gd name="connsiteX2" fmla="*/ 126493 w 126493"/>
                  <a:gd name="connsiteY2" fmla="*/ 789632 h 789632"/>
                  <a:gd name="connsiteX3" fmla="*/ 0 w 126493"/>
                  <a:gd name="connsiteY3" fmla="*/ 789632 h 789632"/>
                  <a:gd name="connsiteX4" fmla="*/ 0 w 126493"/>
                  <a:gd name="connsiteY4" fmla="*/ 10618 h 789632"/>
                  <a:gd name="connsiteX0" fmla="*/ 0 w 126493"/>
                  <a:gd name="connsiteY0" fmla="*/ 16742 h 795756"/>
                  <a:gd name="connsiteX1" fmla="*/ 126493 w 126493"/>
                  <a:gd name="connsiteY1" fmla="*/ 16742 h 795756"/>
                  <a:gd name="connsiteX2" fmla="*/ 126493 w 126493"/>
                  <a:gd name="connsiteY2" fmla="*/ 795756 h 795756"/>
                  <a:gd name="connsiteX3" fmla="*/ 0 w 126493"/>
                  <a:gd name="connsiteY3" fmla="*/ 795756 h 795756"/>
                  <a:gd name="connsiteX4" fmla="*/ 0 w 126493"/>
                  <a:gd name="connsiteY4" fmla="*/ 16742 h 795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493" h="795756">
                    <a:moveTo>
                      <a:pt x="0" y="16742"/>
                    </a:moveTo>
                    <a:cubicBezTo>
                      <a:pt x="40520" y="-7149"/>
                      <a:pt x="79903" y="-3957"/>
                      <a:pt x="126493" y="16742"/>
                    </a:cubicBezTo>
                    <a:lnTo>
                      <a:pt x="126493" y="795756"/>
                    </a:lnTo>
                    <a:lnTo>
                      <a:pt x="0" y="795756"/>
                    </a:lnTo>
                    <a:lnTo>
                      <a:pt x="0" y="16742"/>
                    </a:lnTo>
                    <a:close/>
                  </a:path>
                </a:pathLst>
              </a:custGeom>
              <a:solidFill>
                <a:srgbClr val="CC8518"/>
              </a:solidFill>
              <a:ln>
                <a:solidFill>
                  <a:srgbClr val="CC851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 rot="21080630">
                <a:off x="6527583" y="2156348"/>
                <a:ext cx="492057" cy="1537285"/>
              </a:xfrm>
              <a:custGeom>
                <a:avLst/>
                <a:gdLst>
                  <a:gd name="connsiteX0" fmla="*/ 374422 w 393543"/>
                  <a:gd name="connsiteY0" fmla="*/ 225481 h 1199456"/>
                  <a:gd name="connsiteX1" fmla="*/ 262455 w 393543"/>
                  <a:gd name="connsiteY1" fmla="*/ 225481 h 1199456"/>
                  <a:gd name="connsiteX2" fmla="*/ 262455 w 393543"/>
                  <a:gd name="connsiteY2" fmla="*/ 306347 h 1199456"/>
                  <a:gd name="connsiteX3" fmla="*/ 262455 w 393543"/>
                  <a:gd name="connsiteY3" fmla="*/ 436975 h 1199456"/>
                  <a:gd name="connsiteX4" fmla="*/ 231352 w 393543"/>
                  <a:gd name="connsiteY4" fmla="*/ 517841 h 1199456"/>
                  <a:gd name="connsiteX5" fmla="*/ 194030 w 393543"/>
                  <a:gd name="connsiteY5" fmla="*/ 580045 h 1199456"/>
                  <a:gd name="connsiteX6" fmla="*/ 206471 w 393543"/>
                  <a:gd name="connsiteY6" fmla="*/ 667130 h 1199456"/>
                  <a:gd name="connsiteX7" fmla="*/ 206471 w 393543"/>
                  <a:gd name="connsiteY7" fmla="*/ 754216 h 1199456"/>
                  <a:gd name="connsiteX8" fmla="*/ 206471 w 393543"/>
                  <a:gd name="connsiteY8" fmla="*/ 779098 h 1199456"/>
                  <a:gd name="connsiteX9" fmla="*/ 268675 w 393543"/>
                  <a:gd name="connsiteY9" fmla="*/ 816420 h 1199456"/>
                  <a:gd name="connsiteX10" fmla="*/ 330879 w 393543"/>
                  <a:gd name="connsiteY10" fmla="*/ 878624 h 1199456"/>
                  <a:gd name="connsiteX11" fmla="*/ 343320 w 393543"/>
                  <a:gd name="connsiteY11" fmla="*/ 959490 h 1199456"/>
                  <a:gd name="connsiteX12" fmla="*/ 324659 w 393543"/>
                  <a:gd name="connsiteY12" fmla="*/ 1009253 h 1199456"/>
                  <a:gd name="connsiteX13" fmla="*/ 324659 w 393543"/>
                  <a:gd name="connsiteY13" fmla="*/ 1034135 h 1199456"/>
                  <a:gd name="connsiteX14" fmla="*/ 262455 w 393543"/>
                  <a:gd name="connsiteY14" fmla="*/ 996812 h 1199456"/>
                  <a:gd name="connsiteX15" fmla="*/ 243793 w 393543"/>
                  <a:gd name="connsiteY15" fmla="*/ 959490 h 1199456"/>
                  <a:gd name="connsiteX16" fmla="*/ 218912 w 393543"/>
                  <a:gd name="connsiteY16" fmla="*/ 996812 h 1199456"/>
                  <a:gd name="connsiteX17" fmla="*/ 206471 w 393543"/>
                  <a:gd name="connsiteY17" fmla="*/ 1040355 h 1199456"/>
                  <a:gd name="connsiteX18" fmla="*/ 206471 w 393543"/>
                  <a:gd name="connsiteY18" fmla="*/ 1096339 h 1199456"/>
                  <a:gd name="connsiteX19" fmla="*/ 250014 w 393543"/>
                  <a:gd name="connsiteY19" fmla="*/ 1158543 h 1199456"/>
                  <a:gd name="connsiteX20" fmla="*/ 281116 w 393543"/>
                  <a:gd name="connsiteY20" fmla="*/ 1195865 h 1199456"/>
                  <a:gd name="connsiteX21" fmla="*/ 231352 w 393543"/>
                  <a:gd name="connsiteY21" fmla="*/ 1195865 h 1199456"/>
                  <a:gd name="connsiteX22" fmla="*/ 194030 w 393543"/>
                  <a:gd name="connsiteY22" fmla="*/ 1177204 h 1199456"/>
                  <a:gd name="connsiteX23" fmla="*/ 144267 w 393543"/>
                  <a:gd name="connsiteY23" fmla="*/ 1083898 h 1199456"/>
                  <a:gd name="connsiteX24" fmla="*/ 144267 w 393543"/>
                  <a:gd name="connsiteY24" fmla="*/ 1083898 h 1199456"/>
                  <a:gd name="connsiteX25" fmla="*/ 144267 w 393543"/>
                  <a:gd name="connsiteY25" fmla="*/ 1115000 h 1199456"/>
                  <a:gd name="connsiteX26" fmla="*/ 144267 w 393543"/>
                  <a:gd name="connsiteY26" fmla="*/ 1133661 h 1199456"/>
                  <a:gd name="connsiteX27" fmla="*/ 113165 w 393543"/>
                  <a:gd name="connsiteY27" fmla="*/ 1133661 h 1199456"/>
                  <a:gd name="connsiteX28" fmla="*/ 88283 w 393543"/>
                  <a:gd name="connsiteY28" fmla="*/ 1115000 h 1199456"/>
                  <a:gd name="connsiteX29" fmla="*/ 69622 w 393543"/>
                  <a:gd name="connsiteY29" fmla="*/ 1096339 h 1199456"/>
                  <a:gd name="connsiteX30" fmla="*/ 69622 w 393543"/>
                  <a:gd name="connsiteY30" fmla="*/ 1065237 h 1199456"/>
                  <a:gd name="connsiteX31" fmla="*/ 63401 w 393543"/>
                  <a:gd name="connsiteY31" fmla="*/ 1090118 h 1199456"/>
                  <a:gd name="connsiteX32" fmla="*/ 57181 w 393543"/>
                  <a:gd name="connsiteY32" fmla="*/ 1090118 h 1199456"/>
                  <a:gd name="connsiteX33" fmla="*/ 38520 w 393543"/>
                  <a:gd name="connsiteY33" fmla="*/ 1083898 h 1199456"/>
                  <a:gd name="connsiteX34" fmla="*/ 7418 w 393543"/>
                  <a:gd name="connsiteY34" fmla="*/ 1027914 h 1199456"/>
                  <a:gd name="connsiteX35" fmla="*/ 1197 w 393543"/>
                  <a:gd name="connsiteY35" fmla="*/ 978151 h 1199456"/>
                  <a:gd name="connsiteX36" fmla="*/ 1197 w 393543"/>
                  <a:gd name="connsiteY36" fmla="*/ 934608 h 1199456"/>
                  <a:gd name="connsiteX37" fmla="*/ 13638 w 393543"/>
                  <a:gd name="connsiteY37" fmla="*/ 878624 h 1199456"/>
                  <a:gd name="connsiteX38" fmla="*/ 32299 w 393543"/>
                  <a:gd name="connsiteY38" fmla="*/ 853743 h 1199456"/>
                  <a:gd name="connsiteX39" fmla="*/ 50961 w 393543"/>
                  <a:gd name="connsiteY39" fmla="*/ 841302 h 1199456"/>
                  <a:gd name="connsiteX40" fmla="*/ 88283 w 393543"/>
                  <a:gd name="connsiteY40" fmla="*/ 791539 h 1199456"/>
                  <a:gd name="connsiteX41" fmla="*/ 88283 w 393543"/>
                  <a:gd name="connsiteY41" fmla="*/ 791539 h 1199456"/>
                  <a:gd name="connsiteX42" fmla="*/ 106944 w 393543"/>
                  <a:gd name="connsiteY42" fmla="*/ 779098 h 1199456"/>
                  <a:gd name="connsiteX43" fmla="*/ 106944 w 393543"/>
                  <a:gd name="connsiteY43" fmla="*/ 754216 h 1199456"/>
                  <a:gd name="connsiteX44" fmla="*/ 82063 w 393543"/>
                  <a:gd name="connsiteY44" fmla="*/ 692012 h 1199456"/>
                  <a:gd name="connsiteX45" fmla="*/ 50961 w 393543"/>
                  <a:gd name="connsiteY45" fmla="*/ 598706 h 1199456"/>
                  <a:gd name="connsiteX46" fmla="*/ 26079 w 393543"/>
                  <a:gd name="connsiteY46" fmla="*/ 499179 h 1199456"/>
                  <a:gd name="connsiteX47" fmla="*/ 19859 w 393543"/>
                  <a:gd name="connsiteY47" fmla="*/ 418314 h 1199456"/>
                  <a:gd name="connsiteX48" fmla="*/ 26079 w 393543"/>
                  <a:gd name="connsiteY48" fmla="*/ 331228 h 1199456"/>
                  <a:gd name="connsiteX49" fmla="*/ 26079 w 393543"/>
                  <a:gd name="connsiteY49" fmla="*/ 256583 h 1199456"/>
                  <a:gd name="connsiteX50" fmla="*/ 38520 w 393543"/>
                  <a:gd name="connsiteY50" fmla="*/ 181939 h 1199456"/>
                  <a:gd name="connsiteX51" fmla="*/ 44740 w 393543"/>
                  <a:gd name="connsiteY51" fmla="*/ 125955 h 1199456"/>
                  <a:gd name="connsiteX52" fmla="*/ 44740 w 393543"/>
                  <a:gd name="connsiteY52" fmla="*/ 88632 h 1199456"/>
                  <a:gd name="connsiteX53" fmla="*/ 50961 w 393543"/>
                  <a:gd name="connsiteY53" fmla="*/ 69971 h 1199456"/>
                  <a:gd name="connsiteX54" fmla="*/ 63401 w 393543"/>
                  <a:gd name="connsiteY54" fmla="*/ 51310 h 1199456"/>
                  <a:gd name="connsiteX55" fmla="*/ 106944 w 393543"/>
                  <a:gd name="connsiteY55" fmla="*/ 45090 h 1199456"/>
                  <a:gd name="connsiteX56" fmla="*/ 162928 w 393543"/>
                  <a:gd name="connsiteY56" fmla="*/ 26428 h 1199456"/>
                  <a:gd name="connsiteX57" fmla="*/ 237573 w 393543"/>
                  <a:gd name="connsiteY57" fmla="*/ 13988 h 1199456"/>
                  <a:gd name="connsiteX58" fmla="*/ 305997 w 393543"/>
                  <a:gd name="connsiteY58" fmla="*/ 7767 h 1199456"/>
                  <a:gd name="connsiteX59" fmla="*/ 380642 w 393543"/>
                  <a:gd name="connsiteY59" fmla="*/ 1547 h 1199456"/>
                  <a:gd name="connsiteX60" fmla="*/ 393083 w 393543"/>
                  <a:gd name="connsiteY60" fmla="*/ 38869 h 1199456"/>
                  <a:gd name="connsiteX61" fmla="*/ 393083 w 393543"/>
                  <a:gd name="connsiteY61" fmla="*/ 38869 h 1199456"/>
                  <a:gd name="connsiteX62" fmla="*/ 393083 w 393543"/>
                  <a:gd name="connsiteY62" fmla="*/ 94853 h 1199456"/>
                  <a:gd name="connsiteX63" fmla="*/ 393083 w 393543"/>
                  <a:gd name="connsiteY63" fmla="*/ 144616 h 1199456"/>
                  <a:gd name="connsiteX64" fmla="*/ 374422 w 393543"/>
                  <a:gd name="connsiteY64" fmla="*/ 225481 h 119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393543" h="1199456">
                    <a:moveTo>
                      <a:pt x="374422" y="225481"/>
                    </a:moveTo>
                    <a:cubicBezTo>
                      <a:pt x="352651" y="238959"/>
                      <a:pt x="281116" y="212003"/>
                      <a:pt x="262455" y="225481"/>
                    </a:cubicBezTo>
                    <a:cubicBezTo>
                      <a:pt x="243794" y="238959"/>
                      <a:pt x="262455" y="306347"/>
                      <a:pt x="262455" y="306347"/>
                    </a:cubicBezTo>
                    <a:cubicBezTo>
                      <a:pt x="262455" y="341596"/>
                      <a:pt x="267639" y="401726"/>
                      <a:pt x="262455" y="436975"/>
                    </a:cubicBezTo>
                    <a:cubicBezTo>
                      <a:pt x="257271" y="472224"/>
                      <a:pt x="242756" y="493996"/>
                      <a:pt x="231352" y="517841"/>
                    </a:cubicBezTo>
                    <a:cubicBezTo>
                      <a:pt x="219948" y="541686"/>
                      <a:pt x="198177" y="555164"/>
                      <a:pt x="194030" y="580045"/>
                    </a:cubicBezTo>
                    <a:cubicBezTo>
                      <a:pt x="189883" y="604926"/>
                      <a:pt x="204398" y="638102"/>
                      <a:pt x="206471" y="667130"/>
                    </a:cubicBezTo>
                    <a:cubicBezTo>
                      <a:pt x="208544" y="696158"/>
                      <a:pt x="206471" y="754216"/>
                      <a:pt x="206471" y="754216"/>
                    </a:cubicBezTo>
                    <a:cubicBezTo>
                      <a:pt x="206471" y="772877"/>
                      <a:pt x="196104" y="768731"/>
                      <a:pt x="206471" y="779098"/>
                    </a:cubicBezTo>
                    <a:cubicBezTo>
                      <a:pt x="216838" y="789465"/>
                      <a:pt x="247940" y="799832"/>
                      <a:pt x="268675" y="816420"/>
                    </a:cubicBezTo>
                    <a:cubicBezTo>
                      <a:pt x="289410" y="833008"/>
                      <a:pt x="318438" y="854779"/>
                      <a:pt x="330879" y="878624"/>
                    </a:cubicBezTo>
                    <a:cubicBezTo>
                      <a:pt x="343320" y="902469"/>
                      <a:pt x="344357" y="937719"/>
                      <a:pt x="343320" y="959490"/>
                    </a:cubicBezTo>
                    <a:cubicBezTo>
                      <a:pt x="342283" y="981261"/>
                      <a:pt x="324659" y="1009253"/>
                      <a:pt x="324659" y="1009253"/>
                    </a:cubicBezTo>
                    <a:cubicBezTo>
                      <a:pt x="321549" y="1021694"/>
                      <a:pt x="335026" y="1036208"/>
                      <a:pt x="324659" y="1034135"/>
                    </a:cubicBezTo>
                    <a:cubicBezTo>
                      <a:pt x="314292" y="1032062"/>
                      <a:pt x="275933" y="1009253"/>
                      <a:pt x="262455" y="996812"/>
                    </a:cubicBezTo>
                    <a:cubicBezTo>
                      <a:pt x="248977" y="984371"/>
                      <a:pt x="251050" y="959490"/>
                      <a:pt x="243793" y="959490"/>
                    </a:cubicBezTo>
                    <a:cubicBezTo>
                      <a:pt x="236536" y="959490"/>
                      <a:pt x="225132" y="983334"/>
                      <a:pt x="218912" y="996812"/>
                    </a:cubicBezTo>
                    <a:cubicBezTo>
                      <a:pt x="212692" y="1010290"/>
                      <a:pt x="208544" y="1023767"/>
                      <a:pt x="206471" y="1040355"/>
                    </a:cubicBezTo>
                    <a:cubicBezTo>
                      <a:pt x="204398" y="1056943"/>
                      <a:pt x="199214" y="1076641"/>
                      <a:pt x="206471" y="1096339"/>
                    </a:cubicBezTo>
                    <a:cubicBezTo>
                      <a:pt x="213728" y="1116037"/>
                      <a:pt x="237573" y="1141955"/>
                      <a:pt x="250014" y="1158543"/>
                    </a:cubicBezTo>
                    <a:cubicBezTo>
                      <a:pt x="262455" y="1175131"/>
                      <a:pt x="284226" y="1189645"/>
                      <a:pt x="281116" y="1195865"/>
                    </a:cubicBezTo>
                    <a:cubicBezTo>
                      <a:pt x="278006" y="1202085"/>
                      <a:pt x="245866" y="1198975"/>
                      <a:pt x="231352" y="1195865"/>
                    </a:cubicBezTo>
                    <a:cubicBezTo>
                      <a:pt x="216838" y="1192755"/>
                      <a:pt x="208544" y="1195865"/>
                      <a:pt x="194030" y="1177204"/>
                    </a:cubicBezTo>
                    <a:cubicBezTo>
                      <a:pt x="179516" y="1158543"/>
                      <a:pt x="144267" y="1083898"/>
                      <a:pt x="144267" y="1083898"/>
                    </a:cubicBezTo>
                    <a:lnTo>
                      <a:pt x="144267" y="1083898"/>
                    </a:lnTo>
                    <a:lnTo>
                      <a:pt x="144267" y="1115000"/>
                    </a:lnTo>
                    <a:cubicBezTo>
                      <a:pt x="144267" y="1123294"/>
                      <a:pt x="149451" y="1130551"/>
                      <a:pt x="144267" y="1133661"/>
                    </a:cubicBezTo>
                    <a:cubicBezTo>
                      <a:pt x="139083" y="1136771"/>
                      <a:pt x="113165" y="1133661"/>
                      <a:pt x="113165" y="1133661"/>
                    </a:cubicBezTo>
                    <a:cubicBezTo>
                      <a:pt x="103834" y="1130551"/>
                      <a:pt x="88283" y="1115000"/>
                      <a:pt x="88283" y="1115000"/>
                    </a:cubicBezTo>
                    <a:cubicBezTo>
                      <a:pt x="81026" y="1108780"/>
                      <a:pt x="72732" y="1104633"/>
                      <a:pt x="69622" y="1096339"/>
                    </a:cubicBezTo>
                    <a:cubicBezTo>
                      <a:pt x="66512" y="1088045"/>
                      <a:pt x="69622" y="1065237"/>
                      <a:pt x="69622" y="1065237"/>
                    </a:cubicBezTo>
                    <a:cubicBezTo>
                      <a:pt x="68585" y="1064200"/>
                      <a:pt x="63401" y="1090118"/>
                      <a:pt x="63401" y="1090118"/>
                    </a:cubicBezTo>
                    <a:cubicBezTo>
                      <a:pt x="61327" y="1094265"/>
                      <a:pt x="57181" y="1090118"/>
                      <a:pt x="57181" y="1090118"/>
                    </a:cubicBezTo>
                    <a:cubicBezTo>
                      <a:pt x="53034" y="1089081"/>
                      <a:pt x="46814" y="1094265"/>
                      <a:pt x="38520" y="1083898"/>
                    </a:cubicBezTo>
                    <a:cubicBezTo>
                      <a:pt x="30226" y="1073531"/>
                      <a:pt x="13639" y="1045539"/>
                      <a:pt x="7418" y="1027914"/>
                    </a:cubicBezTo>
                    <a:cubicBezTo>
                      <a:pt x="1197" y="1010289"/>
                      <a:pt x="2234" y="993702"/>
                      <a:pt x="1197" y="978151"/>
                    </a:cubicBezTo>
                    <a:cubicBezTo>
                      <a:pt x="160" y="962600"/>
                      <a:pt x="-876" y="951196"/>
                      <a:pt x="1197" y="934608"/>
                    </a:cubicBezTo>
                    <a:cubicBezTo>
                      <a:pt x="3270" y="918020"/>
                      <a:pt x="13638" y="878624"/>
                      <a:pt x="13638" y="878624"/>
                    </a:cubicBezTo>
                    <a:cubicBezTo>
                      <a:pt x="18822" y="865147"/>
                      <a:pt x="32299" y="853743"/>
                      <a:pt x="32299" y="853743"/>
                    </a:cubicBezTo>
                    <a:cubicBezTo>
                      <a:pt x="38519" y="847523"/>
                      <a:pt x="41630" y="851669"/>
                      <a:pt x="50961" y="841302"/>
                    </a:cubicBezTo>
                    <a:cubicBezTo>
                      <a:pt x="60292" y="830935"/>
                      <a:pt x="88283" y="791539"/>
                      <a:pt x="88283" y="791539"/>
                    </a:cubicBezTo>
                    <a:lnTo>
                      <a:pt x="88283" y="791539"/>
                    </a:lnTo>
                    <a:lnTo>
                      <a:pt x="106944" y="779098"/>
                    </a:lnTo>
                    <a:cubicBezTo>
                      <a:pt x="110054" y="772878"/>
                      <a:pt x="111091" y="768730"/>
                      <a:pt x="106944" y="754216"/>
                    </a:cubicBezTo>
                    <a:cubicBezTo>
                      <a:pt x="102797" y="739702"/>
                      <a:pt x="91393" y="717930"/>
                      <a:pt x="82063" y="692012"/>
                    </a:cubicBezTo>
                    <a:cubicBezTo>
                      <a:pt x="72733" y="666094"/>
                      <a:pt x="60292" y="630845"/>
                      <a:pt x="50961" y="598706"/>
                    </a:cubicBezTo>
                    <a:cubicBezTo>
                      <a:pt x="41630" y="566567"/>
                      <a:pt x="31263" y="529244"/>
                      <a:pt x="26079" y="499179"/>
                    </a:cubicBezTo>
                    <a:cubicBezTo>
                      <a:pt x="20895" y="469114"/>
                      <a:pt x="19859" y="446306"/>
                      <a:pt x="19859" y="418314"/>
                    </a:cubicBezTo>
                    <a:cubicBezTo>
                      <a:pt x="19859" y="390322"/>
                      <a:pt x="25042" y="358183"/>
                      <a:pt x="26079" y="331228"/>
                    </a:cubicBezTo>
                    <a:cubicBezTo>
                      <a:pt x="27116" y="304273"/>
                      <a:pt x="24005" y="281465"/>
                      <a:pt x="26079" y="256583"/>
                    </a:cubicBezTo>
                    <a:cubicBezTo>
                      <a:pt x="28152" y="231702"/>
                      <a:pt x="35410" y="203710"/>
                      <a:pt x="38520" y="181939"/>
                    </a:cubicBezTo>
                    <a:cubicBezTo>
                      <a:pt x="41630" y="160168"/>
                      <a:pt x="43703" y="141506"/>
                      <a:pt x="44740" y="125955"/>
                    </a:cubicBezTo>
                    <a:cubicBezTo>
                      <a:pt x="45777" y="110404"/>
                      <a:pt x="44740" y="88632"/>
                      <a:pt x="44740" y="88632"/>
                    </a:cubicBezTo>
                    <a:cubicBezTo>
                      <a:pt x="45777" y="79301"/>
                      <a:pt x="50961" y="69971"/>
                      <a:pt x="50961" y="69971"/>
                    </a:cubicBezTo>
                    <a:cubicBezTo>
                      <a:pt x="54071" y="63751"/>
                      <a:pt x="54071" y="55457"/>
                      <a:pt x="63401" y="51310"/>
                    </a:cubicBezTo>
                    <a:cubicBezTo>
                      <a:pt x="72731" y="47163"/>
                      <a:pt x="90356" y="49237"/>
                      <a:pt x="106944" y="45090"/>
                    </a:cubicBezTo>
                    <a:cubicBezTo>
                      <a:pt x="123532" y="40943"/>
                      <a:pt x="141156" y="31612"/>
                      <a:pt x="162928" y="26428"/>
                    </a:cubicBezTo>
                    <a:cubicBezTo>
                      <a:pt x="184699" y="21244"/>
                      <a:pt x="213728" y="17098"/>
                      <a:pt x="237573" y="13988"/>
                    </a:cubicBezTo>
                    <a:cubicBezTo>
                      <a:pt x="261418" y="10878"/>
                      <a:pt x="305997" y="7767"/>
                      <a:pt x="305997" y="7767"/>
                    </a:cubicBezTo>
                    <a:cubicBezTo>
                      <a:pt x="329842" y="5694"/>
                      <a:pt x="366128" y="-3637"/>
                      <a:pt x="380642" y="1547"/>
                    </a:cubicBezTo>
                    <a:cubicBezTo>
                      <a:pt x="395156" y="6731"/>
                      <a:pt x="393083" y="38869"/>
                      <a:pt x="393083" y="38869"/>
                    </a:cubicBezTo>
                    <a:lnTo>
                      <a:pt x="393083" y="38869"/>
                    </a:lnTo>
                    <a:lnTo>
                      <a:pt x="393083" y="94853"/>
                    </a:lnTo>
                    <a:cubicBezTo>
                      <a:pt x="393083" y="112477"/>
                      <a:pt x="394120" y="129065"/>
                      <a:pt x="393083" y="144616"/>
                    </a:cubicBezTo>
                    <a:cubicBezTo>
                      <a:pt x="392046" y="160167"/>
                      <a:pt x="396193" y="212003"/>
                      <a:pt x="374422" y="225481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D789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7839509" y="2550792"/>
                <a:ext cx="45719" cy="59879"/>
              </a:xfrm>
              <a:prstGeom prst="ellipse">
                <a:avLst/>
              </a:prstGeom>
              <a:solidFill>
                <a:srgbClr val="D0C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7820114" y="2647772"/>
                <a:ext cx="45719" cy="59879"/>
              </a:xfrm>
              <a:prstGeom prst="ellipse">
                <a:avLst/>
              </a:prstGeom>
              <a:solidFill>
                <a:srgbClr val="D0C2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 rot="21431174">
                <a:off x="7926480" y="2524557"/>
                <a:ext cx="779863" cy="2072499"/>
              </a:xfrm>
              <a:custGeom>
                <a:avLst/>
                <a:gdLst>
                  <a:gd name="connsiteX0" fmla="*/ 741740 w 751990"/>
                  <a:gd name="connsiteY0" fmla="*/ 1949 h 1406594"/>
                  <a:gd name="connsiteX1" fmla="*/ 741740 w 751990"/>
                  <a:gd name="connsiteY1" fmla="*/ 157699 h 1406594"/>
                  <a:gd name="connsiteX2" fmla="*/ 701547 w 751990"/>
                  <a:gd name="connsiteY2" fmla="*/ 323496 h 1406594"/>
                  <a:gd name="connsiteX3" fmla="*/ 631209 w 751990"/>
                  <a:gd name="connsiteY3" fmla="*/ 484270 h 1406594"/>
                  <a:gd name="connsiteX4" fmla="*/ 580967 w 751990"/>
                  <a:gd name="connsiteY4" fmla="*/ 554609 h 1406594"/>
                  <a:gd name="connsiteX5" fmla="*/ 550822 w 751990"/>
                  <a:gd name="connsiteY5" fmla="*/ 594802 h 1406594"/>
                  <a:gd name="connsiteX6" fmla="*/ 515653 w 751990"/>
                  <a:gd name="connsiteY6" fmla="*/ 650068 h 1406594"/>
                  <a:gd name="connsiteX7" fmla="*/ 490532 w 751990"/>
                  <a:gd name="connsiteY7" fmla="*/ 690261 h 1406594"/>
                  <a:gd name="connsiteX8" fmla="*/ 475459 w 751990"/>
                  <a:gd name="connsiteY8" fmla="*/ 770648 h 1406594"/>
                  <a:gd name="connsiteX9" fmla="*/ 440290 w 751990"/>
                  <a:gd name="connsiteY9" fmla="*/ 866107 h 1406594"/>
                  <a:gd name="connsiteX10" fmla="*/ 390048 w 751990"/>
                  <a:gd name="connsiteY10" fmla="*/ 946494 h 1406594"/>
                  <a:gd name="connsiteX11" fmla="*/ 339806 w 751990"/>
                  <a:gd name="connsiteY11" fmla="*/ 1036929 h 1406594"/>
                  <a:gd name="connsiteX12" fmla="*/ 284540 w 751990"/>
                  <a:gd name="connsiteY12" fmla="*/ 1087171 h 1406594"/>
                  <a:gd name="connsiteX13" fmla="*/ 239323 w 751990"/>
                  <a:gd name="connsiteY13" fmla="*/ 1182630 h 1406594"/>
                  <a:gd name="connsiteX14" fmla="*/ 224250 w 751990"/>
                  <a:gd name="connsiteY14" fmla="*/ 1273066 h 1406594"/>
                  <a:gd name="connsiteX15" fmla="*/ 204154 w 751990"/>
                  <a:gd name="connsiteY15" fmla="*/ 1363501 h 1406594"/>
                  <a:gd name="connsiteX16" fmla="*/ 194105 w 751990"/>
                  <a:gd name="connsiteY16" fmla="*/ 1403694 h 1406594"/>
                  <a:gd name="connsiteX17" fmla="*/ 83573 w 751990"/>
                  <a:gd name="connsiteY17" fmla="*/ 1288138 h 1406594"/>
                  <a:gd name="connsiteX18" fmla="*/ 8211 w 751990"/>
                  <a:gd name="connsiteY18" fmla="*/ 1242921 h 1406594"/>
                  <a:gd name="connsiteX19" fmla="*/ 8211 w 751990"/>
                  <a:gd name="connsiteY19" fmla="*/ 1212776 h 1406594"/>
                  <a:gd name="connsiteX20" fmla="*/ 63477 w 751990"/>
                  <a:gd name="connsiteY20" fmla="*/ 1197703 h 1406594"/>
                  <a:gd name="connsiteX21" fmla="*/ 103670 w 751990"/>
                  <a:gd name="connsiteY21" fmla="*/ 1177606 h 1406594"/>
                  <a:gd name="connsiteX22" fmla="*/ 123767 w 751990"/>
                  <a:gd name="connsiteY22" fmla="*/ 1122340 h 1406594"/>
                  <a:gd name="connsiteX23" fmla="*/ 163960 w 751990"/>
                  <a:gd name="connsiteY23" fmla="*/ 1011809 h 1406594"/>
                  <a:gd name="connsiteX24" fmla="*/ 199129 w 751990"/>
                  <a:gd name="connsiteY24" fmla="*/ 901277 h 1406594"/>
                  <a:gd name="connsiteX25" fmla="*/ 249371 w 751990"/>
                  <a:gd name="connsiteY25" fmla="*/ 745527 h 1406594"/>
                  <a:gd name="connsiteX26" fmla="*/ 249371 w 751990"/>
                  <a:gd name="connsiteY26" fmla="*/ 745527 h 1406594"/>
                  <a:gd name="connsiteX27" fmla="*/ 294589 w 751990"/>
                  <a:gd name="connsiteY27" fmla="*/ 670165 h 1406594"/>
                  <a:gd name="connsiteX28" fmla="*/ 334782 w 751990"/>
                  <a:gd name="connsiteY28" fmla="*/ 609874 h 1406594"/>
                  <a:gd name="connsiteX29" fmla="*/ 344831 w 751990"/>
                  <a:gd name="connsiteY29" fmla="*/ 534512 h 1406594"/>
                  <a:gd name="connsiteX30" fmla="*/ 359903 w 751990"/>
                  <a:gd name="connsiteY30" fmla="*/ 479246 h 1406594"/>
                  <a:gd name="connsiteX31" fmla="*/ 380000 w 751990"/>
                  <a:gd name="connsiteY31" fmla="*/ 383787 h 1406594"/>
                  <a:gd name="connsiteX32" fmla="*/ 380000 w 751990"/>
                  <a:gd name="connsiteY32" fmla="*/ 318472 h 1406594"/>
                  <a:gd name="connsiteX33" fmla="*/ 430242 w 751990"/>
                  <a:gd name="connsiteY33" fmla="*/ 268230 h 1406594"/>
                  <a:gd name="connsiteX34" fmla="*/ 485507 w 751990"/>
                  <a:gd name="connsiteY34" fmla="*/ 187844 h 1406594"/>
                  <a:gd name="connsiteX35" fmla="*/ 555846 w 751990"/>
                  <a:gd name="connsiteY35" fmla="*/ 117505 h 1406594"/>
                  <a:gd name="connsiteX36" fmla="*/ 626184 w 751990"/>
                  <a:gd name="connsiteY36" fmla="*/ 72288 h 1406594"/>
                  <a:gd name="connsiteX37" fmla="*/ 741740 w 751990"/>
                  <a:gd name="connsiteY37" fmla="*/ 1949 h 1406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751990" h="1406594">
                    <a:moveTo>
                      <a:pt x="741740" y="1949"/>
                    </a:moveTo>
                    <a:cubicBezTo>
                      <a:pt x="760999" y="16184"/>
                      <a:pt x="748439" y="104108"/>
                      <a:pt x="741740" y="157699"/>
                    </a:cubicBezTo>
                    <a:cubicBezTo>
                      <a:pt x="735041" y="211290"/>
                      <a:pt x="719969" y="269068"/>
                      <a:pt x="701547" y="323496"/>
                    </a:cubicBezTo>
                    <a:cubicBezTo>
                      <a:pt x="683125" y="377925"/>
                      <a:pt x="651306" y="445751"/>
                      <a:pt x="631209" y="484270"/>
                    </a:cubicBezTo>
                    <a:cubicBezTo>
                      <a:pt x="611112" y="522789"/>
                      <a:pt x="594365" y="536187"/>
                      <a:pt x="580967" y="554609"/>
                    </a:cubicBezTo>
                    <a:cubicBezTo>
                      <a:pt x="567569" y="573031"/>
                      <a:pt x="561708" y="578892"/>
                      <a:pt x="550822" y="594802"/>
                    </a:cubicBezTo>
                    <a:cubicBezTo>
                      <a:pt x="539936" y="610712"/>
                      <a:pt x="525701" y="634158"/>
                      <a:pt x="515653" y="650068"/>
                    </a:cubicBezTo>
                    <a:cubicBezTo>
                      <a:pt x="505605" y="665978"/>
                      <a:pt x="497231" y="670164"/>
                      <a:pt x="490532" y="690261"/>
                    </a:cubicBezTo>
                    <a:cubicBezTo>
                      <a:pt x="483833" y="710358"/>
                      <a:pt x="483833" y="741340"/>
                      <a:pt x="475459" y="770648"/>
                    </a:cubicBezTo>
                    <a:cubicBezTo>
                      <a:pt x="467085" y="799956"/>
                      <a:pt x="454525" y="836799"/>
                      <a:pt x="440290" y="866107"/>
                    </a:cubicBezTo>
                    <a:cubicBezTo>
                      <a:pt x="426055" y="895415"/>
                      <a:pt x="406795" y="918024"/>
                      <a:pt x="390048" y="946494"/>
                    </a:cubicBezTo>
                    <a:cubicBezTo>
                      <a:pt x="373301" y="974964"/>
                      <a:pt x="357391" y="1013483"/>
                      <a:pt x="339806" y="1036929"/>
                    </a:cubicBezTo>
                    <a:cubicBezTo>
                      <a:pt x="322221" y="1060375"/>
                      <a:pt x="301287" y="1062888"/>
                      <a:pt x="284540" y="1087171"/>
                    </a:cubicBezTo>
                    <a:cubicBezTo>
                      <a:pt x="267793" y="1111454"/>
                      <a:pt x="249371" y="1151648"/>
                      <a:pt x="239323" y="1182630"/>
                    </a:cubicBezTo>
                    <a:cubicBezTo>
                      <a:pt x="229275" y="1213613"/>
                      <a:pt x="230111" y="1242921"/>
                      <a:pt x="224250" y="1273066"/>
                    </a:cubicBezTo>
                    <a:cubicBezTo>
                      <a:pt x="218388" y="1303211"/>
                      <a:pt x="209178" y="1341730"/>
                      <a:pt x="204154" y="1363501"/>
                    </a:cubicBezTo>
                    <a:cubicBezTo>
                      <a:pt x="199130" y="1385272"/>
                      <a:pt x="214202" y="1416254"/>
                      <a:pt x="194105" y="1403694"/>
                    </a:cubicBezTo>
                    <a:cubicBezTo>
                      <a:pt x="174008" y="1391134"/>
                      <a:pt x="114555" y="1314933"/>
                      <a:pt x="83573" y="1288138"/>
                    </a:cubicBezTo>
                    <a:cubicBezTo>
                      <a:pt x="52591" y="1261343"/>
                      <a:pt x="20771" y="1255481"/>
                      <a:pt x="8211" y="1242921"/>
                    </a:cubicBezTo>
                    <a:cubicBezTo>
                      <a:pt x="-4349" y="1230361"/>
                      <a:pt x="-1000" y="1220312"/>
                      <a:pt x="8211" y="1212776"/>
                    </a:cubicBezTo>
                    <a:cubicBezTo>
                      <a:pt x="17422" y="1205240"/>
                      <a:pt x="47567" y="1203565"/>
                      <a:pt x="63477" y="1197703"/>
                    </a:cubicBezTo>
                    <a:cubicBezTo>
                      <a:pt x="79387" y="1191841"/>
                      <a:pt x="93622" y="1190167"/>
                      <a:pt x="103670" y="1177606"/>
                    </a:cubicBezTo>
                    <a:cubicBezTo>
                      <a:pt x="113718" y="1165045"/>
                      <a:pt x="123767" y="1122340"/>
                      <a:pt x="123767" y="1122340"/>
                    </a:cubicBezTo>
                    <a:cubicBezTo>
                      <a:pt x="133815" y="1094707"/>
                      <a:pt x="151400" y="1048653"/>
                      <a:pt x="163960" y="1011809"/>
                    </a:cubicBezTo>
                    <a:cubicBezTo>
                      <a:pt x="176520" y="974965"/>
                      <a:pt x="184894" y="945657"/>
                      <a:pt x="199129" y="901277"/>
                    </a:cubicBezTo>
                    <a:cubicBezTo>
                      <a:pt x="213364" y="856897"/>
                      <a:pt x="249371" y="745527"/>
                      <a:pt x="249371" y="745527"/>
                    </a:cubicBezTo>
                    <a:lnTo>
                      <a:pt x="249371" y="745527"/>
                    </a:lnTo>
                    <a:cubicBezTo>
                      <a:pt x="256907" y="732967"/>
                      <a:pt x="280354" y="692774"/>
                      <a:pt x="294589" y="670165"/>
                    </a:cubicBezTo>
                    <a:cubicBezTo>
                      <a:pt x="308824" y="647556"/>
                      <a:pt x="326408" y="632483"/>
                      <a:pt x="334782" y="609874"/>
                    </a:cubicBezTo>
                    <a:cubicBezTo>
                      <a:pt x="343156" y="587265"/>
                      <a:pt x="340644" y="556283"/>
                      <a:pt x="344831" y="534512"/>
                    </a:cubicBezTo>
                    <a:cubicBezTo>
                      <a:pt x="349018" y="512741"/>
                      <a:pt x="354041" y="504367"/>
                      <a:pt x="359903" y="479246"/>
                    </a:cubicBezTo>
                    <a:cubicBezTo>
                      <a:pt x="365764" y="454125"/>
                      <a:pt x="376650" y="410583"/>
                      <a:pt x="380000" y="383787"/>
                    </a:cubicBezTo>
                    <a:cubicBezTo>
                      <a:pt x="383350" y="356991"/>
                      <a:pt x="371626" y="337731"/>
                      <a:pt x="380000" y="318472"/>
                    </a:cubicBezTo>
                    <a:cubicBezTo>
                      <a:pt x="388374" y="299213"/>
                      <a:pt x="412657" y="290001"/>
                      <a:pt x="430242" y="268230"/>
                    </a:cubicBezTo>
                    <a:cubicBezTo>
                      <a:pt x="447827" y="246459"/>
                      <a:pt x="464573" y="212965"/>
                      <a:pt x="485507" y="187844"/>
                    </a:cubicBezTo>
                    <a:cubicBezTo>
                      <a:pt x="506441" y="162723"/>
                      <a:pt x="532400" y="136764"/>
                      <a:pt x="555846" y="117505"/>
                    </a:cubicBezTo>
                    <a:cubicBezTo>
                      <a:pt x="579292" y="98246"/>
                      <a:pt x="602738" y="89035"/>
                      <a:pt x="626184" y="72288"/>
                    </a:cubicBezTo>
                    <a:cubicBezTo>
                      <a:pt x="649630" y="55541"/>
                      <a:pt x="722481" y="-12286"/>
                      <a:pt x="741740" y="1949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D281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 rot="20511727">
                <a:off x="8166342" y="2440257"/>
                <a:ext cx="557227" cy="740332"/>
              </a:xfrm>
              <a:custGeom>
                <a:avLst/>
                <a:gdLst>
                  <a:gd name="connsiteX0" fmla="*/ 431339 w 438610"/>
                  <a:gd name="connsiteY0" fmla="*/ 892 h 572481"/>
                  <a:gd name="connsiteX1" fmla="*/ 436364 w 438610"/>
                  <a:gd name="connsiteY1" fmla="*/ 116448 h 572481"/>
                  <a:gd name="connsiteX2" fmla="*/ 416267 w 438610"/>
                  <a:gd name="connsiteY2" fmla="*/ 232004 h 572481"/>
                  <a:gd name="connsiteX3" fmla="*/ 371049 w 438610"/>
                  <a:gd name="connsiteY3" fmla="*/ 362633 h 572481"/>
                  <a:gd name="connsiteX4" fmla="*/ 325832 w 438610"/>
                  <a:gd name="connsiteY4" fmla="*/ 488237 h 572481"/>
                  <a:gd name="connsiteX5" fmla="*/ 295687 w 438610"/>
                  <a:gd name="connsiteY5" fmla="*/ 568624 h 572481"/>
                  <a:gd name="connsiteX6" fmla="*/ 205252 w 438610"/>
                  <a:gd name="connsiteY6" fmla="*/ 558576 h 572481"/>
                  <a:gd name="connsiteX7" fmla="*/ 89695 w 438610"/>
                  <a:gd name="connsiteY7" fmla="*/ 548528 h 572481"/>
                  <a:gd name="connsiteX8" fmla="*/ 14333 w 438610"/>
                  <a:gd name="connsiteY8" fmla="*/ 508334 h 572481"/>
                  <a:gd name="connsiteX9" fmla="*/ 4285 w 438610"/>
                  <a:gd name="connsiteY9" fmla="*/ 498286 h 572481"/>
                  <a:gd name="connsiteX10" fmla="*/ 64575 w 438610"/>
                  <a:gd name="connsiteY10" fmla="*/ 357609 h 572481"/>
                  <a:gd name="connsiteX11" fmla="*/ 89695 w 438610"/>
                  <a:gd name="connsiteY11" fmla="*/ 277222 h 572481"/>
                  <a:gd name="connsiteX12" fmla="*/ 185155 w 438610"/>
                  <a:gd name="connsiteY12" fmla="*/ 186787 h 572481"/>
                  <a:gd name="connsiteX13" fmla="*/ 260517 w 438610"/>
                  <a:gd name="connsiteY13" fmla="*/ 136545 h 572481"/>
                  <a:gd name="connsiteX14" fmla="*/ 376074 w 438610"/>
                  <a:gd name="connsiteY14" fmla="*/ 66207 h 572481"/>
                  <a:gd name="connsiteX15" fmla="*/ 431339 w 438610"/>
                  <a:gd name="connsiteY15" fmla="*/ 892 h 572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38610" h="572481">
                    <a:moveTo>
                      <a:pt x="431339" y="892"/>
                    </a:moveTo>
                    <a:cubicBezTo>
                      <a:pt x="441387" y="9266"/>
                      <a:pt x="438876" y="77929"/>
                      <a:pt x="436364" y="116448"/>
                    </a:cubicBezTo>
                    <a:cubicBezTo>
                      <a:pt x="433852" y="154967"/>
                      <a:pt x="427153" y="190973"/>
                      <a:pt x="416267" y="232004"/>
                    </a:cubicBezTo>
                    <a:cubicBezTo>
                      <a:pt x="405381" y="273035"/>
                      <a:pt x="386121" y="319928"/>
                      <a:pt x="371049" y="362633"/>
                    </a:cubicBezTo>
                    <a:cubicBezTo>
                      <a:pt x="355977" y="405338"/>
                      <a:pt x="338392" y="453905"/>
                      <a:pt x="325832" y="488237"/>
                    </a:cubicBezTo>
                    <a:cubicBezTo>
                      <a:pt x="313272" y="522569"/>
                      <a:pt x="315784" y="556901"/>
                      <a:pt x="295687" y="568624"/>
                    </a:cubicBezTo>
                    <a:cubicBezTo>
                      <a:pt x="275590" y="580347"/>
                      <a:pt x="239584" y="561925"/>
                      <a:pt x="205252" y="558576"/>
                    </a:cubicBezTo>
                    <a:cubicBezTo>
                      <a:pt x="170920" y="555227"/>
                      <a:pt x="121515" y="556902"/>
                      <a:pt x="89695" y="548528"/>
                    </a:cubicBezTo>
                    <a:cubicBezTo>
                      <a:pt x="57875" y="540154"/>
                      <a:pt x="14333" y="508334"/>
                      <a:pt x="14333" y="508334"/>
                    </a:cubicBezTo>
                    <a:cubicBezTo>
                      <a:pt x="98" y="499960"/>
                      <a:pt x="-4089" y="523407"/>
                      <a:pt x="4285" y="498286"/>
                    </a:cubicBezTo>
                    <a:cubicBezTo>
                      <a:pt x="12659" y="473165"/>
                      <a:pt x="50340" y="394453"/>
                      <a:pt x="64575" y="357609"/>
                    </a:cubicBezTo>
                    <a:cubicBezTo>
                      <a:pt x="78810" y="320765"/>
                      <a:pt x="69598" y="305692"/>
                      <a:pt x="89695" y="277222"/>
                    </a:cubicBezTo>
                    <a:cubicBezTo>
                      <a:pt x="109792" y="248752"/>
                      <a:pt x="156685" y="210233"/>
                      <a:pt x="185155" y="186787"/>
                    </a:cubicBezTo>
                    <a:cubicBezTo>
                      <a:pt x="213625" y="163341"/>
                      <a:pt x="228697" y="156642"/>
                      <a:pt x="260517" y="136545"/>
                    </a:cubicBezTo>
                    <a:cubicBezTo>
                      <a:pt x="292337" y="116448"/>
                      <a:pt x="350953" y="87141"/>
                      <a:pt x="376074" y="66207"/>
                    </a:cubicBezTo>
                    <a:cubicBezTo>
                      <a:pt x="401195" y="45273"/>
                      <a:pt x="421291" y="-7482"/>
                      <a:pt x="431339" y="89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2C4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 rot="21266355">
                <a:off x="8619330" y="4985856"/>
                <a:ext cx="1164749" cy="1140054"/>
              </a:xfrm>
              <a:custGeom>
                <a:avLst/>
                <a:gdLst>
                  <a:gd name="connsiteX0" fmla="*/ 30120 w 1248341"/>
                  <a:gd name="connsiteY0" fmla="*/ 87740 h 1202997"/>
                  <a:gd name="connsiteX1" fmla="*/ 181776 w 1248341"/>
                  <a:gd name="connsiteY1" fmla="*/ 11912 h 1202997"/>
                  <a:gd name="connsiteX2" fmla="*/ 186237 w 1248341"/>
                  <a:gd name="connsiteY2" fmla="*/ 7451 h 1202997"/>
                  <a:gd name="connsiteX3" fmla="*/ 266525 w 1248341"/>
                  <a:gd name="connsiteY3" fmla="*/ 83280 h 1202997"/>
                  <a:gd name="connsiteX4" fmla="*/ 440484 w 1248341"/>
                  <a:gd name="connsiteY4" fmla="*/ 239397 h 1202997"/>
                  <a:gd name="connsiteX5" fmla="*/ 538615 w 1248341"/>
                  <a:gd name="connsiteY5" fmla="*/ 359830 h 1202997"/>
                  <a:gd name="connsiteX6" fmla="*/ 694732 w 1248341"/>
                  <a:gd name="connsiteY6" fmla="*/ 333067 h 1202997"/>
                  <a:gd name="connsiteX7" fmla="*/ 810705 w 1248341"/>
                  <a:gd name="connsiteY7" fmla="*/ 301843 h 1202997"/>
                  <a:gd name="connsiteX8" fmla="*/ 841928 w 1248341"/>
                  <a:gd name="connsiteY8" fmla="*/ 292922 h 1202997"/>
                  <a:gd name="connsiteX9" fmla="*/ 864231 w 1248341"/>
                  <a:gd name="connsiteY9" fmla="*/ 315225 h 1202997"/>
                  <a:gd name="connsiteX10" fmla="*/ 975743 w 1248341"/>
                  <a:gd name="connsiteY10" fmla="*/ 444579 h 1202997"/>
                  <a:gd name="connsiteX11" fmla="*/ 1091716 w 1248341"/>
                  <a:gd name="connsiteY11" fmla="*/ 627459 h 1202997"/>
                  <a:gd name="connsiteX12" fmla="*/ 1180925 w 1248341"/>
                  <a:gd name="connsiteY12" fmla="*/ 730050 h 1202997"/>
                  <a:gd name="connsiteX13" fmla="*/ 1238912 w 1248341"/>
                  <a:gd name="connsiteY13" fmla="*/ 904009 h 1202997"/>
                  <a:gd name="connsiteX14" fmla="*/ 1247833 w 1248341"/>
                  <a:gd name="connsiteY14" fmla="*/ 988759 h 1202997"/>
                  <a:gd name="connsiteX15" fmla="*/ 1234451 w 1248341"/>
                  <a:gd name="connsiteY15" fmla="*/ 1077968 h 1202997"/>
                  <a:gd name="connsiteX16" fmla="*/ 1163083 w 1248341"/>
                  <a:gd name="connsiteY16" fmla="*/ 1158257 h 1202997"/>
                  <a:gd name="connsiteX17" fmla="*/ 1047111 w 1248341"/>
                  <a:gd name="connsiteY17" fmla="*/ 1193941 h 1202997"/>
                  <a:gd name="connsiteX18" fmla="*/ 926678 w 1248341"/>
                  <a:gd name="connsiteY18" fmla="*/ 1202862 h 1202997"/>
                  <a:gd name="connsiteX19" fmla="*/ 841928 w 1248341"/>
                  <a:gd name="connsiteY19" fmla="*/ 1189481 h 1202997"/>
                  <a:gd name="connsiteX20" fmla="*/ 708114 w 1248341"/>
                  <a:gd name="connsiteY20" fmla="*/ 1149336 h 1202997"/>
                  <a:gd name="connsiteX21" fmla="*/ 560918 w 1248341"/>
                  <a:gd name="connsiteY21" fmla="*/ 1091350 h 1202997"/>
                  <a:gd name="connsiteX22" fmla="*/ 427103 w 1248341"/>
                  <a:gd name="connsiteY22" fmla="*/ 993219 h 1202997"/>
                  <a:gd name="connsiteX23" fmla="*/ 270986 w 1248341"/>
                  <a:gd name="connsiteY23" fmla="*/ 819260 h 1202997"/>
                  <a:gd name="connsiteX24" fmla="*/ 172855 w 1248341"/>
                  <a:gd name="connsiteY24" fmla="*/ 707748 h 1202997"/>
                  <a:gd name="connsiteX25" fmla="*/ 97027 w 1248341"/>
                  <a:gd name="connsiteY25" fmla="*/ 636380 h 1202997"/>
                  <a:gd name="connsiteX26" fmla="*/ 43501 w 1248341"/>
                  <a:gd name="connsiteY26" fmla="*/ 573933 h 1202997"/>
                  <a:gd name="connsiteX27" fmla="*/ 7817 w 1248341"/>
                  <a:gd name="connsiteY27" fmla="*/ 520407 h 1202997"/>
                  <a:gd name="connsiteX28" fmla="*/ 7817 w 1248341"/>
                  <a:gd name="connsiteY28" fmla="*/ 515947 h 1202997"/>
                  <a:gd name="connsiteX29" fmla="*/ 92566 w 1248341"/>
                  <a:gd name="connsiteY29" fmla="*/ 507026 h 1202997"/>
                  <a:gd name="connsiteX30" fmla="*/ 248683 w 1248341"/>
                  <a:gd name="connsiteY30" fmla="*/ 471342 h 1202997"/>
                  <a:gd name="connsiteX31" fmla="*/ 355735 w 1248341"/>
                  <a:gd name="connsiteY31" fmla="*/ 435658 h 1202997"/>
                  <a:gd name="connsiteX32" fmla="*/ 382498 w 1248341"/>
                  <a:gd name="connsiteY32" fmla="*/ 417816 h 1202997"/>
                  <a:gd name="connsiteX33" fmla="*/ 324512 w 1248341"/>
                  <a:gd name="connsiteY33" fmla="*/ 364290 h 1202997"/>
                  <a:gd name="connsiteX34" fmla="*/ 221921 w 1248341"/>
                  <a:gd name="connsiteY34" fmla="*/ 279541 h 1202997"/>
                  <a:gd name="connsiteX35" fmla="*/ 150553 w 1248341"/>
                  <a:gd name="connsiteY35" fmla="*/ 203713 h 1202997"/>
                  <a:gd name="connsiteX36" fmla="*/ 123790 w 1248341"/>
                  <a:gd name="connsiteY36" fmla="*/ 172489 h 1202997"/>
                  <a:gd name="connsiteX37" fmla="*/ 74724 w 1248341"/>
                  <a:gd name="connsiteY37" fmla="*/ 123424 h 1202997"/>
                  <a:gd name="connsiteX38" fmla="*/ 30120 w 1248341"/>
                  <a:gd name="connsiteY38" fmla="*/ 87740 h 120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248341" h="1202997">
                    <a:moveTo>
                      <a:pt x="30120" y="87740"/>
                    </a:moveTo>
                    <a:cubicBezTo>
                      <a:pt x="47962" y="69155"/>
                      <a:pt x="181776" y="11912"/>
                      <a:pt x="181776" y="11912"/>
                    </a:cubicBezTo>
                    <a:cubicBezTo>
                      <a:pt x="207795" y="-1469"/>
                      <a:pt x="172112" y="-4444"/>
                      <a:pt x="186237" y="7451"/>
                    </a:cubicBezTo>
                    <a:cubicBezTo>
                      <a:pt x="200362" y="19346"/>
                      <a:pt x="224151" y="44622"/>
                      <a:pt x="266525" y="83280"/>
                    </a:cubicBezTo>
                    <a:cubicBezTo>
                      <a:pt x="308899" y="121938"/>
                      <a:pt x="395136" y="193305"/>
                      <a:pt x="440484" y="239397"/>
                    </a:cubicBezTo>
                    <a:cubicBezTo>
                      <a:pt x="485832" y="285489"/>
                      <a:pt x="496240" y="344218"/>
                      <a:pt x="538615" y="359830"/>
                    </a:cubicBezTo>
                    <a:cubicBezTo>
                      <a:pt x="580990" y="375442"/>
                      <a:pt x="649384" y="342732"/>
                      <a:pt x="694732" y="333067"/>
                    </a:cubicBezTo>
                    <a:cubicBezTo>
                      <a:pt x="740080" y="323403"/>
                      <a:pt x="786172" y="308534"/>
                      <a:pt x="810705" y="301843"/>
                    </a:cubicBezTo>
                    <a:cubicBezTo>
                      <a:pt x="835238" y="295152"/>
                      <a:pt x="833007" y="290692"/>
                      <a:pt x="841928" y="292922"/>
                    </a:cubicBezTo>
                    <a:cubicBezTo>
                      <a:pt x="850849" y="295152"/>
                      <a:pt x="841929" y="289949"/>
                      <a:pt x="864231" y="315225"/>
                    </a:cubicBezTo>
                    <a:cubicBezTo>
                      <a:pt x="886533" y="340501"/>
                      <a:pt x="937829" y="392540"/>
                      <a:pt x="975743" y="444579"/>
                    </a:cubicBezTo>
                    <a:cubicBezTo>
                      <a:pt x="1013657" y="496618"/>
                      <a:pt x="1057519" y="579881"/>
                      <a:pt x="1091716" y="627459"/>
                    </a:cubicBezTo>
                    <a:cubicBezTo>
                      <a:pt x="1125913" y="675037"/>
                      <a:pt x="1156392" y="683958"/>
                      <a:pt x="1180925" y="730050"/>
                    </a:cubicBezTo>
                    <a:cubicBezTo>
                      <a:pt x="1205458" y="776142"/>
                      <a:pt x="1227761" y="860891"/>
                      <a:pt x="1238912" y="904009"/>
                    </a:cubicBezTo>
                    <a:cubicBezTo>
                      <a:pt x="1250063" y="947127"/>
                      <a:pt x="1248576" y="959766"/>
                      <a:pt x="1247833" y="988759"/>
                    </a:cubicBezTo>
                    <a:cubicBezTo>
                      <a:pt x="1247090" y="1017752"/>
                      <a:pt x="1248576" y="1049718"/>
                      <a:pt x="1234451" y="1077968"/>
                    </a:cubicBezTo>
                    <a:cubicBezTo>
                      <a:pt x="1220326" y="1106218"/>
                      <a:pt x="1194306" y="1138928"/>
                      <a:pt x="1163083" y="1158257"/>
                    </a:cubicBezTo>
                    <a:cubicBezTo>
                      <a:pt x="1131860" y="1177586"/>
                      <a:pt x="1086512" y="1186507"/>
                      <a:pt x="1047111" y="1193941"/>
                    </a:cubicBezTo>
                    <a:cubicBezTo>
                      <a:pt x="1007710" y="1201375"/>
                      <a:pt x="960875" y="1203605"/>
                      <a:pt x="926678" y="1202862"/>
                    </a:cubicBezTo>
                    <a:cubicBezTo>
                      <a:pt x="892481" y="1202119"/>
                      <a:pt x="878355" y="1198402"/>
                      <a:pt x="841928" y="1189481"/>
                    </a:cubicBezTo>
                    <a:cubicBezTo>
                      <a:pt x="805501" y="1180560"/>
                      <a:pt x="754949" y="1165691"/>
                      <a:pt x="708114" y="1149336"/>
                    </a:cubicBezTo>
                    <a:cubicBezTo>
                      <a:pt x="661279" y="1132981"/>
                      <a:pt x="607753" y="1117369"/>
                      <a:pt x="560918" y="1091350"/>
                    </a:cubicBezTo>
                    <a:cubicBezTo>
                      <a:pt x="514083" y="1065331"/>
                      <a:pt x="475425" y="1038567"/>
                      <a:pt x="427103" y="993219"/>
                    </a:cubicBezTo>
                    <a:cubicBezTo>
                      <a:pt x="378781" y="947871"/>
                      <a:pt x="313361" y="866839"/>
                      <a:pt x="270986" y="819260"/>
                    </a:cubicBezTo>
                    <a:cubicBezTo>
                      <a:pt x="228611" y="771681"/>
                      <a:pt x="201848" y="738228"/>
                      <a:pt x="172855" y="707748"/>
                    </a:cubicBezTo>
                    <a:cubicBezTo>
                      <a:pt x="143862" y="677268"/>
                      <a:pt x="118586" y="658683"/>
                      <a:pt x="97027" y="636380"/>
                    </a:cubicBezTo>
                    <a:cubicBezTo>
                      <a:pt x="75468" y="614078"/>
                      <a:pt x="58369" y="593262"/>
                      <a:pt x="43501" y="573933"/>
                    </a:cubicBezTo>
                    <a:cubicBezTo>
                      <a:pt x="28633" y="554604"/>
                      <a:pt x="7817" y="520407"/>
                      <a:pt x="7817" y="520407"/>
                    </a:cubicBezTo>
                    <a:cubicBezTo>
                      <a:pt x="1870" y="510743"/>
                      <a:pt x="-6308" y="518177"/>
                      <a:pt x="7817" y="515947"/>
                    </a:cubicBezTo>
                    <a:cubicBezTo>
                      <a:pt x="21942" y="513717"/>
                      <a:pt x="52422" y="514460"/>
                      <a:pt x="92566" y="507026"/>
                    </a:cubicBezTo>
                    <a:cubicBezTo>
                      <a:pt x="132710" y="499592"/>
                      <a:pt x="204822" y="483237"/>
                      <a:pt x="248683" y="471342"/>
                    </a:cubicBezTo>
                    <a:cubicBezTo>
                      <a:pt x="292545" y="459447"/>
                      <a:pt x="333433" y="444579"/>
                      <a:pt x="355735" y="435658"/>
                    </a:cubicBezTo>
                    <a:cubicBezTo>
                      <a:pt x="378037" y="426737"/>
                      <a:pt x="387702" y="429711"/>
                      <a:pt x="382498" y="417816"/>
                    </a:cubicBezTo>
                    <a:cubicBezTo>
                      <a:pt x="377294" y="405921"/>
                      <a:pt x="351275" y="387336"/>
                      <a:pt x="324512" y="364290"/>
                    </a:cubicBezTo>
                    <a:cubicBezTo>
                      <a:pt x="297749" y="341244"/>
                      <a:pt x="250914" y="306304"/>
                      <a:pt x="221921" y="279541"/>
                    </a:cubicBezTo>
                    <a:cubicBezTo>
                      <a:pt x="192928" y="252778"/>
                      <a:pt x="166908" y="221555"/>
                      <a:pt x="150553" y="203713"/>
                    </a:cubicBezTo>
                    <a:cubicBezTo>
                      <a:pt x="134198" y="185871"/>
                      <a:pt x="136428" y="185871"/>
                      <a:pt x="123790" y="172489"/>
                    </a:cubicBezTo>
                    <a:cubicBezTo>
                      <a:pt x="111152" y="159107"/>
                      <a:pt x="85132" y="137549"/>
                      <a:pt x="74724" y="123424"/>
                    </a:cubicBezTo>
                    <a:cubicBezTo>
                      <a:pt x="64316" y="109299"/>
                      <a:pt x="12278" y="106325"/>
                      <a:pt x="30120" y="87740"/>
                    </a:cubicBezTo>
                    <a:close/>
                  </a:path>
                </a:pathLst>
              </a:custGeom>
              <a:solidFill>
                <a:srgbClr val="A1A0A5"/>
              </a:solidFill>
              <a:ln>
                <a:solidFill>
                  <a:srgbClr val="A1A0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054" name="TextBox 2053"/>
          <p:cNvSpPr txBox="1"/>
          <p:nvPr/>
        </p:nvSpPr>
        <p:spPr>
          <a:xfrm>
            <a:off x="3075690" y="886265"/>
            <a:ext cx="5317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hôm</a:t>
            </a:r>
            <a:r>
              <a:rPr lang="en-US" dirty="0"/>
              <a:t> </a:t>
            </a:r>
            <a:r>
              <a:rPr lang="en-US" dirty="0" err="1"/>
              <a:t>ông</a:t>
            </a:r>
            <a:r>
              <a:rPr lang="en-US" dirty="0"/>
              <a:t> </a:t>
            </a:r>
            <a:r>
              <a:rPr lang="en-US" dirty="0" err="1"/>
              <a:t>già</a:t>
            </a:r>
            <a:r>
              <a:rPr lang="en-US" dirty="0"/>
              <a:t> </a:t>
            </a:r>
            <a:r>
              <a:rPr lang="en-US" dirty="0" err="1"/>
              <a:t>đem</a:t>
            </a:r>
            <a:r>
              <a:rPr lang="en-US" dirty="0"/>
              <a:t> 1 </a:t>
            </a:r>
            <a:r>
              <a:rPr lang="en-US" dirty="0" err="1"/>
              <a:t>cây</a:t>
            </a:r>
            <a:r>
              <a:rPr lang="en-US" dirty="0"/>
              <a:t> </a:t>
            </a:r>
            <a:r>
              <a:rPr lang="en-US" dirty="0" err="1"/>
              <a:t>cải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trồng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vườn</a:t>
            </a:r>
            <a:endParaRPr lang="en-US" dirty="0"/>
          </a:p>
        </p:txBody>
      </p:sp>
      <p:grpSp>
        <p:nvGrpSpPr>
          <p:cNvPr id="107" name="Group 106"/>
          <p:cNvGrpSpPr/>
          <p:nvPr/>
        </p:nvGrpSpPr>
        <p:grpSpPr>
          <a:xfrm rot="266699" flipH="1">
            <a:off x="3517632" y="4394536"/>
            <a:ext cx="628423" cy="974377"/>
            <a:chOff x="30348348" y="419712"/>
            <a:chExt cx="4863831" cy="6583480"/>
          </a:xfrm>
        </p:grpSpPr>
        <p:pic>
          <p:nvPicPr>
            <p:cNvPr id="108" name="Picture 4" descr="Flower Plant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268" b="93750" l="889" r="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48348" y="419712"/>
              <a:ext cx="4863831" cy="54613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9" name="Picture 6" descr="White Radish,cartoon Style,vector. Royalty Free Cliparts, Vectors, And  Stock Illustration. Image 97840404."/>
            <p:cNvPicPr>
              <a:picLocks noChangeAspect="1" noChangeArrowheads="1"/>
            </p:cNvPicPr>
            <p:nvPr/>
          </p:nvPicPr>
          <p:blipFill rotWithShape="1"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30462" b="88846" l="31172" r="7140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199" t="30307" r="23429" b="10718"/>
            <a:stretch/>
          </p:blipFill>
          <p:spPr bwMode="auto">
            <a:xfrm>
              <a:off x="30897602" y="3306402"/>
              <a:ext cx="4114799" cy="36967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6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1493095" y="-803520"/>
            <a:ext cx="609600" cy="609600"/>
          </a:xfrm>
          <a:prstGeom prst="rect">
            <a:avLst/>
          </a:prstGeom>
        </p:spPr>
      </p:pic>
      <p:sp>
        <p:nvSpPr>
          <p:cNvPr id="2056" name="Freeform 2055"/>
          <p:cNvSpPr/>
          <p:nvPr/>
        </p:nvSpPr>
        <p:spPr>
          <a:xfrm>
            <a:off x="2295268" y="6101150"/>
            <a:ext cx="860737" cy="394831"/>
          </a:xfrm>
          <a:custGeom>
            <a:avLst/>
            <a:gdLst>
              <a:gd name="connsiteX0" fmla="*/ 6498 w 860737"/>
              <a:gd name="connsiteY0" fmla="*/ 47402 h 394831"/>
              <a:gd name="connsiteX1" fmla="*/ 101091 w 860737"/>
              <a:gd name="connsiteY1" fmla="*/ 31636 h 394831"/>
              <a:gd name="connsiteX2" fmla="*/ 148387 w 860737"/>
              <a:gd name="connsiteY2" fmla="*/ 47402 h 394831"/>
              <a:gd name="connsiteX3" fmla="*/ 211449 w 860737"/>
              <a:gd name="connsiteY3" fmla="*/ 94698 h 394831"/>
              <a:gd name="connsiteX4" fmla="*/ 258746 w 860737"/>
              <a:gd name="connsiteY4" fmla="*/ 94698 h 394831"/>
              <a:gd name="connsiteX5" fmla="*/ 306042 w 860737"/>
              <a:gd name="connsiteY5" fmla="*/ 63167 h 394831"/>
              <a:gd name="connsiteX6" fmla="*/ 369104 w 860737"/>
              <a:gd name="connsiteY6" fmla="*/ 31636 h 394831"/>
              <a:gd name="connsiteX7" fmla="*/ 479463 w 860737"/>
              <a:gd name="connsiteY7" fmla="*/ 31636 h 394831"/>
              <a:gd name="connsiteX8" fmla="*/ 558291 w 860737"/>
              <a:gd name="connsiteY8" fmla="*/ 47402 h 394831"/>
              <a:gd name="connsiteX9" fmla="*/ 589822 w 860737"/>
              <a:gd name="connsiteY9" fmla="*/ 94698 h 394831"/>
              <a:gd name="connsiteX10" fmla="*/ 621353 w 860737"/>
              <a:gd name="connsiteY10" fmla="*/ 110464 h 394831"/>
              <a:gd name="connsiteX11" fmla="*/ 684415 w 860737"/>
              <a:gd name="connsiteY11" fmla="*/ 126229 h 394831"/>
              <a:gd name="connsiteX12" fmla="*/ 715946 w 860737"/>
              <a:gd name="connsiteY12" fmla="*/ 63167 h 394831"/>
              <a:gd name="connsiteX13" fmla="*/ 826304 w 860737"/>
              <a:gd name="connsiteY13" fmla="*/ 63167 h 394831"/>
              <a:gd name="connsiteX14" fmla="*/ 842070 w 860737"/>
              <a:gd name="connsiteY14" fmla="*/ 94698 h 394831"/>
              <a:gd name="connsiteX15" fmla="*/ 857835 w 860737"/>
              <a:gd name="connsiteY15" fmla="*/ 220822 h 394831"/>
              <a:gd name="connsiteX16" fmla="*/ 779008 w 860737"/>
              <a:gd name="connsiteY16" fmla="*/ 362712 h 394831"/>
              <a:gd name="connsiteX17" fmla="*/ 495229 w 860737"/>
              <a:gd name="connsiteY17" fmla="*/ 331181 h 394831"/>
              <a:gd name="connsiteX18" fmla="*/ 384870 w 860737"/>
              <a:gd name="connsiteY18" fmla="*/ 394243 h 394831"/>
              <a:gd name="connsiteX19" fmla="*/ 290277 w 860737"/>
              <a:gd name="connsiteY19" fmla="*/ 362712 h 394831"/>
              <a:gd name="connsiteX20" fmla="*/ 164153 w 860737"/>
              <a:gd name="connsiteY20" fmla="*/ 362712 h 394831"/>
              <a:gd name="connsiteX21" fmla="*/ 116856 w 860737"/>
              <a:gd name="connsiteY21" fmla="*/ 252353 h 394831"/>
              <a:gd name="connsiteX22" fmla="*/ 85325 w 860737"/>
              <a:gd name="connsiteY22" fmla="*/ 173526 h 394831"/>
              <a:gd name="connsiteX23" fmla="*/ 22263 w 860737"/>
              <a:gd name="connsiteY23" fmla="*/ 173526 h 394831"/>
              <a:gd name="connsiteX24" fmla="*/ 22263 w 860737"/>
              <a:gd name="connsiteY24" fmla="*/ 126229 h 394831"/>
              <a:gd name="connsiteX25" fmla="*/ 116856 w 860737"/>
              <a:gd name="connsiteY25" fmla="*/ 110464 h 394831"/>
              <a:gd name="connsiteX26" fmla="*/ 69560 w 860737"/>
              <a:gd name="connsiteY26" fmla="*/ 63167 h 394831"/>
              <a:gd name="connsiteX27" fmla="*/ 69560 w 860737"/>
              <a:gd name="connsiteY27" fmla="*/ 105 h 394831"/>
              <a:gd name="connsiteX28" fmla="*/ 195684 w 860737"/>
              <a:gd name="connsiteY28" fmla="*/ 78933 h 394831"/>
              <a:gd name="connsiteX29" fmla="*/ 321808 w 860737"/>
              <a:gd name="connsiteY29" fmla="*/ 47402 h 394831"/>
              <a:gd name="connsiteX30" fmla="*/ 6498 w 860737"/>
              <a:gd name="connsiteY30" fmla="*/ 47402 h 39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60737" h="394831">
                <a:moveTo>
                  <a:pt x="6498" y="47402"/>
                </a:moveTo>
                <a:cubicBezTo>
                  <a:pt x="-30288" y="44774"/>
                  <a:pt x="101091" y="31636"/>
                  <a:pt x="101091" y="31636"/>
                </a:cubicBezTo>
                <a:cubicBezTo>
                  <a:pt x="124739" y="31636"/>
                  <a:pt x="148387" y="47402"/>
                  <a:pt x="148387" y="47402"/>
                </a:cubicBezTo>
                <a:cubicBezTo>
                  <a:pt x="166780" y="57912"/>
                  <a:pt x="211449" y="94698"/>
                  <a:pt x="211449" y="94698"/>
                </a:cubicBezTo>
                <a:cubicBezTo>
                  <a:pt x="229842" y="102581"/>
                  <a:pt x="258746" y="94698"/>
                  <a:pt x="258746" y="94698"/>
                </a:cubicBezTo>
                <a:cubicBezTo>
                  <a:pt x="274511" y="89443"/>
                  <a:pt x="306042" y="63167"/>
                  <a:pt x="306042" y="63167"/>
                </a:cubicBezTo>
                <a:cubicBezTo>
                  <a:pt x="324435" y="52657"/>
                  <a:pt x="340200" y="36891"/>
                  <a:pt x="369104" y="31636"/>
                </a:cubicBezTo>
                <a:cubicBezTo>
                  <a:pt x="398008" y="26381"/>
                  <a:pt x="447932" y="29008"/>
                  <a:pt x="479463" y="31636"/>
                </a:cubicBezTo>
                <a:cubicBezTo>
                  <a:pt x="510994" y="34264"/>
                  <a:pt x="558291" y="47402"/>
                  <a:pt x="558291" y="47402"/>
                </a:cubicBezTo>
                <a:cubicBezTo>
                  <a:pt x="576684" y="57912"/>
                  <a:pt x="589822" y="94698"/>
                  <a:pt x="589822" y="94698"/>
                </a:cubicBezTo>
                <a:cubicBezTo>
                  <a:pt x="600332" y="105208"/>
                  <a:pt x="621353" y="110464"/>
                  <a:pt x="621353" y="110464"/>
                </a:cubicBezTo>
                <a:cubicBezTo>
                  <a:pt x="637118" y="115719"/>
                  <a:pt x="684415" y="126229"/>
                  <a:pt x="684415" y="126229"/>
                </a:cubicBezTo>
                <a:cubicBezTo>
                  <a:pt x="700181" y="118346"/>
                  <a:pt x="692298" y="73677"/>
                  <a:pt x="715946" y="63167"/>
                </a:cubicBezTo>
                <a:cubicBezTo>
                  <a:pt x="739594" y="52657"/>
                  <a:pt x="826304" y="63167"/>
                  <a:pt x="826304" y="63167"/>
                </a:cubicBezTo>
                <a:cubicBezTo>
                  <a:pt x="847325" y="68422"/>
                  <a:pt x="836815" y="68422"/>
                  <a:pt x="842070" y="94698"/>
                </a:cubicBezTo>
                <a:cubicBezTo>
                  <a:pt x="847325" y="120974"/>
                  <a:pt x="868345" y="176153"/>
                  <a:pt x="857835" y="220822"/>
                </a:cubicBezTo>
                <a:cubicBezTo>
                  <a:pt x="847325" y="265491"/>
                  <a:pt x="839442" y="344319"/>
                  <a:pt x="779008" y="362712"/>
                </a:cubicBezTo>
                <a:cubicBezTo>
                  <a:pt x="718574" y="381105"/>
                  <a:pt x="560919" y="325926"/>
                  <a:pt x="495229" y="331181"/>
                </a:cubicBezTo>
                <a:cubicBezTo>
                  <a:pt x="429539" y="336436"/>
                  <a:pt x="419029" y="388988"/>
                  <a:pt x="384870" y="394243"/>
                </a:cubicBezTo>
                <a:cubicBezTo>
                  <a:pt x="350711" y="399498"/>
                  <a:pt x="327063" y="367967"/>
                  <a:pt x="290277" y="362712"/>
                </a:cubicBezTo>
                <a:cubicBezTo>
                  <a:pt x="253491" y="357457"/>
                  <a:pt x="193056" y="381105"/>
                  <a:pt x="164153" y="362712"/>
                </a:cubicBezTo>
                <a:cubicBezTo>
                  <a:pt x="135250" y="344319"/>
                  <a:pt x="129994" y="283884"/>
                  <a:pt x="116856" y="252353"/>
                </a:cubicBezTo>
                <a:cubicBezTo>
                  <a:pt x="103718" y="220822"/>
                  <a:pt x="85325" y="173526"/>
                  <a:pt x="85325" y="173526"/>
                </a:cubicBezTo>
                <a:cubicBezTo>
                  <a:pt x="69560" y="160388"/>
                  <a:pt x="22263" y="173526"/>
                  <a:pt x="22263" y="173526"/>
                </a:cubicBezTo>
                <a:cubicBezTo>
                  <a:pt x="11753" y="165643"/>
                  <a:pt x="6497" y="136739"/>
                  <a:pt x="22263" y="126229"/>
                </a:cubicBezTo>
                <a:cubicBezTo>
                  <a:pt x="38029" y="115719"/>
                  <a:pt x="108973" y="120974"/>
                  <a:pt x="116856" y="110464"/>
                </a:cubicBezTo>
                <a:cubicBezTo>
                  <a:pt x="124739" y="99954"/>
                  <a:pt x="69560" y="63167"/>
                  <a:pt x="69560" y="63167"/>
                </a:cubicBezTo>
                <a:cubicBezTo>
                  <a:pt x="61677" y="44774"/>
                  <a:pt x="48539" y="-2523"/>
                  <a:pt x="69560" y="105"/>
                </a:cubicBezTo>
                <a:cubicBezTo>
                  <a:pt x="90581" y="2733"/>
                  <a:pt x="153643" y="71050"/>
                  <a:pt x="195684" y="78933"/>
                </a:cubicBezTo>
                <a:cubicBezTo>
                  <a:pt x="237725" y="86816"/>
                  <a:pt x="350711" y="50030"/>
                  <a:pt x="321808" y="47402"/>
                </a:cubicBezTo>
                <a:cubicBezTo>
                  <a:pt x="292905" y="44774"/>
                  <a:pt x="43284" y="50030"/>
                  <a:pt x="6498" y="47402"/>
                </a:cubicBezTo>
                <a:close/>
              </a:path>
            </a:pathLst>
          </a:custGeom>
          <a:solidFill>
            <a:srgbClr val="5B1F18"/>
          </a:solidFill>
          <a:ln>
            <a:solidFill>
              <a:srgbClr val="5B1F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23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31" fill="hold"/>
                                        <p:tgtEl>
                                          <p:spTgt spid="20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651 0.02315 L 0.00651 0.02338 C 0.00391 0.02755 0.0017 0.03241 -0.00104 0.03635 C -0.00195 0.03774 -0.00325 0.03727 -0.00429 0.0382 C -0.01263 0.04561 -0.0026 0.03913 -0.01067 0.04399 C -0.01393 0.04329 -0.01718 0.04352 -0.02031 0.04213 C -0.02317 0.04075 -0.02461 0.03519 -0.02682 0.03264 C -0.02773 0.03149 -0.0289 0.03125 -0.02994 0.03056 C -0.03216 0.03195 -0.03463 0.03218 -0.03645 0.0345 C -0.03737 0.03565 -0.03685 0.03866 -0.0375 0.04028 C -0.03828 0.0419 -0.03958 0.04283 -0.04075 0.04399 C -0.0414 0.04584 -0.04231 0.04769 -0.04283 0.04977 C -0.04349 0.05209 -0.04349 0.05487 -0.04388 0.05741 C -0.04427 0.05926 -0.04466 0.06112 -0.04505 0.06297 C -0.04583 0.07639 -0.0444 0.07778 -0.04817 0.08588 C -0.04922 0.08797 -0.05013 0.09028 -0.05143 0.09167 C -0.05338 0.09352 -0.05781 0.09538 -0.05781 0.09561 C -0.06041 0.09491 -0.06289 0.09468 -0.06536 0.09352 C -0.06757 0.0926 -0.06966 0.09098 -0.07174 0.08982 C -0.07291 0.08913 -0.07395 0.0882 -0.075 0.08774 L -0.08151 0.08588 C -0.08737 0.08681 -0.09401 0.08357 -0.09856 0.09167 C -0.09948 0.09329 -0.10026 0.09538 -0.10078 0.09746 C -0.10169 0.10116 -0.10169 0.10556 -0.10286 0.1088 C -0.10364 0.11065 -0.10416 0.11274 -0.10507 0.11459 C -0.10703 0.11852 -0.11145 0.12593 -0.11145 0.12616 C -0.11432 0.12524 -0.11731 0.12547 -0.12005 0.12408 C -0.12122 0.12338 -0.12213 0.1213 -0.1233 0.12014 C -0.12656 0.1176 -0.13033 0.11621 -0.13398 0.11459 C -0.1414 0.11528 -0.14908 0.11413 -0.15651 0.11644 C -0.15898 0.11737 -0.1608 0.12153 -0.16289 0.12408 C -0.16705 0.12894 -0.16484 0.12709 -0.1694 0.12987 C -0.17474 0.12917 -0.18007 0.12894 -0.18541 0.12778 C -0.18737 0.12755 -0.19088 0.12524 -0.19297 0.12408 C -0.19544 0.11968 -0.19935 0.11667 -0.20039 0.11065 C -0.20117 0.10695 -0.20169 0.10209 -0.20364 0.09931 C -0.20455 0.09792 -0.20573 0.09792 -0.2069 0.09746 C -0.20937 0.09792 -0.21198 0.09815 -0.21432 0.09931 C -0.21588 0.1 -0.21718 0.10209 -0.21862 0.10301 C -0.21966 0.10394 -0.22083 0.1044 -0.22187 0.1051 C -0.22252 0.10695 -0.22304 0.10926 -0.22395 0.11065 C -0.22721 0.11575 -0.22903 0.11621 -0.23255 0.11829 C -0.23294 0.12014 -0.23294 0.12246 -0.23359 0.12408 C -0.2345 0.12593 -0.23554 0.12778 -0.23685 0.12778 L -0.26692 0.12593 C -0.26797 0.12524 -0.26901 0.12477 -0.27005 0.12408 C -0.27187 0.12292 -0.27356 0.12038 -0.27539 0.12014 C -0.28151 0.11968 -0.28763 0.12153 -0.29362 0.12223 C -0.29505 0.12338 -0.29674 0.12408 -0.29791 0.12593 C -0.30442 0.13565 -0.2957 0.12894 -0.30325 0.13357 C -0.30403 0.13542 -0.30429 0.1382 -0.30547 0.13936 C -0.30807 0.1419 -0.31471 0.14121 -0.31718 0.14121 L -0.31718 0.14144 " pathEditMode="relative" rAng="0" ptsTypes="AAAAAAAAAAAAAAAAAAAAAAAAAAAAAAAAAAAAAAAAAAAAAAAAAAAAA">
                                      <p:cBhvr>
                                        <p:cTn id="1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85" y="590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66667E-6 -6.2963E-6 L 6.66667E-6 -6.2963E-6 C -0.0052 0.00069 -0.01093 -0.00186 -0.01562 0.00231 C -0.01796 0.00439 -0.01822 0.0162 -0.01822 0.0162 C -0.01861 0.02522 -0.01874 0.03448 -0.01939 0.04374 C -0.01966 0.04606 -0.01979 0.04883 -0.0207 0.05069 C -0.02174 0.05231 -0.0233 0.05208 -0.0246 0.05277 C -0.03137 0.05184 -0.05051 0.04768 -0.05689 0.05277 C -0.05937 0.05485 -0.0595 0.06666 -0.0595 0.06666 C -0.06002 0.0736 -0.06028 0.08055 -0.0608 0.08726 C -0.06171 0.0986 -0.0608 0.10184 -0.06601 0.10809 C -0.0677 0.11018 -0.07538 0.11226 -0.0763 0.11272 C -0.0776 0.11411 -0.07929 0.11504 -0.0802 0.11735 C -0.08111 0.1192 -0.08137 0.12175 -0.0815 0.12407 C -0.08216 0.13333 -0.08124 0.14305 -0.08281 0.15184 C -0.0832 0.15416 -0.08541 0.15346 -0.08671 0.15416 C -0.08841 0.15485 -0.09179 0.15647 -0.09179 0.15647 L -0.09179 0.15647 " pathEditMode="relative" ptsTypes="AAAAAAAAAAAAAAAAAA">
                                      <p:cBhvr>
                                        <p:cTn id="18" dur="2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lat Design Grass Landscape With Hills. Royalty Free Cliparts, Vectors, And  Stock Illustration. Image 89484692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11592"/>
          <a:stretch/>
        </p:blipFill>
        <p:spPr bwMode="auto">
          <a:xfrm>
            <a:off x="-290" y="8901"/>
            <a:ext cx="12192000" cy="769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Freeform 2053"/>
          <p:cNvSpPr/>
          <p:nvPr/>
        </p:nvSpPr>
        <p:spPr>
          <a:xfrm>
            <a:off x="5628736" y="1171499"/>
            <a:ext cx="1621889" cy="1609801"/>
          </a:xfrm>
          <a:custGeom>
            <a:avLst/>
            <a:gdLst>
              <a:gd name="connsiteX0" fmla="*/ 10064 w 1621889"/>
              <a:gd name="connsiteY0" fmla="*/ 543001 h 1609801"/>
              <a:gd name="connsiteX1" fmla="*/ 257714 w 1621889"/>
              <a:gd name="connsiteY1" fmla="*/ 66751 h 1609801"/>
              <a:gd name="connsiteX2" fmla="*/ 943514 w 1621889"/>
              <a:gd name="connsiteY2" fmla="*/ 9601 h 1609801"/>
              <a:gd name="connsiteX3" fmla="*/ 1267364 w 1621889"/>
              <a:gd name="connsiteY3" fmla="*/ 123901 h 1609801"/>
              <a:gd name="connsiteX4" fmla="*/ 1591214 w 1621889"/>
              <a:gd name="connsiteY4" fmla="*/ 485851 h 1609801"/>
              <a:gd name="connsiteX5" fmla="*/ 1591214 w 1621889"/>
              <a:gd name="connsiteY5" fmla="*/ 1095451 h 1609801"/>
              <a:gd name="connsiteX6" fmla="*/ 1438814 w 1621889"/>
              <a:gd name="connsiteY6" fmla="*/ 1209751 h 1609801"/>
              <a:gd name="connsiteX7" fmla="*/ 1172114 w 1621889"/>
              <a:gd name="connsiteY7" fmla="*/ 1495501 h 1609801"/>
              <a:gd name="connsiteX8" fmla="*/ 867314 w 1621889"/>
              <a:gd name="connsiteY8" fmla="*/ 1609801 h 1609801"/>
              <a:gd name="connsiteX9" fmla="*/ 486314 w 1621889"/>
              <a:gd name="connsiteY9" fmla="*/ 1495501 h 1609801"/>
              <a:gd name="connsiteX10" fmla="*/ 181514 w 1621889"/>
              <a:gd name="connsiteY10" fmla="*/ 1362151 h 1609801"/>
              <a:gd name="connsiteX11" fmla="*/ 162464 w 1621889"/>
              <a:gd name="connsiteY11" fmla="*/ 1209751 h 1609801"/>
              <a:gd name="connsiteX12" fmla="*/ 143414 w 1621889"/>
              <a:gd name="connsiteY12" fmla="*/ 1190701 h 1609801"/>
              <a:gd name="connsiteX13" fmla="*/ 295814 w 1621889"/>
              <a:gd name="connsiteY13" fmla="*/ 1171651 h 1609801"/>
              <a:gd name="connsiteX14" fmla="*/ 467264 w 1621889"/>
              <a:gd name="connsiteY14" fmla="*/ 1171651 h 1609801"/>
              <a:gd name="connsiteX15" fmla="*/ 524414 w 1621889"/>
              <a:gd name="connsiteY15" fmla="*/ 1114501 h 1609801"/>
              <a:gd name="connsiteX16" fmla="*/ 581564 w 1621889"/>
              <a:gd name="connsiteY16" fmla="*/ 1000201 h 1609801"/>
              <a:gd name="connsiteX17" fmla="*/ 581564 w 1621889"/>
              <a:gd name="connsiteY17" fmla="*/ 904951 h 1609801"/>
              <a:gd name="connsiteX18" fmla="*/ 505364 w 1621889"/>
              <a:gd name="connsiteY18" fmla="*/ 847801 h 1609801"/>
              <a:gd name="connsiteX19" fmla="*/ 391064 w 1621889"/>
              <a:gd name="connsiteY19" fmla="*/ 771601 h 1609801"/>
              <a:gd name="connsiteX20" fmla="*/ 257714 w 1621889"/>
              <a:gd name="connsiteY20" fmla="*/ 733501 h 1609801"/>
              <a:gd name="connsiteX21" fmla="*/ 143414 w 1621889"/>
              <a:gd name="connsiteY21" fmla="*/ 733501 h 1609801"/>
              <a:gd name="connsiteX22" fmla="*/ 67214 w 1621889"/>
              <a:gd name="connsiteY22" fmla="*/ 695401 h 1609801"/>
              <a:gd name="connsiteX23" fmla="*/ 48164 w 1621889"/>
              <a:gd name="connsiteY23" fmla="*/ 638251 h 1609801"/>
              <a:gd name="connsiteX24" fmla="*/ 10064 w 1621889"/>
              <a:gd name="connsiteY24" fmla="*/ 543001 h 160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21889" h="1609801">
                <a:moveTo>
                  <a:pt x="10064" y="543001"/>
                </a:moveTo>
                <a:cubicBezTo>
                  <a:pt x="44989" y="447751"/>
                  <a:pt x="102139" y="155651"/>
                  <a:pt x="257714" y="66751"/>
                </a:cubicBezTo>
                <a:cubicBezTo>
                  <a:pt x="413289" y="-22149"/>
                  <a:pt x="775239" y="76"/>
                  <a:pt x="943514" y="9601"/>
                </a:cubicBezTo>
                <a:cubicBezTo>
                  <a:pt x="1111789" y="19126"/>
                  <a:pt x="1159414" y="44526"/>
                  <a:pt x="1267364" y="123901"/>
                </a:cubicBezTo>
                <a:cubicBezTo>
                  <a:pt x="1375314" y="203276"/>
                  <a:pt x="1537239" y="323926"/>
                  <a:pt x="1591214" y="485851"/>
                </a:cubicBezTo>
                <a:cubicBezTo>
                  <a:pt x="1645189" y="647776"/>
                  <a:pt x="1616614" y="974801"/>
                  <a:pt x="1591214" y="1095451"/>
                </a:cubicBezTo>
                <a:cubicBezTo>
                  <a:pt x="1565814" y="1216101"/>
                  <a:pt x="1508664" y="1143076"/>
                  <a:pt x="1438814" y="1209751"/>
                </a:cubicBezTo>
                <a:cubicBezTo>
                  <a:pt x="1368964" y="1276426"/>
                  <a:pt x="1267364" y="1428826"/>
                  <a:pt x="1172114" y="1495501"/>
                </a:cubicBezTo>
                <a:cubicBezTo>
                  <a:pt x="1076864" y="1562176"/>
                  <a:pt x="981614" y="1609801"/>
                  <a:pt x="867314" y="1609801"/>
                </a:cubicBezTo>
                <a:cubicBezTo>
                  <a:pt x="753014" y="1609801"/>
                  <a:pt x="600614" y="1536776"/>
                  <a:pt x="486314" y="1495501"/>
                </a:cubicBezTo>
                <a:cubicBezTo>
                  <a:pt x="372014" y="1454226"/>
                  <a:pt x="235489" y="1409776"/>
                  <a:pt x="181514" y="1362151"/>
                </a:cubicBezTo>
                <a:cubicBezTo>
                  <a:pt x="127539" y="1314526"/>
                  <a:pt x="162464" y="1209751"/>
                  <a:pt x="162464" y="1209751"/>
                </a:cubicBezTo>
                <a:cubicBezTo>
                  <a:pt x="156114" y="1181176"/>
                  <a:pt x="121189" y="1197051"/>
                  <a:pt x="143414" y="1190701"/>
                </a:cubicBezTo>
                <a:cubicBezTo>
                  <a:pt x="165639" y="1184351"/>
                  <a:pt x="241839" y="1174826"/>
                  <a:pt x="295814" y="1171651"/>
                </a:cubicBezTo>
                <a:cubicBezTo>
                  <a:pt x="349789" y="1168476"/>
                  <a:pt x="467264" y="1171651"/>
                  <a:pt x="467264" y="1171651"/>
                </a:cubicBezTo>
                <a:cubicBezTo>
                  <a:pt x="505364" y="1162126"/>
                  <a:pt x="505364" y="1143076"/>
                  <a:pt x="524414" y="1114501"/>
                </a:cubicBezTo>
                <a:cubicBezTo>
                  <a:pt x="543464" y="1085926"/>
                  <a:pt x="572039" y="1035126"/>
                  <a:pt x="581564" y="1000201"/>
                </a:cubicBezTo>
                <a:cubicBezTo>
                  <a:pt x="591089" y="965276"/>
                  <a:pt x="581564" y="904951"/>
                  <a:pt x="581564" y="904951"/>
                </a:cubicBezTo>
                <a:cubicBezTo>
                  <a:pt x="568864" y="879551"/>
                  <a:pt x="537114" y="870026"/>
                  <a:pt x="505364" y="847801"/>
                </a:cubicBezTo>
                <a:cubicBezTo>
                  <a:pt x="473614" y="825576"/>
                  <a:pt x="432339" y="790651"/>
                  <a:pt x="391064" y="771601"/>
                </a:cubicBezTo>
                <a:cubicBezTo>
                  <a:pt x="349789" y="752551"/>
                  <a:pt x="298989" y="739851"/>
                  <a:pt x="257714" y="733501"/>
                </a:cubicBezTo>
                <a:cubicBezTo>
                  <a:pt x="216439" y="727151"/>
                  <a:pt x="143414" y="733501"/>
                  <a:pt x="143414" y="733501"/>
                </a:cubicBezTo>
                <a:cubicBezTo>
                  <a:pt x="111664" y="727151"/>
                  <a:pt x="67214" y="695401"/>
                  <a:pt x="67214" y="695401"/>
                </a:cubicBezTo>
                <a:cubicBezTo>
                  <a:pt x="51339" y="679526"/>
                  <a:pt x="54514" y="660476"/>
                  <a:pt x="48164" y="638251"/>
                </a:cubicBezTo>
                <a:cubicBezTo>
                  <a:pt x="41814" y="616026"/>
                  <a:pt x="-24861" y="638251"/>
                  <a:pt x="10064" y="543001"/>
                </a:cubicBezTo>
                <a:close/>
              </a:path>
            </a:pathLst>
          </a:custGeom>
          <a:solidFill>
            <a:srgbClr val="B1E8FC"/>
          </a:solidFill>
          <a:ln>
            <a:solidFill>
              <a:srgbClr val="B1E8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749" y="1907408"/>
            <a:ext cx="2649689" cy="3798270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 rot="20776090" flipV="1">
            <a:off x="-1401704" y="5222246"/>
            <a:ext cx="4247680" cy="232877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699964">
            <a:off x="4767875" y="4728444"/>
            <a:ext cx="7676366" cy="226804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0752879" flipV="1">
            <a:off x="-1533875" y="4773745"/>
            <a:ext cx="4247680" cy="293179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 rot="620083">
            <a:off x="4948016" y="4964245"/>
            <a:ext cx="6077726" cy="302811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Yellow house. Cartoon house on a white ... | Stock vector | Colourbox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79786" l="0" r="99500">
                        <a14:foregroundMark x1="37750" y1="37519" x2="26875" y2="60184"/>
                        <a14:foregroundMark x1="55500" y1="37519" x2="25750" y2="74273"/>
                        <a14:foregroundMark x1="51500" y1="56049" x2="33250" y2="79173"/>
                        <a14:foregroundMark x1="25500" y1="38132" x2="19750" y2="76723"/>
                        <a14:foregroundMark x1="64375" y1="46861" x2="58375" y2="68606"/>
                        <a14:foregroundMark x1="85500" y1="49311" x2="79500" y2="68913"/>
                        <a14:foregroundMark x1="66000" y1="21746" x2="76625" y2="30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882"/>
          <a:stretch/>
        </p:blipFill>
        <p:spPr bwMode="auto">
          <a:xfrm flipH="1">
            <a:off x="2128767" y="2329849"/>
            <a:ext cx="3339694" cy="28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 rot="817336">
            <a:off x="5059408" y="3926018"/>
            <a:ext cx="7205985" cy="1668822"/>
            <a:chOff x="134043" y="4122309"/>
            <a:chExt cx="5619539" cy="1418354"/>
          </a:xfrm>
        </p:grpSpPr>
        <p:sp>
          <p:nvSpPr>
            <p:cNvPr id="22" name="Freeform 21"/>
            <p:cNvSpPr/>
            <p:nvPr/>
          </p:nvSpPr>
          <p:spPr>
            <a:xfrm>
              <a:off x="5489821" y="412230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043" y="4579523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709" y="465720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5712" y="447066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24566" y="458753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1883" y="4414056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4615" y="450479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11929" y="4331322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4662" y="446125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6661" y="423552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8583" y="4339329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6709" y="41397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1696" y="4243532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8" name="Group 2047"/>
          <p:cNvGrpSpPr/>
          <p:nvPr/>
        </p:nvGrpSpPr>
        <p:grpSpPr>
          <a:xfrm flipH="1">
            <a:off x="-1867002" y="4022641"/>
            <a:ext cx="4388932" cy="1781439"/>
            <a:chOff x="8368008" y="4139729"/>
            <a:chExt cx="3921369" cy="1535906"/>
          </a:xfrm>
        </p:grpSpPr>
        <p:sp>
          <p:nvSpPr>
            <p:cNvPr id="23" name="Freeform 22"/>
            <p:cNvSpPr/>
            <p:nvPr/>
          </p:nvSpPr>
          <p:spPr>
            <a:xfrm>
              <a:off x="8368008" y="413972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8639" y="436980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251929" y="42921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227289" y="443146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719499" y="4456895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137342" y="462305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707925" y="467461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657159" y="478782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025616" y="471449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56" name="Group 2055"/>
          <p:cNvGrpSpPr/>
          <p:nvPr/>
        </p:nvGrpSpPr>
        <p:grpSpPr>
          <a:xfrm>
            <a:off x="150794" y="5139874"/>
            <a:ext cx="3126672" cy="1865881"/>
            <a:chOff x="1137657" y="5193415"/>
            <a:chExt cx="3126672" cy="1865881"/>
          </a:xfrm>
        </p:grpSpPr>
        <p:sp>
          <p:nvSpPr>
            <p:cNvPr id="25" name="Freeform 24"/>
            <p:cNvSpPr/>
            <p:nvPr/>
          </p:nvSpPr>
          <p:spPr>
            <a:xfrm flipH="1">
              <a:off x="1137657" y="5193415"/>
              <a:ext cx="3126672" cy="1865881"/>
            </a:xfrm>
            <a:custGeom>
              <a:avLst/>
              <a:gdLst>
                <a:gd name="connsiteX0" fmla="*/ 392115 w 3126672"/>
                <a:gd name="connsiteY0" fmla="*/ 10178 h 1865881"/>
                <a:gd name="connsiteX1" fmla="*/ 823189 w 3126672"/>
                <a:gd name="connsiteY1" fmla="*/ 140806 h 1865881"/>
                <a:gd name="connsiteX2" fmla="*/ 1306515 w 3126672"/>
                <a:gd name="connsiteY2" fmla="*/ 310623 h 1865881"/>
                <a:gd name="connsiteX3" fmla="*/ 1646149 w 3126672"/>
                <a:gd name="connsiteY3" fmla="*/ 519629 h 1865881"/>
                <a:gd name="connsiteX4" fmla="*/ 2011909 w 3126672"/>
                <a:gd name="connsiteY4" fmla="*/ 741698 h 1865881"/>
                <a:gd name="connsiteX5" fmla="*/ 2247041 w 3126672"/>
                <a:gd name="connsiteY5" fmla="*/ 989892 h 1865881"/>
                <a:gd name="connsiteX6" fmla="*/ 2351544 w 3126672"/>
                <a:gd name="connsiteY6" fmla="*/ 1081332 h 1865881"/>
                <a:gd name="connsiteX7" fmla="*/ 2495235 w 3126672"/>
                <a:gd name="connsiteY7" fmla="*/ 1225023 h 1865881"/>
                <a:gd name="connsiteX8" fmla="*/ 2651989 w 3126672"/>
                <a:gd name="connsiteY8" fmla="*/ 1342589 h 1865881"/>
                <a:gd name="connsiteX9" fmla="*/ 2743429 w 3126672"/>
                <a:gd name="connsiteY9" fmla="*/ 1434029 h 1865881"/>
                <a:gd name="connsiteX10" fmla="*/ 2887121 w 3126672"/>
                <a:gd name="connsiteY10" fmla="*/ 1538532 h 1865881"/>
                <a:gd name="connsiteX11" fmla="*/ 2965498 w 3126672"/>
                <a:gd name="connsiteY11" fmla="*/ 1629972 h 1865881"/>
                <a:gd name="connsiteX12" fmla="*/ 3070001 w 3126672"/>
                <a:gd name="connsiteY12" fmla="*/ 1786726 h 1865881"/>
                <a:gd name="connsiteX13" fmla="*/ 3109189 w 3126672"/>
                <a:gd name="connsiteY13" fmla="*/ 1812852 h 1865881"/>
                <a:gd name="connsiteX14" fmla="*/ 2782618 w 3126672"/>
                <a:gd name="connsiteY14" fmla="*/ 1825915 h 1865881"/>
                <a:gd name="connsiteX15" fmla="*/ 2403795 w 3126672"/>
                <a:gd name="connsiteY15" fmla="*/ 1852041 h 1865881"/>
                <a:gd name="connsiteX16" fmla="*/ 2142538 w 3126672"/>
                <a:gd name="connsiteY16" fmla="*/ 1852041 h 1865881"/>
                <a:gd name="connsiteX17" fmla="*/ 2064161 w 3126672"/>
                <a:gd name="connsiteY17" fmla="*/ 1865103 h 1865881"/>
                <a:gd name="connsiteX18" fmla="*/ 1972721 w 3126672"/>
                <a:gd name="connsiteY18" fmla="*/ 1825915 h 1865881"/>
                <a:gd name="connsiteX19" fmla="*/ 1881281 w 3126672"/>
                <a:gd name="connsiteY19" fmla="*/ 1669161 h 1865881"/>
                <a:gd name="connsiteX20" fmla="*/ 1685338 w 3126672"/>
                <a:gd name="connsiteY20" fmla="*/ 1486281 h 1865881"/>
                <a:gd name="connsiteX21" fmla="*/ 1502458 w 3126672"/>
                <a:gd name="connsiteY21" fmla="*/ 1264212 h 1865881"/>
                <a:gd name="connsiteX22" fmla="*/ 1254264 w 3126672"/>
                <a:gd name="connsiteY22" fmla="*/ 1042143 h 1865881"/>
                <a:gd name="connsiteX23" fmla="*/ 1084447 w 3126672"/>
                <a:gd name="connsiteY23" fmla="*/ 872326 h 1865881"/>
                <a:gd name="connsiteX24" fmla="*/ 940755 w 3126672"/>
                <a:gd name="connsiteY24" fmla="*/ 741698 h 1865881"/>
                <a:gd name="connsiteX25" fmla="*/ 797064 w 3126672"/>
                <a:gd name="connsiteY25" fmla="*/ 663321 h 1865881"/>
                <a:gd name="connsiteX26" fmla="*/ 627247 w 3126672"/>
                <a:gd name="connsiteY26" fmla="*/ 545755 h 1865881"/>
                <a:gd name="connsiteX27" fmla="*/ 444367 w 3126672"/>
                <a:gd name="connsiteY27" fmla="*/ 415126 h 1865881"/>
                <a:gd name="connsiteX28" fmla="*/ 365989 w 3126672"/>
                <a:gd name="connsiteY28" fmla="*/ 336749 h 1865881"/>
                <a:gd name="connsiteX29" fmla="*/ 261487 w 3126672"/>
                <a:gd name="connsiteY29" fmla="*/ 258372 h 1865881"/>
                <a:gd name="connsiteX30" fmla="*/ 143921 w 3126672"/>
                <a:gd name="connsiteY30" fmla="*/ 179995 h 1865881"/>
                <a:gd name="connsiteX31" fmla="*/ 78607 w 3126672"/>
                <a:gd name="connsiteY31" fmla="*/ 127743 h 1865881"/>
                <a:gd name="connsiteX32" fmla="*/ 229 w 3126672"/>
                <a:gd name="connsiteY32" fmla="*/ 23241 h 1865881"/>
                <a:gd name="connsiteX33" fmla="*/ 104732 w 3126672"/>
                <a:gd name="connsiteY33" fmla="*/ 23241 h 1865881"/>
                <a:gd name="connsiteX34" fmla="*/ 170047 w 3126672"/>
                <a:gd name="connsiteY34" fmla="*/ 23241 h 1865881"/>
                <a:gd name="connsiteX35" fmla="*/ 300675 w 3126672"/>
                <a:gd name="connsiteY35" fmla="*/ 10178 h 1865881"/>
                <a:gd name="connsiteX36" fmla="*/ 392115 w 3126672"/>
                <a:gd name="connsiteY36" fmla="*/ 10178 h 186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126672" h="1865881">
                  <a:moveTo>
                    <a:pt x="392115" y="10178"/>
                  </a:moveTo>
                  <a:cubicBezTo>
                    <a:pt x="479201" y="31949"/>
                    <a:pt x="670789" y="90732"/>
                    <a:pt x="823189" y="140806"/>
                  </a:cubicBezTo>
                  <a:cubicBezTo>
                    <a:pt x="975589" y="190880"/>
                    <a:pt x="1169355" y="247486"/>
                    <a:pt x="1306515" y="310623"/>
                  </a:cubicBezTo>
                  <a:cubicBezTo>
                    <a:pt x="1443675" y="373760"/>
                    <a:pt x="1646149" y="519629"/>
                    <a:pt x="1646149" y="519629"/>
                  </a:cubicBezTo>
                  <a:cubicBezTo>
                    <a:pt x="1763715" y="591475"/>
                    <a:pt x="1911760" y="663321"/>
                    <a:pt x="2011909" y="741698"/>
                  </a:cubicBezTo>
                  <a:cubicBezTo>
                    <a:pt x="2112058" y="820075"/>
                    <a:pt x="2190435" y="933286"/>
                    <a:pt x="2247041" y="989892"/>
                  </a:cubicBezTo>
                  <a:cubicBezTo>
                    <a:pt x="2303647" y="1046498"/>
                    <a:pt x="2310178" y="1042144"/>
                    <a:pt x="2351544" y="1081332"/>
                  </a:cubicBezTo>
                  <a:cubicBezTo>
                    <a:pt x="2392910" y="1120521"/>
                    <a:pt x="2445161" y="1181480"/>
                    <a:pt x="2495235" y="1225023"/>
                  </a:cubicBezTo>
                  <a:cubicBezTo>
                    <a:pt x="2545309" y="1268566"/>
                    <a:pt x="2610623" y="1307755"/>
                    <a:pt x="2651989" y="1342589"/>
                  </a:cubicBezTo>
                  <a:cubicBezTo>
                    <a:pt x="2693355" y="1377423"/>
                    <a:pt x="2704240" y="1401372"/>
                    <a:pt x="2743429" y="1434029"/>
                  </a:cubicBezTo>
                  <a:cubicBezTo>
                    <a:pt x="2782618" y="1466686"/>
                    <a:pt x="2850110" y="1505875"/>
                    <a:pt x="2887121" y="1538532"/>
                  </a:cubicBezTo>
                  <a:cubicBezTo>
                    <a:pt x="2924132" y="1571189"/>
                    <a:pt x="2935018" y="1588606"/>
                    <a:pt x="2965498" y="1629972"/>
                  </a:cubicBezTo>
                  <a:cubicBezTo>
                    <a:pt x="2995978" y="1671338"/>
                    <a:pt x="3070001" y="1786726"/>
                    <a:pt x="3070001" y="1786726"/>
                  </a:cubicBezTo>
                  <a:cubicBezTo>
                    <a:pt x="3093950" y="1817206"/>
                    <a:pt x="3157086" y="1806321"/>
                    <a:pt x="3109189" y="1812852"/>
                  </a:cubicBezTo>
                  <a:cubicBezTo>
                    <a:pt x="3061292" y="1819383"/>
                    <a:pt x="2900184" y="1819383"/>
                    <a:pt x="2782618" y="1825915"/>
                  </a:cubicBezTo>
                  <a:cubicBezTo>
                    <a:pt x="2665052" y="1832447"/>
                    <a:pt x="2510475" y="1847687"/>
                    <a:pt x="2403795" y="1852041"/>
                  </a:cubicBezTo>
                  <a:cubicBezTo>
                    <a:pt x="2297115" y="1856395"/>
                    <a:pt x="2199144" y="1849864"/>
                    <a:pt x="2142538" y="1852041"/>
                  </a:cubicBezTo>
                  <a:cubicBezTo>
                    <a:pt x="2085932" y="1854218"/>
                    <a:pt x="2092464" y="1869457"/>
                    <a:pt x="2064161" y="1865103"/>
                  </a:cubicBezTo>
                  <a:cubicBezTo>
                    <a:pt x="2035858" y="1860749"/>
                    <a:pt x="2003201" y="1858572"/>
                    <a:pt x="1972721" y="1825915"/>
                  </a:cubicBezTo>
                  <a:cubicBezTo>
                    <a:pt x="1942241" y="1793258"/>
                    <a:pt x="1929178" y="1725766"/>
                    <a:pt x="1881281" y="1669161"/>
                  </a:cubicBezTo>
                  <a:cubicBezTo>
                    <a:pt x="1833384" y="1612556"/>
                    <a:pt x="1748475" y="1553772"/>
                    <a:pt x="1685338" y="1486281"/>
                  </a:cubicBezTo>
                  <a:cubicBezTo>
                    <a:pt x="1622201" y="1418790"/>
                    <a:pt x="1574304" y="1338235"/>
                    <a:pt x="1502458" y="1264212"/>
                  </a:cubicBezTo>
                  <a:cubicBezTo>
                    <a:pt x="1430612" y="1190189"/>
                    <a:pt x="1323933" y="1107457"/>
                    <a:pt x="1254264" y="1042143"/>
                  </a:cubicBezTo>
                  <a:cubicBezTo>
                    <a:pt x="1184596" y="976829"/>
                    <a:pt x="1136699" y="922400"/>
                    <a:pt x="1084447" y="872326"/>
                  </a:cubicBezTo>
                  <a:cubicBezTo>
                    <a:pt x="1032196" y="822252"/>
                    <a:pt x="988652" y="776532"/>
                    <a:pt x="940755" y="741698"/>
                  </a:cubicBezTo>
                  <a:cubicBezTo>
                    <a:pt x="892858" y="706864"/>
                    <a:pt x="849315" y="695978"/>
                    <a:pt x="797064" y="663321"/>
                  </a:cubicBezTo>
                  <a:cubicBezTo>
                    <a:pt x="744813" y="630664"/>
                    <a:pt x="686030" y="587121"/>
                    <a:pt x="627247" y="545755"/>
                  </a:cubicBezTo>
                  <a:cubicBezTo>
                    <a:pt x="568464" y="504389"/>
                    <a:pt x="487910" y="449960"/>
                    <a:pt x="444367" y="415126"/>
                  </a:cubicBezTo>
                  <a:cubicBezTo>
                    <a:pt x="400824" y="380292"/>
                    <a:pt x="396469" y="362875"/>
                    <a:pt x="365989" y="336749"/>
                  </a:cubicBezTo>
                  <a:cubicBezTo>
                    <a:pt x="335509" y="310623"/>
                    <a:pt x="298498" y="284498"/>
                    <a:pt x="261487" y="258372"/>
                  </a:cubicBezTo>
                  <a:cubicBezTo>
                    <a:pt x="224476" y="232246"/>
                    <a:pt x="174401" y="201766"/>
                    <a:pt x="143921" y="179995"/>
                  </a:cubicBezTo>
                  <a:cubicBezTo>
                    <a:pt x="113441" y="158224"/>
                    <a:pt x="102556" y="153869"/>
                    <a:pt x="78607" y="127743"/>
                  </a:cubicBezTo>
                  <a:cubicBezTo>
                    <a:pt x="54658" y="101617"/>
                    <a:pt x="-4125" y="40658"/>
                    <a:pt x="229" y="23241"/>
                  </a:cubicBezTo>
                  <a:cubicBezTo>
                    <a:pt x="4583" y="5824"/>
                    <a:pt x="104732" y="23241"/>
                    <a:pt x="104732" y="23241"/>
                  </a:cubicBezTo>
                  <a:cubicBezTo>
                    <a:pt x="133035" y="23241"/>
                    <a:pt x="137390" y="25418"/>
                    <a:pt x="170047" y="23241"/>
                  </a:cubicBezTo>
                  <a:cubicBezTo>
                    <a:pt x="202704" y="21064"/>
                    <a:pt x="265841" y="12355"/>
                    <a:pt x="300675" y="10178"/>
                  </a:cubicBezTo>
                  <a:cubicBezTo>
                    <a:pt x="335509" y="8001"/>
                    <a:pt x="305029" y="-11593"/>
                    <a:pt x="392115" y="10178"/>
                  </a:cubicBezTo>
                  <a:close/>
                </a:path>
              </a:pathLst>
            </a:custGeom>
            <a:solidFill>
              <a:srgbClr val="928C92"/>
            </a:solidFill>
            <a:ln>
              <a:solidFill>
                <a:srgbClr val="928C9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9" name="Freeform 2048"/>
            <p:cNvSpPr/>
            <p:nvPr/>
          </p:nvSpPr>
          <p:spPr>
            <a:xfrm>
              <a:off x="3064761" y="5718407"/>
              <a:ext cx="170243" cy="184856"/>
            </a:xfrm>
            <a:custGeom>
              <a:avLst/>
              <a:gdLst>
                <a:gd name="connsiteX0" fmla="*/ 52571 w 170243"/>
                <a:gd name="connsiteY0" fmla="*/ 1738 h 184856"/>
                <a:gd name="connsiteX1" fmla="*/ 319 w 170243"/>
                <a:gd name="connsiteY1" fmla="*/ 106241 h 184856"/>
                <a:gd name="connsiteX2" fmla="*/ 78696 w 170243"/>
                <a:gd name="connsiteY2" fmla="*/ 184618 h 184856"/>
                <a:gd name="connsiteX3" fmla="*/ 157074 w 170243"/>
                <a:gd name="connsiteY3" fmla="*/ 132367 h 184856"/>
                <a:gd name="connsiteX4" fmla="*/ 170136 w 170243"/>
                <a:gd name="connsiteY4" fmla="*/ 93178 h 184856"/>
                <a:gd name="connsiteX5" fmla="*/ 130948 w 170243"/>
                <a:gd name="connsiteY5" fmla="*/ 67052 h 184856"/>
                <a:gd name="connsiteX6" fmla="*/ 91759 w 170243"/>
                <a:gd name="connsiteY6" fmla="*/ 40927 h 184856"/>
                <a:gd name="connsiteX7" fmla="*/ 52571 w 170243"/>
                <a:gd name="connsiteY7" fmla="*/ 1738 h 184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243" h="184856">
                  <a:moveTo>
                    <a:pt x="52571" y="1738"/>
                  </a:moveTo>
                  <a:cubicBezTo>
                    <a:pt x="37331" y="12624"/>
                    <a:pt x="-4035" y="75761"/>
                    <a:pt x="319" y="106241"/>
                  </a:cubicBezTo>
                  <a:cubicBezTo>
                    <a:pt x="4673" y="136721"/>
                    <a:pt x="52570" y="180264"/>
                    <a:pt x="78696" y="184618"/>
                  </a:cubicBezTo>
                  <a:cubicBezTo>
                    <a:pt x="104822" y="188972"/>
                    <a:pt x="157074" y="132367"/>
                    <a:pt x="157074" y="132367"/>
                  </a:cubicBezTo>
                  <a:cubicBezTo>
                    <a:pt x="172314" y="117127"/>
                    <a:pt x="170136" y="93178"/>
                    <a:pt x="170136" y="93178"/>
                  </a:cubicBezTo>
                  <a:cubicBezTo>
                    <a:pt x="165782" y="82292"/>
                    <a:pt x="130948" y="67052"/>
                    <a:pt x="130948" y="67052"/>
                  </a:cubicBezTo>
                  <a:lnTo>
                    <a:pt x="91759" y="40927"/>
                  </a:lnTo>
                  <a:cubicBezTo>
                    <a:pt x="78696" y="34396"/>
                    <a:pt x="67811" y="-9148"/>
                    <a:pt x="52571" y="1738"/>
                  </a:cubicBezTo>
                  <a:close/>
                </a:path>
              </a:pathLst>
            </a:custGeom>
            <a:solidFill>
              <a:srgbClr val="AEA3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49322" y="5395329"/>
              <a:ext cx="170243" cy="184856"/>
            </a:xfrm>
            <a:custGeom>
              <a:avLst/>
              <a:gdLst>
                <a:gd name="connsiteX0" fmla="*/ 52571 w 170243"/>
                <a:gd name="connsiteY0" fmla="*/ 1738 h 184856"/>
                <a:gd name="connsiteX1" fmla="*/ 319 w 170243"/>
                <a:gd name="connsiteY1" fmla="*/ 106241 h 184856"/>
                <a:gd name="connsiteX2" fmla="*/ 78696 w 170243"/>
                <a:gd name="connsiteY2" fmla="*/ 184618 h 184856"/>
                <a:gd name="connsiteX3" fmla="*/ 157074 w 170243"/>
                <a:gd name="connsiteY3" fmla="*/ 132367 h 184856"/>
                <a:gd name="connsiteX4" fmla="*/ 170136 w 170243"/>
                <a:gd name="connsiteY4" fmla="*/ 93178 h 184856"/>
                <a:gd name="connsiteX5" fmla="*/ 130948 w 170243"/>
                <a:gd name="connsiteY5" fmla="*/ 67052 h 184856"/>
                <a:gd name="connsiteX6" fmla="*/ 91759 w 170243"/>
                <a:gd name="connsiteY6" fmla="*/ 40927 h 184856"/>
                <a:gd name="connsiteX7" fmla="*/ 52571 w 170243"/>
                <a:gd name="connsiteY7" fmla="*/ 1738 h 184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243" h="184856">
                  <a:moveTo>
                    <a:pt x="52571" y="1738"/>
                  </a:moveTo>
                  <a:cubicBezTo>
                    <a:pt x="37331" y="12624"/>
                    <a:pt x="-4035" y="75761"/>
                    <a:pt x="319" y="106241"/>
                  </a:cubicBezTo>
                  <a:cubicBezTo>
                    <a:pt x="4673" y="136721"/>
                    <a:pt x="52570" y="180264"/>
                    <a:pt x="78696" y="184618"/>
                  </a:cubicBezTo>
                  <a:cubicBezTo>
                    <a:pt x="104822" y="188972"/>
                    <a:pt x="157074" y="132367"/>
                    <a:pt x="157074" y="132367"/>
                  </a:cubicBezTo>
                  <a:cubicBezTo>
                    <a:pt x="172314" y="117127"/>
                    <a:pt x="170136" y="93178"/>
                    <a:pt x="170136" y="93178"/>
                  </a:cubicBezTo>
                  <a:cubicBezTo>
                    <a:pt x="165782" y="82292"/>
                    <a:pt x="130948" y="67052"/>
                    <a:pt x="130948" y="67052"/>
                  </a:cubicBezTo>
                  <a:lnTo>
                    <a:pt x="91759" y="40927"/>
                  </a:lnTo>
                  <a:cubicBezTo>
                    <a:pt x="78696" y="34396"/>
                    <a:pt x="67811" y="-9148"/>
                    <a:pt x="52571" y="1738"/>
                  </a:cubicBezTo>
                  <a:close/>
                </a:path>
              </a:pathLst>
            </a:custGeom>
            <a:solidFill>
              <a:srgbClr val="AEA3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1" name="Oval 2050"/>
            <p:cNvSpPr/>
            <p:nvPr/>
          </p:nvSpPr>
          <p:spPr>
            <a:xfrm>
              <a:off x="2689661" y="5757851"/>
              <a:ext cx="157695" cy="135018"/>
            </a:xfrm>
            <a:prstGeom prst="ellipse">
              <a:avLst/>
            </a:prstGeom>
            <a:solidFill>
              <a:srgbClr val="B9AA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3" name="Freeform 2052"/>
            <p:cNvSpPr/>
            <p:nvPr/>
          </p:nvSpPr>
          <p:spPr>
            <a:xfrm>
              <a:off x="2272849" y="6116683"/>
              <a:ext cx="169885" cy="168551"/>
            </a:xfrm>
            <a:custGeom>
              <a:avLst/>
              <a:gdLst>
                <a:gd name="connsiteX0" fmla="*/ 68 w 169885"/>
                <a:gd name="connsiteY0" fmla="*/ 88174 h 168551"/>
                <a:gd name="connsiteX1" fmla="*/ 78445 w 169885"/>
                <a:gd name="connsiteY1" fmla="*/ 9797 h 168551"/>
                <a:gd name="connsiteX2" fmla="*/ 143759 w 169885"/>
                <a:gd name="connsiteY2" fmla="*/ 9797 h 168551"/>
                <a:gd name="connsiteX3" fmla="*/ 169885 w 169885"/>
                <a:gd name="connsiteY3" fmla="*/ 88174 h 168551"/>
                <a:gd name="connsiteX4" fmla="*/ 130696 w 169885"/>
                <a:gd name="connsiteY4" fmla="*/ 140426 h 168551"/>
                <a:gd name="connsiteX5" fmla="*/ 65382 w 169885"/>
                <a:gd name="connsiteY5" fmla="*/ 166551 h 168551"/>
                <a:gd name="connsiteX6" fmla="*/ 68 w 169885"/>
                <a:gd name="connsiteY6" fmla="*/ 88174 h 168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885" h="168551">
                  <a:moveTo>
                    <a:pt x="68" y="88174"/>
                  </a:moveTo>
                  <a:cubicBezTo>
                    <a:pt x="2245" y="62048"/>
                    <a:pt x="54497" y="22860"/>
                    <a:pt x="78445" y="9797"/>
                  </a:cubicBezTo>
                  <a:cubicBezTo>
                    <a:pt x="102393" y="-3266"/>
                    <a:pt x="128519" y="-3266"/>
                    <a:pt x="143759" y="9797"/>
                  </a:cubicBezTo>
                  <a:cubicBezTo>
                    <a:pt x="158999" y="22860"/>
                    <a:pt x="169885" y="88174"/>
                    <a:pt x="169885" y="88174"/>
                  </a:cubicBezTo>
                  <a:cubicBezTo>
                    <a:pt x="167708" y="109945"/>
                    <a:pt x="148113" y="127363"/>
                    <a:pt x="130696" y="140426"/>
                  </a:cubicBezTo>
                  <a:cubicBezTo>
                    <a:pt x="113279" y="153489"/>
                    <a:pt x="82799" y="175260"/>
                    <a:pt x="65382" y="166551"/>
                  </a:cubicBezTo>
                  <a:cubicBezTo>
                    <a:pt x="47965" y="157842"/>
                    <a:pt x="-2109" y="114300"/>
                    <a:pt x="68" y="88174"/>
                  </a:cubicBezTo>
                  <a:close/>
                </a:path>
              </a:pathLst>
            </a:custGeom>
            <a:solidFill>
              <a:srgbClr val="7A7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28743" y="6488404"/>
              <a:ext cx="169885" cy="168551"/>
            </a:xfrm>
            <a:custGeom>
              <a:avLst/>
              <a:gdLst>
                <a:gd name="connsiteX0" fmla="*/ 68 w 169885"/>
                <a:gd name="connsiteY0" fmla="*/ 88174 h 168551"/>
                <a:gd name="connsiteX1" fmla="*/ 78445 w 169885"/>
                <a:gd name="connsiteY1" fmla="*/ 9797 h 168551"/>
                <a:gd name="connsiteX2" fmla="*/ 143759 w 169885"/>
                <a:gd name="connsiteY2" fmla="*/ 9797 h 168551"/>
                <a:gd name="connsiteX3" fmla="*/ 169885 w 169885"/>
                <a:gd name="connsiteY3" fmla="*/ 88174 h 168551"/>
                <a:gd name="connsiteX4" fmla="*/ 130696 w 169885"/>
                <a:gd name="connsiteY4" fmla="*/ 140426 h 168551"/>
                <a:gd name="connsiteX5" fmla="*/ 65382 w 169885"/>
                <a:gd name="connsiteY5" fmla="*/ 166551 h 168551"/>
                <a:gd name="connsiteX6" fmla="*/ 68 w 169885"/>
                <a:gd name="connsiteY6" fmla="*/ 88174 h 168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885" h="168551">
                  <a:moveTo>
                    <a:pt x="68" y="88174"/>
                  </a:moveTo>
                  <a:cubicBezTo>
                    <a:pt x="2245" y="62048"/>
                    <a:pt x="54497" y="22860"/>
                    <a:pt x="78445" y="9797"/>
                  </a:cubicBezTo>
                  <a:cubicBezTo>
                    <a:pt x="102393" y="-3266"/>
                    <a:pt x="128519" y="-3266"/>
                    <a:pt x="143759" y="9797"/>
                  </a:cubicBezTo>
                  <a:cubicBezTo>
                    <a:pt x="158999" y="22860"/>
                    <a:pt x="169885" y="88174"/>
                    <a:pt x="169885" y="88174"/>
                  </a:cubicBezTo>
                  <a:cubicBezTo>
                    <a:pt x="167708" y="109945"/>
                    <a:pt x="148113" y="127363"/>
                    <a:pt x="130696" y="140426"/>
                  </a:cubicBezTo>
                  <a:cubicBezTo>
                    <a:pt x="113279" y="153489"/>
                    <a:pt x="82799" y="175260"/>
                    <a:pt x="65382" y="166551"/>
                  </a:cubicBezTo>
                  <a:cubicBezTo>
                    <a:pt x="47965" y="157842"/>
                    <a:pt x="-2109" y="114300"/>
                    <a:pt x="68" y="88174"/>
                  </a:cubicBezTo>
                  <a:close/>
                </a:path>
              </a:pathLst>
            </a:custGeom>
            <a:solidFill>
              <a:srgbClr val="7A7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45616" y="6564527"/>
              <a:ext cx="170243" cy="184856"/>
            </a:xfrm>
            <a:custGeom>
              <a:avLst/>
              <a:gdLst>
                <a:gd name="connsiteX0" fmla="*/ 52571 w 170243"/>
                <a:gd name="connsiteY0" fmla="*/ 1738 h 184856"/>
                <a:gd name="connsiteX1" fmla="*/ 319 w 170243"/>
                <a:gd name="connsiteY1" fmla="*/ 106241 h 184856"/>
                <a:gd name="connsiteX2" fmla="*/ 78696 w 170243"/>
                <a:gd name="connsiteY2" fmla="*/ 184618 h 184856"/>
                <a:gd name="connsiteX3" fmla="*/ 157074 w 170243"/>
                <a:gd name="connsiteY3" fmla="*/ 132367 h 184856"/>
                <a:gd name="connsiteX4" fmla="*/ 170136 w 170243"/>
                <a:gd name="connsiteY4" fmla="*/ 93178 h 184856"/>
                <a:gd name="connsiteX5" fmla="*/ 130948 w 170243"/>
                <a:gd name="connsiteY5" fmla="*/ 67052 h 184856"/>
                <a:gd name="connsiteX6" fmla="*/ 91759 w 170243"/>
                <a:gd name="connsiteY6" fmla="*/ 40927 h 184856"/>
                <a:gd name="connsiteX7" fmla="*/ 52571 w 170243"/>
                <a:gd name="connsiteY7" fmla="*/ 1738 h 184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243" h="184856">
                  <a:moveTo>
                    <a:pt x="52571" y="1738"/>
                  </a:moveTo>
                  <a:cubicBezTo>
                    <a:pt x="37331" y="12624"/>
                    <a:pt x="-4035" y="75761"/>
                    <a:pt x="319" y="106241"/>
                  </a:cubicBezTo>
                  <a:cubicBezTo>
                    <a:pt x="4673" y="136721"/>
                    <a:pt x="52570" y="180264"/>
                    <a:pt x="78696" y="184618"/>
                  </a:cubicBezTo>
                  <a:cubicBezTo>
                    <a:pt x="104822" y="188972"/>
                    <a:pt x="157074" y="132367"/>
                    <a:pt x="157074" y="132367"/>
                  </a:cubicBezTo>
                  <a:cubicBezTo>
                    <a:pt x="172314" y="117127"/>
                    <a:pt x="170136" y="93178"/>
                    <a:pt x="170136" y="93178"/>
                  </a:cubicBezTo>
                  <a:cubicBezTo>
                    <a:pt x="165782" y="82292"/>
                    <a:pt x="130948" y="67052"/>
                    <a:pt x="130948" y="67052"/>
                  </a:cubicBezTo>
                  <a:lnTo>
                    <a:pt x="91759" y="40927"/>
                  </a:lnTo>
                  <a:cubicBezTo>
                    <a:pt x="78696" y="34396"/>
                    <a:pt x="67811" y="-9148"/>
                    <a:pt x="52571" y="1738"/>
                  </a:cubicBezTo>
                  <a:close/>
                </a:path>
              </a:pathLst>
            </a:custGeom>
            <a:solidFill>
              <a:srgbClr val="AEA3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26" name="Picture 2" descr="Fir Tree Sticker by Kew Gardens for iOS &amp;amp; Android | GIPHY in 2021 | Good  morning beautiful gif, Cute gif, Cute wallpaper background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447" y="2970363"/>
            <a:ext cx="1623167" cy="270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55" name="Group 2054"/>
          <p:cNvGrpSpPr/>
          <p:nvPr/>
        </p:nvGrpSpPr>
        <p:grpSpPr>
          <a:xfrm flipH="1">
            <a:off x="3233098" y="5563756"/>
            <a:ext cx="9017601" cy="1356043"/>
            <a:chOff x="-65323" y="5588550"/>
            <a:chExt cx="9017601" cy="1356043"/>
          </a:xfrm>
        </p:grpSpPr>
        <p:sp>
          <p:nvSpPr>
            <p:cNvPr id="34" name="Freeform 33"/>
            <p:cNvSpPr/>
            <p:nvPr/>
          </p:nvSpPr>
          <p:spPr>
            <a:xfrm flipH="1">
              <a:off x="-27833" y="5900042"/>
              <a:ext cx="8402803" cy="1044551"/>
            </a:xfrm>
            <a:custGeom>
              <a:avLst/>
              <a:gdLst>
                <a:gd name="connsiteX0" fmla="*/ 0 w 8402803"/>
                <a:gd name="connsiteY0" fmla="*/ 1018426 h 1044551"/>
                <a:gd name="connsiteX1" fmla="*/ 457200 w 8402803"/>
                <a:gd name="connsiteY1" fmla="*/ 900860 h 1044551"/>
                <a:gd name="connsiteX2" fmla="*/ 979714 w 8402803"/>
                <a:gd name="connsiteY2" fmla="*/ 783294 h 1044551"/>
                <a:gd name="connsiteX3" fmla="*/ 1371600 w 8402803"/>
                <a:gd name="connsiteY3" fmla="*/ 704917 h 1044551"/>
                <a:gd name="connsiteX4" fmla="*/ 1972492 w 8402803"/>
                <a:gd name="connsiteY4" fmla="*/ 600414 h 1044551"/>
                <a:gd name="connsiteX5" fmla="*/ 2547257 w 8402803"/>
                <a:gd name="connsiteY5" fmla="*/ 469786 h 1044551"/>
                <a:gd name="connsiteX6" fmla="*/ 3148149 w 8402803"/>
                <a:gd name="connsiteY6" fmla="*/ 430597 h 1044551"/>
                <a:gd name="connsiteX7" fmla="*/ 3918857 w 8402803"/>
                <a:gd name="connsiteY7" fmla="*/ 299969 h 1044551"/>
                <a:gd name="connsiteX8" fmla="*/ 4467497 w 8402803"/>
                <a:gd name="connsiteY8" fmla="*/ 247717 h 1044551"/>
                <a:gd name="connsiteX9" fmla="*/ 5146766 w 8402803"/>
                <a:gd name="connsiteY9" fmla="*/ 169340 h 1044551"/>
                <a:gd name="connsiteX10" fmla="*/ 5812972 w 8402803"/>
                <a:gd name="connsiteY10" fmla="*/ 117089 h 1044551"/>
                <a:gd name="connsiteX11" fmla="*/ 6270172 w 8402803"/>
                <a:gd name="connsiteY11" fmla="*/ 77900 h 1044551"/>
                <a:gd name="connsiteX12" fmla="*/ 6753497 w 8402803"/>
                <a:gd name="connsiteY12" fmla="*/ 64837 h 1044551"/>
                <a:gd name="connsiteX13" fmla="*/ 7158446 w 8402803"/>
                <a:gd name="connsiteY13" fmla="*/ 38711 h 1044551"/>
                <a:gd name="connsiteX14" fmla="*/ 7537269 w 8402803"/>
                <a:gd name="connsiteY14" fmla="*/ 51774 h 1044551"/>
                <a:gd name="connsiteX15" fmla="*/ 7929154 w 8402803"/>
                <a:gd name="connsiteY15" fmla="*/ 38711 h 1044551"/>
                <a:gd name="connsiteX16" fmla="*/ 8347166 w 8402803"/>
                <a:gd name="connsiteY16" fmla="*/ 25649 h 1044551"/>
                <a:gd name="connsiteX17" fmla="*/ 8386354 w 8402803"/>
                <a:gd name="connsiteY17" fmla="*/ 25649 h 1044551"/>
                <a:gd name="connsiteX18" fmla="*/ 8386354 w 8402803"/>
                <a:gd name="connsiteY18" fmla="*/ 365283 h 1044551"/>
                <a:gd name="connsiteX19" fmla="*/ 8386354 w 8402803"/>
                <a:gd name="connsiteY19" fmla="*/ 731043 h 1044551"/>
                <a:gd name="connsiteX20" fmla="*/ 8386354 w 8402803"/>
                <a:gd name="connsiteY20" fmla="*/ 992300 h 1044551"/>
                <a:gd name="connsiteX21" fmla="*/ 8164286 w 8402803"/>
                <a:gd name="connsiteY21" fmla="*/ 1031489 h 1044551"/>
                <a:gd name="connsiteX22" fmla="*/ 7641772 w 8402803"/>
                <a:gd name="connsiteY22" fmla="*/ 1018426 h 1044551"/>
                <a:gd name="connsiteX23" fmla="*/ 7080069 w 8402803"/>
                <a:gd name="connsiteY23" fmla="*/ 1018426 h 1044551"/>
                <a:gd name="connsiteX24" fmla="*/ 6453052 w 8402803"/>
                <a:gd name="connsiteY24" fmla="*/ 1018426 h 1044551"/>
                <a:gd name="connsiteX25" fmla="*/ 5852160 w 8402803"/>
                <a:gd name="connsiteY25" fmla="*/ 1018426 h 1044551"/>
                <a:gd name="connsiteX26" fmla="*/ 4728754 w 8402803"/>
                <a:gd name="connsiteY26" fmla="*/ 1005363 h 1044551"/>
                <a:gd name="connsiteX27" fmla="*/ 3958046 w 8402803"/>
                <a:gd name="connsiteY27" fmla="*/ 1005363 h 1044551"/>
                <a:gd name="connsiteX28" fmla="*/ 3304903 w 8402803"/>
                <a:gd name="connsiteY28" fmla="*/ 979237 h 1044551"/>
                <a:gd name="connsiteX29" fmla="*/ 2481943 w 8402803"/>
                <a:gd name="connsiteY29" fmla="*/ 992300 h 1044551"/>
                <a:gd name="connsiteX30" fmla="*/ 1750423 w 8402803"/>
                <a:gd name="connsiteY30" fmla="*/ 1018426 h 1044551"/>
                <a:gd name="connsiteX31" fmla="*/ 1149532 w 8402803"/>
                <a:gd name="connsiteY31" fmla="*/ 1005363 h 1044551"/>
                <a:gd name="connsiteX32" fmla="*/ 457200 w 8402803"/>
                <a:gd name="connsiteY32" fmla="*/ 1044551 h 1044551"/>
                <a:gd name="connsiteX33" fmla="*/ 0 w 8402803"/>
                <a:gd name="connsiteY33" fmla="*/ 1018426 h 1044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402803" h="1044551">
                  <a:moveTo>
                    <a:pt x="0" y="1018426"/>
                  </a:moveTo>
                  <a:cubicBezTo>
                    <a:pt x="0" y="994478"/>
                    <a:pt x="293914" y="940049"/>
                    <a:pt x="457200" y="900860"/>
                  </a:cubicBezTo>
                  <a:cubicBezTo>
                    <a:pt x="620486" y="861671"/>
                    <a:pt x="827314" y="815951"/>
                    <a:pt x="979714" y="783294"/>
                  </a:cubicBezTo>
                  <a:cubicBezTo>
                    <a:pt x="1132114" y="750637"/>
                    <a:pt x="1206137" y="735397"/>
                    <a:pt x="1371600" y="704917"/>
                  </a:cubicBezTo>
                  <a:cubicBezTo>
                    <a:pt x="1537063" y="674437"/>
                    <a:pt x="1776549" y="639602"/>
                    <a:pt x="1972492" y="600414"/>
                  </a:cubicBezTo>
                  <a:cubicBezTo>
                    <a:pt x="2168435" y="561226"/>
                    <a:pt x="2351314" y="498089"/>
                    <a:pt x="2547257" y="469786"/>
                  </a:cubicBezTo>
                  <a:cubicBezTo>
                    <a:pt x="2743200" y="441483"/>
                    <a:pt x="2919549" y="458900"/>
                    <a:pt x="3148149" y="430597"/>
                  </a:cubicBezTo>
                  <a:cubicBezTo>
                    <a:pt x="3376749" y="402294"/>
                    <a:pt x="3698966" y="330449"/>
                    <a:pt x="3918857" y="299969"/>
                  </a:cubicBezTo>
                  <a:cubicBezTo>
                    <a:pt x="4138748" y="269489"/>
                    <a:pt x="4467497" y="247717"/>
                    <a:pt x="4467497" y="247717"/>
                  </a:cubicBezTo>
                  <a:lnTo>
                    <a:pt x="5146766" y="169340"/>
                  </a:lnTo>
                  <a:cubicBezTo>
                    <a:pt x="5371012" y="147569"/>
                    <a:pt x="5812972" y="117089"/>
                    <a:pt x="5812972" y="117089"/>
                  </a:cubicBezTo>
                  <a:cubicBezTo>
                    <a:pt x="6000206" y="101849"/>
                    <a:pt x="6113418" y="86609"/>
                    <a:pt x="6270172" y="77900"/>
                  </a:cubicBezTo>
                  <a:cubicBezTo>
                    <a:pt x="6426926" y="69191"/>
                    <a:pt x="6605451" y="71368"/>
                    <a:pt x="6753497" y="64837"/>
                  </a:cubicBezTo>
                  <a:cubicBezTo>
                    <a:pt x="6901543" y="58306"/>
                    <a:pt x="7027817" y="40888"/>
                    <a:pt x="7158446" y="38711"/>
                  </a:cubicBezTo>
                  <a:cubicBezTo>
                    <a:pt x="7289075" y="36534"/>
                    <a:pt x="7408818" y="51774"/>
                    <a:pt x="7537269" y="51774"/>
                  </a:cubicBezTo>
                  <a:cubicBezTo>
                    <a:pt x="7665720" y="51774"/>
                    <a:pt x="7929154" y="38711"/>
                    <a:pt x="7929154" y="38711"/>
                  </a:cubicBezTo>
                  <a:lnTo>
                    <a:pt x="8347166" y="25649"/>
                  </a:lnTo>
                  <a:cubicBezTo>
                    <a:pt x="8423366" y="23472"/>
                    <a:pt x="8379823" y="-30957"/>
                    <a:pt x="8386354" y="25649"/>
                  </a:cubicBezTo>
                  <a:cubicBezTo>
                    <a:pt x="8392885" y="82255"/>
                    <a:pt x="8386354" y="365283"/>
                    <a:pt x="8386354" y="365283"/>
                  </a:cubicBezTo>
                  <a:lnTo>
                    <a:pt x="8386354" y="731043"/>
                  </a:lnTo>
                  <a:cubicBezTo>
                    <a:pt x="8386354" y="835546"/>
                    <a:pt x="8423365" y="942226"/>
                    <a:pt x="8386354" y="992300"/>
                  </a:cubicBezTo>
                  <a:cubicBezTo>
                    <a:pt x="8349343" y="1042374"/>
                    <a:pt x="8288383" y="1027135"/>
                    <a:pt x="8164286" y="1031489"/>
                  </a:cubicBezTo>
                  <a:cubicBezTo>
                    <a:pt x="8040189" y="1035843"/>
                    <a:pt x="7822475" y="1020603"/>
                    <a:pt x="7641772" y="1018426"/>
                  </a:cubicBezTo>
                  <a:cubicBezTo>
                    <a:pt x="7461069" y="1016249"/>
                    <a:pt x="7080069" y="1018426"/>
                    <a:pt x="7080069" y="1018426"/>
                  </a:cubicBezTo>
                  <a:lnTo>
                    <a:pt x="6453052" y="1018426"/>
                  </a:lnTo>
                  <a:lnTo>
                    <a:pt x="5852160" y="1018426"/>
                  </a:lnTo>
                  <a:lnTo>
                    <a:pt x="4728754" y="1005363"/>
                  </a:lnTo>
                  <a:lnTo>
                    <a:pt x="3958046" y="1005363"/>
                  </a:lnTo>
                  <a:cubicBezTo>
                    <a:pt x="3720738" y="1001009"/>
                    <a:pt x="3304903" y="979237"/>
                    <a:pt x="3304903" y="979237"/>
                  </a:cubicBezTo>
                  <a:lnTo>
                    <a:pt x="2481943" y="992300"/>
                  </a:lnTo>
                  <a:cubicBezTo>
                    <a:pt x="2222863" y="998832"/>
                    <a:pt x="1972491" y="1016249"/>
                    <a:pt x="1750423" y="1018426"/>
                  </a:cubicBezTo>
                  <a:cubicBezTo>
                    <a:pt x="1528355" y="1020603"/>
                    <a:pt x="1365069" y="1001009"/>
                    <a:pt x="1149532" y="1005363"/>
                  </a:cubicBezTo>
                  <a:cubicBezTo>
                    <a:pt x="933995" y="1009717"/>
                    <a:pt x="650966" y="1044551"/>
                    <a:pt x="457200" y="1044551"/>
                  </a:cubicBezTo>
                  <a:cubicBezTo>
                    <a:pt x="263434" y="1044551"/>
                    <a:pt x="0" y="1042374"/>
                    <a:pt x="0" y="1018426"/>
                  </a:cubicBezTo>
                  <a:close/>
                </a:path>
              </a:pathLst>
            </a:custGeom>
            <a:solidFill>
              <a:srgbClr val="5B1F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 flipH="1">
              <a:off x="-65323" y="5625738"/>
              <a:ext cx="9017601" cy="1297577"/>
            </a:xfrm>
            <a:custGeom>
              <a:avLst/>
              <a:gdLst>
                <a:gd name="connsiteX0" fmla="*/ 0 w 9017601"/>
                <a:gd name="connsiteY0" fmla="*/ 1258389 h 1297577"/>
                <a:gd name="connsiteX1" fmla="*/ 78377 w 9017601"/>
                <a:gd name="connsiteY1" fmla="*/ 1127760 h 1297577"/>
                <a:gd name="connsiteX2" fmla="*/ 300445 w 9017601"/>
                <a:gd name="connsiteY2" fmla="*/ 971006 h 1297577"/>
                <a:gd name="connsiteX3" fmla="*/ 431074 w 9017601"/>
                <a:gd name="connsiteY3" fmla="*/ 892629 h 1297577"/>
                <a:gd name="connsiteX4" fmla="*/ 574765 w 9017601"/>
                <a:gd name="connsiteY4" fmla="*/ 866503 h 1297577"/>
                <a:gd name="connsiteX5" fmla="*/ 744582 w 9017601"/>
                <a:gd name="connsiteY5" fmla="*/ 840377 h 1297577"/>
                <a:gd name="connsiteX6" fmla="*/ 927462 w 9017601"/>
                <a:gd name="connsiteY6" fmla="*/ 853440 h 1297577"/>
                <a:gd name="connsiteX7" fmla="*/ 1071154 w 9017601"/>
                <a:gd name="connsiteY7" fmla="*/ 892629 h 1297577"/>
                <a:gd name="connsiteX8" fmla="*/ 1280160 w 9017601"/>
                <a:gd name="connsiteY8" fmla="*/ 918754 h 1297577"/>
                <a:gd name="connsiteX9" fmla="*/ 1410788 w 9017601"/>
                <a:gd name="connsiteY9" fmla="*/ 918754 h 1297577"/>
                <a:gd name="connsiteX10" fmla="*/ 1593668 w 9017601"/>
                <a:gd name="connsiteY10" fmla="*/ 853440 h 1297577"/>
                <a:gd name="connsiteX11" fmla="*/ 1698171 w 9017601"/>
                <a:gd name="connsiteY11" fmla="*/ 748937 h 1297577"/>
                <a:gd name="connsiteX12" fmla="*/ 1854925 w 9017601"/>
                <a:gd name="connsiteY12" fmla="*/ 670560 h 1297577"/>
                <a:gd name="connsiteX13" fmla="*/ 1998617 w 9017601"/>
                <a:gd name="connsiteY13" fmla="*/ 670560 h 1297577"/>
                <a:gd name="connsiteX14" fmla="*/ 2155371 w 9017601"/>
                <a:gd name="connsiteY14" fmla="*/ 657497 h 1297577"/>
                <a:gd name="connsiteX15" fmla="*/ 2299062 w 9017601"/>
                <a:gd name="connsiteY15" fmla="*/ 709749 h 1297577"/>
                <a:gd name="connsiteX16" fmla="*/ 2390502 w 9017601"/>
                <a:gd name="connsiteY16" fmla="*/ 775063 h 1297577"/>
                <a:gd name="connsiteX17" fmla="*/ 2547257 w 9017601"/>
                <a:gd name="connsiteY17" fmla="*/ 814252 h 1297577"/>
                <a:gd name="connsiteX18" fmla="*/ 2651760 w 9017601"/>
                <a:gd name="connsiteY18" fmla="*/ 814252 h 1297577"/>
                <a:gd name="connsiteX19" fmla="*/ 2743200 w 9017601"/>
                <a:gd name="connsiteY19" fmla="*/ 788126 h 1297577"/>
                <a:gd name="connsiteX20" fmla="*/ 2860765 w 9017601"/>
                <a:gd name="connsiteY20" fmla="*/ 722812 h 1297577"/>
                <a:gd name="connsiteX21" fmla="*/ 2965268 w 9017601"/>
                <a:gd name="connsiteY21" fmla="*/ 644434 h 1297577"/>
                <a:gd name="connsiteX22" fmla="*/ 3017520 w 9017601"/>
                <a:gd name="connsiteY22" fmla="*/ 566057 h 1297577"/>
                <a:gd name="connsiteX23" fmla="*/ 3135085 w 9017601"/>
                <a:gd name="connsiteY23" fmla="*/ 513806 h 1297577"/>
                <a:gd name="connsiteX24" fmla="*/ 3252651 w 9017601"/>
                <a:gd name="connsiteY24" fmla="*/ 474617 h 1297577"/>
                <a:gd name="connsiteX25" fmla="*/ 3435531 w 9017601"/>
                <a:gd name="connsiteY25" fmla="*/ 461554 h 1297577"/>
                <a:gd name="connsiteX26" fmla="*/ 3592285 w 9017601"/>
                <a:gd name="connsiteY26" fmla="*/ 461554 h 1297577"/>
                <a:gd name="connsiteX27" fmla="*/ 3762102 w 9017601"/>
                <a:gd name="connsiteY27" fmla="*/ 461554 h 1297577"/>
                <a:gd name="connsiteX28" fmla="*/ 3892731 w 9017601"/>
                <a:gd name="connsiteY28" fmla="*/ 500743 h 1297577"/>
                <a:gd name="connsiteX29" fmla="*/ 4023360 w 9017601"/>
                <a:gd name="connsiteY29" fmla="*/ 539932 h 1297577"/>
                <a:gd name="connsiteX30" fmla="*/ 4114800 w 9017601"/>
                <a:gd name="connsiteY30" fmla="*/ 500743 h 1297577"/>
                <a:gd name="connsiteX31" fmla="*/ 4219302 w 9017601"/>
                <a:gd name="connsiteY31" fmla="*/ 383177 h 1297577"/>
                <a:gd name="connsiteX32" fmla="*/ 4389120 w 9017601"/>
                <a:gd name="connsiteY32" fmla="*/ 343989 h 1297577"/>
                <a:gd name="connsiteX33" fmla="*/ 4493622 w 9017601"/>
                <a:gd name="connsiteY33" fmla="*/ 357052 h 1297577"/>
                <a:gd name="connsiteX34" fmla="*/ 4624251 w 9017601"/>
                <a:gd name="connsiteY34" fmla="*/ 422366 h 1297577"/>
                <a:gd name="connsiteX35" fmla="*/ 4754880 w 9017601"/>
                <a:gd name="connsiteY35" fmla="*/ 474617 h 1297577"/>
                <a:gd name="connsiteX36" fmla="*/ 4846320 w 9017601"/>
                <a:gd name="connsiteY36" fmla="*/ 513806 h 1297577"/>
                <a:gd name="connsiteX37" fmla="*/ 4976948 w 9017601"/>
                <a:gd name="connsiteY37" fmla="*/ 526869 h 1297577"/>
                <a:gd name="connsiteX38" fmla="*/ 5120640 w 9017601"/>
                <a:gd name="connsiteY38" fmla="*/ 422366 h 1297577"/>
                <a:gd name="connsiteX39" fmla="*/ 5251268 w 9017601"/>
                <a:gd name="connsiteY39" fmla="*/ 343989 h 1297577"/>
                <a:gd name="connsiteX40" fmla="*/ 5394960 w 9017601"/>
                <a:gd name="connsiteY40" fmla="*/ 304800 h 1297577"/>
                <a:gd name="connsiteX41" fmla="*/ 5473337 w 9017601"/>
                <a:gd name="connsiteY41" fmla="*/ 291737 h 1297577"/>
                <a:gd name="connsiteX42" fmla="*/ 5577840 w 9017601"/>
                <a:gd name="connsiteY42" fmla="*/ 330926 h 1297577"/>
                <a:gd name="connsiteX43" fmla="*/ 5669280 w 9017601"/>
                <a:gd name="connsiteY43" fmla="*/ 370114 h 1297577"/>
                <a:gd name="connsiteX44" fmla="*/ 5812971 w 9017601"/>
                <a:gd name="connsiteY44" fmla="*/ 396240 h 1297577"/>
                <a:gd name="connsiteX45" fmla="*/ 5930537 w 9017601"/>
                <a:gd name="connsiteY45" fmla="*/ 409303 h 1297577"/>
                <a:gd name="connsiteX46" fmla="*/ 6008914 w 9017601"/>
                <a:gd name="connsiteY46" fmla="*/ 357052 h 1297577"/>
                <a:gd name="connsiteX47" fmla="*/ 6126480 w 9017601"/>
                <a:gd name="connsiteY47" fmla="*/ 265612 h 1297577"/>
                <a:gd name="connsiteX48" fmla="*/ 6230982 w 9017601"/>
                <a:gd name="connsiteY48" fmla="*/ 200297 h 1297577"/>
                <a:gd name="connsiteX49" fmla="*/ 6322422 w 9017601"/>
                <a:gd name="connsiteY49" fmla="*/ 174172 h 1297577"/>
                <a:gd name="connsiteX50" fmla="*/ 6531428 w 9017601"/>
                <a:gd name="connsiteY50" fmla="*/ 148046 h 1297577"/>
                <a:gd name="connsiteX51" fmla="*/ 6531428 w 9017601"/>
                <a:gd name="connsiteY51" fmla="*/ 148046 h 1297577"/>
                <a:gd name="connsiteX52" fmla="*/ 6622868 w 9017601"/>
                <a:gd name="connsiteY52" fmla="*/ 187234 h 1297577"/>
                <a:gd name="connsiteX53" fmla="*/ 6662057 w 9017601"/>
                <a:gd name="connsiteY53" fmla="*/ 200297 h 1297577"/>
                <a:gd name="connsiteX54" fmla="*/ 6740434 w 9017601"/>
                <a:gd name="connsiteY54" fmla="*/ 148046 h 1297577"/>
                <a:gd name="connsiteX55" fmla="*/ 6831874 w 9017601"/>
                <a:gd name="connsiteY55" fmla="*/ 121920 h 1297577"/>
                <a:gd name="connsiteX56" fmla="*/ 6910251 w 9017601"/>
                <a:gd name="connsiteY56" fmla="*/ 82732 h 1297577"/>
                <a:gd name="connsiteX57" fmla="*/ 7027817 w 9017601"/>
                <a:gd name="connsiteY57" fmla="*/ 82732 h 1297577"/>
                <a:gd name="connsiteX58" fmla="*/ 7132320 w 9017601"/>
                <a:gd name="connsiteY58" fmla="*/ 121920 h 1297577"/>
                <a:gd name="connsiteX59" fmla="*/ 7249885 w 9017601"/>
                <a:gd name="connsiteY59" fmla="*/ 213360 h 1297577"/>
                <a:gd name="connsiteX60" fmla="*/ 7537268 w 9017601"/>
                <a:gd name="connsiteY60" fmla="*/ 226423 h 1297577"/>
                <a:gd name="connsiteX61" fmla="*/ 7680960 w 9017601"/>
                <a:gd name="connsiteY61" fmla="*/ 200297 h 1297577"/>
                <a:gd name="connsiteX62" fmla="*/ 7785462 w 9017601"/>
                <a:gd name="connsiteY62" fmla="*/ 161109 h 1297577"/>
                <a:gd name="connsiteX63" fmla="*/ 7889965 w 9017601"/>
                <a:gd name="connsiteY63" fmla="*/ 134983 h 1297577"/>
                <a:gd name="connsiteX64" fmla="*/ 8059782 w 9017601"/>
                <a:gd name="connsiteY64" fmla="*/ 82732 h 1297577"/>
                <a:gd name="connsiteX65" fmla="*/ 8216537 w 9017601"/>
                <a:gd name="connsiteY65" fmla="*/ 82732 h 1297577"/>
                <a:gd name="connsiteX66" fmla="*/ 8360228 w 9017601"/>
                <a:gd name="connsiteY66" fmla="*/ 82732 h 1297577"/>
                <a:gd name="connsiteX67" fmla="*/ 8477794 w 9017601"/>
                <a:gd name="connsiteY67" fmla="*/ 121920 h 1297577"/>
                <a:gd name="connsiteX68" fmla="*/ 8569234 w 9017601"/>
                <a:gd name="connsiteY68" fmla="*/ 69669 h 1297577"/>
                <a:gd name="connsiteX69" fmla="*/ 8739051 w 9017601"/>
                <a:gd name="connsiteY69" fmla="*/ 17417 h 1297577"/>
                <a:gd name="connsiteX70" fmla="*/ 8869680 w 9017601"/>
                <a:gd name="connsiteY70" fmla="*/ 17417 h 1297577"/>
                <a:gd name="connsiteX71" fmla="*/ 9000308 w 9017601"/>
                <a:gd name="connsiteY71" fmla="*/ 17417 h 1297577"/>
                <a:gd name="connsiteX72" fmla="*/ 9013371 w 9017601"/>
                <a:gd name="connsiteY72" fmla="*/ 252549 h 1297577"/>
                <a:gd name="connsiteX73" fmla="*/ 8974182 w 9017601"/>
                <a:gd name="connsiteY73" fmla="*/ 357052 h 1297577"/>
                <a:gd name="connsiteX74" fmla="*/ 8765177 w 9017601"/>
                <a:gd name="connsiteY74" fmla="*/ 343989 h 1297577"/>
                <a:gd name="connsiteX75" fmla="*/ 8477794 w 9017601"/>
                <a:gd name="connsiteY75" fmla="*/ 343989 h 1297577"/>
                <a:gd name="connsiteX76" fmla="*/ 8203474 w 9017601"/>
                <a:gd name="connsiteY76" fmla="*/ 330926 h 1297577"/>
                <a:gd name="connsiteX77" fmla="*/ 7916091 w 9017601"/>
                <a:gd name="connsiteY77" fmla="*/ 317863 h 1297577"/>
                <a:gd name="connsiteX78" fmla="*/ 7654834 w 9017601"/>
                <a:gd name="connsiteY78" fmla="*/ 317863 h 1297577"/>
                <a:gd name="connsiteX79" fmla="*/ 7302137 w 9017601"/>
                <a:gd name="connsiteY79" fmla="*/ 330926 h 1297577"/>
                <a:gd name="connsiteX80" fmla="*/ 7027817 w 9017601"/>
                <a:gd name="connsiteY80" fmla="*/ 370114 h 1297577"/>
                <a:gd name="connsiteX81" fmla="*/ 6675120 w 9017601"/>
                <a:gd name="connsiteY81" fmla="*/ 383177 h 1297577"/>
                <a:gd name="connsiteX82" fmla="*/ 6387737 w 9017601"/>
                <a:gd name="connsiteY82" fmla="*/ 396240 h 1297577"/>
                <a:gd name="connsiteX83" fmla="*/ 6152605 w 9017601"/>
                <a:gd name="connsiteY83" fmla="*/ 435429 h 1297577"/>
                <a:gd name="connsiteX84" fmla="*/ 5956662 w 9017601"/>
                <a:gd name="connsiteY84" fmla="*/ 448492 h 1297577"/>
                <a:gd name="connsiteX85" fmla="*/ 5669280 w 9017601"/>
                <a:gd name="connsiteY85" fmla="*/ 461554 h 1297577"/>
                <a:gd name="connsiteX86" fmla="*/ 5394960 w 9017601"/>
                <a:gd name="connsiteY86" fmla="*/ 513806 h 1297577"/>
                <a:gd name="connsiteX87" fmla="*/ 5107577 w 9017601"/>
                <a:gd name="connsiteY87" fmla="*/ 539932 h 1297577"/>
                <a:gd name="connsiteX88" fmla="*/ 4781005 w 9017601"/>
                <a:gd name="connsiteY88" fmla="*/ 592183 h 1297577"/>
                <a:gd name="connsiteX89" fmla="*/ 4545874 w 9017601"/>
                <a:gd name="connsiteY89" fmla="*/ 631372 h 1297577"/>
                <a:gd name="connsiteX90" fmla="*/ 4349931 w 9017601"/>
                <a:gd name="connsiteY90" fmla="*/ 670560 h 1297577"/>
                <a:gd name="connsiteX91" fmla="*/ 4023360 w 9017601"/>
                <a:gd name="connsiteY91" fmla="*/ 696686 h 1297577"/>
                <a:gd name="connsiteX92" fmla="*/ 3670662 w 9017601"/>
                <a:gd name="connsiteY92" fmla="*/ 722812 h 1297577"/>
                <a:gd name="connsiteX93" fmla="*/ 3357154 w 9017601"/>
                <a:gd name="connsiteY93" fmla="*/ 788126 h 1297577"/>
                <a:gd name="connsiteX94" fmla="*/ 3017520 w 9017601"/>
                <a:gd name="connsiteY94" fmla="*/ 853440 h 1297577"/>
                <a:gd name="connsiteX95" fmla="*/ 2704011 w 9017601"/>
                <a:gd name="connsiteY95" fmla="*/ 918754 h 1297577"/>
                <a:gd name="connsiteX96" fmla="*/ 2416628 w 9017601"/>
                <a:gd name="connsiteY96" fmla="*/ 971006 h 1297577"/>
                <a:gd name="connsiteX97" fmla="*/ 2116182 w 9017601"/>
                <a:gd name="connsiteY97" fmla="*/ 1036320 h 1297577"/>
                <a:gd name="connsiteX98" fmla="*/ 1867988 w 9017601"/>
                <a:gd name="connsiteY98" fmla="*/ 1101634 h 1297577"/>
                <a:gd name="connsiteX99" fmla="*/ 1632857 w 9017601"/>
                <a:gd name="connsiteY99" fmla="*/ 1140823 h 1297577"/>
                <a:gd name="connsiteX100" fmla="*/ 1463040 w 9017601"/>
                <a:gd name="connsiteY100" fmla="*/ 1219200 h 1297577"/>
                <a:gd name="connsiteX101" fmla="*/ 1332411 w 9017601"/>
                <a:gd name="connsiteY101" fmla="*/ 1284514 h 1297577"/>
                <a:gd name="connsiteX102" fmla="*/ 1058091 w 9017601"/>
                <a:gd name="connsiteY102" fmla="*/ 1297577 h 1297577"/>
                <a:gd name="connsiteX103" fmla="*/ 770708 w 9017601"/>
                <a:gd name="connsiteY103" fmla="*/ 1284514 h 1297577"/>
                <a:gd name="connsiteX104" fmla="*/ 509451 w 9017601"/>
                <a:gd name="connsiteY104" fmla="*/ 1284514 h 1297577"/>
                <a:gd name="connsiteX105" fmla="*/ 65314 w 9017601"/>
                <a:gd name="connsiteY105" fmla="*/ 1297577 h 1297577"/>
                <a:gd name="connsiteX106" fmla="*/ 65314 w 9017601"/>
                <a:gd name="connsiteY106" fmla="*/ 1297577 h 1297577"/>
                <a:gd name="connsiteX107" fmla="*/ 0 w 9017601"/>
                <a:gd name="connsiteY107" fmla="*/ 1258389 h 1297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9017601" h="1297577">
                  <a:moveTo>
                    <a:pt x="0" y="1258389"/>
                  </a:moveTo>
                  <a:cubicBezTo>
                    <a:pt x="14151" y="1217023"/>
                    <a:pt x="28303" y="1175657"/>
                    <a:pt x="78377" y="1127760"/>
                  </a:cubicBezTo>
                  <a:cubicBezTo>
                    <a:pt x="128451" y="1079863"/>
                    <a:pt x="241662" y="1010194"/>
                    <a:pt x="300445" y="971006"/>
                  </a:cubicBezTo>
                  <a:cubicBezTo>
                    <a:pt x="359228" y="931818"/>
                    <a:pt x="385354" y="910046"/>
                    <a:pt x="431074" y="892629"/>
                  </a:cubicBezTo>
                  <a:cubicBezTo>
                    <a:pt x="476794" y="875212"/>
                    <a:pt x="522514" y="875212"/>
                    <a:pt x="574765" y="866503"/>
                  </a:cubicBezTo>
                  <a:cubicBezTo>
                    <a:pt x="627016" y="857794"/>
                    <a:pt x="685799" y="842554"/>
                    <a:pt x="744582" y="840377"/>
                  </a:cubicBezTo>
                  <a:cubicBezTo>
                    <a:pt x="803365" y="838200"/>
                    <a:pt x="873033" y="844731"/>
                    <a:pt x="927462" y="853440"/>
                  </a:cubicBezTo>
                  <a:cubicBezTo>
                    <a:pt x="981891" y="862149"/>
                    <a:pt x="1012371" y="881743"/>
                    <a:pt x="1071154" y="892629"/>
                  </a:cubicBezTo>
                  <a:cubicBezTo>
                    <a:pt x="1129937" y="903515"/>
                    <a:pt x="1223554" y="914400"/>
                    <a:pt x="1280160" y="918754"/>
                  </a:cubicBezTo>
                  <a:cubicBezTo>
                    <a:pt x="1336766" y="923108"/>
                    <a:pt x="1358537" y="929640"/>
                    <a:pt x="1410788" y="918754"/>
                  </a:cubicBezTo>
                  <a:cubicBezTo>
                    <a:pt x="1463039" y="907868"/>
                    <a:pt x="1545771" y="881743"/>
                    <a:pt x="1593668" y="853440"/>
                  </a:cubicBezTo>
                  <a:cubicBezTo>
                    <a:pt x="1641565" y="825137"/>
                    <a:pt x="1654628" y="779417"/>
                    <a:pt x="1698171" y="748937"/>
                  </a:cubicBezTo>
                  <a:cubicBezTo>
                    <a:pt x="1741714" y="718457"/>
                    <a:pt x="1804851" y="683623"/>
                    <a:pt x="1854925" y="670560"/>
                  </a:cubicBezTo>
                  <a:cubicBezTo>
                    <a:pt x="1904999" y="657497"/>
                    <a:pt x="1948543" y="672737"/>
                    <a:pt x="1998617" y="670560"/>
                  </a:cubicBezTo>
                  <a:cubicBezTo>
                    <a:pt x="2048691" y="668383"/>
                    <a:pt x="2105297" y="650965"/>
                    <a:pt x="2155371" y="657497"/>
                  </a:cubicBezTo>
                  <a:cubicBezTo>
                    <a:pt x="2205445" y="664029"/>
                    <a:pt x="2259874" y="690155"/>
                    <a:pt x="2299062" y="709749"/>
                  </a:cubicBezTo>
                  <a:cubicBezTo>
                    <a:pt x="2338250" y="729343"/>
                    <a:pt x="2349136" y="757646"/>
                    <a:pt x="2390502" y="775063"/>
                  </a:cubicBezTo>
                  <a:cubicBezTo>
                    <a:pt x="2431868" y="792480"/>
                    <a:pt x="2503714" y="807721"/>
                    <a:pt x="2547257" y="814252"/>
                  </a:cubicBezTo>
                  <a:cubicBezTo>
                    <a:pt x="2590800" y="820783"/>
                    <a:pt x="2619103" y="818606"/>
                    <a:pt x="2651760" y="814252"/>
                  </a:cubicBezTo>
                  <a:cubicBezTo>
                    <a:pt x="2684417" y="809898"/>
                    <a:pt x="2708366" y="803366"/>
                    <a:pt x="2743200" y="788126"/>
                  </a:cubicBezTo>
                  <a:cubicBezTo>
                    <a:pt x="2778034" y="772886"/>
                    <a:pt x="2823754" y="746761"/>
                    <a:pt x="2860765" y="722812"/>
                  </a:cubicBezTo>
                  <a:cubicBezTo>
                    <a:pt x="2897776" y="698863"/>
                    <a:pt x="2939142" y="670560"/>
                    <a:pt x="2965268" y="644434"/>
                  </a:cubicBezTo>
                  <a:cubicBezTo>
                    <a:pt x="2991394" y="618308"/>
                    <a:pt x="2989217" y="587828"/>
                    <a:pt x="3017520" y="566057"/>
                  </a:cubicBezTo>
                  <a:cubicBezTo>
                    <a:pt x="3045823" y="544286"/>
                    <a:pt x="3095897" y="529046"/>
                    <a:pt x="3135085" y="513806"/>
                  </a:cubicBezTo>
                  <a:cubicBezTo>
                    <a:pt x="3174274" y="498566"/>
                    <a:pt x="3202577" y="483326"/>
                    <a:pt x="3252651" y="474617"/>
                  </a:cubicBezTo>
                  <a:cubicBezTo>
                    <a:pt x="3302725" y="465908"/>
                    <a:pt x="3378925" y="463731"/>
                    <a:pt x="3435531" y="461554"/>
                  </a:cubicBezTo>
                  <a:cubicBezTo>
                    <a:pt x="3492137" y="459377"/>
                    <a:pt x="3592285" y="461554"/>
                    <a:pt x="3592285" y="461554"/>
                  </a:cubicBezTo>
                  <a:cubicBezTo>
                    <a:pt x="3646713" y="461554"/>
                    <a:pt x="3712028" y="455022"/>
                    <a:pt x="3762102" y="461554"/>
                  </a:cubicBezTo>
                  <a:cubicBezTo>
                    <a:pt x="3812176" y="468086"/>
                    <a:pt x="3892731" y="500743"/>
                    <a:pt x="3892731" y="500743"/>
                  </a:cubicBezTo>
                  <a:cubicBezTo>
                    <a:pt x="3936274" y="513806"/>
                    <a:pt x="3986349" y="539932"/>
                    <a:pt x="4023360" y="539932"/>
                  </a:cubicBezTo>
                  <a:cubicBezTo>
                    <a:pt x="4060371" y="539932"/>
                    <a:pt x="4082143" y="526869"/>
                    <a:pt x="4114800" y="500743"/>
                  </a:cubicBezTo>
                  <a:cubicBezTo>
                    <a:pt x="4147457" y="474617"/>
                    <a:pt x="4173582" y="409303"/>
                    <a:pt x="4219302" y="383177"/>
                  </a:cubicBezTo>
                  <a:cubicBezTo>
                    <a:pt x="4265022" y="357051"/>
                    <a:pt x="4343400" y="348343"/>
                    <a:pt x="4389120" y="343989"/>
                  </a:cubicBezTo>
                  <a:cubicBezTo>
                    <a:pt x="4434840" y="339635"/>
                    <a:pt x="4454434" y="343989"/>
                    <a:pt x="4493622" y="357052"/>
                  </a:cubicBezTo>
                  <a:cubicBezTo>
                    <a:pt x="4532810" y="370115"/>
                    <a:pt x="4580708" y="402772"/>
                    <a:pt x="4624251" y="422366"/>
                  </a:cubicBezTo>
                  <a:cubicBezTo>
                    <a:pt x="4667794" y="441960"/>
                    <a:pt x="4717869" y="459377"/>
                    <a:pt x="4754880" y="474617"/>
                  </a:cubicBezTo>
                  <a:cubicBezTo>
                    <a:pt x="4791891" y="489857"/>
                    <a:pt x="4809309" y="505097"/>
                    <a:pt x="4846320" y="513806"/>
                  </a:cubicBezTo>
                  <a:cubicBezTo>
                    <a:pt x="4883331" y="522515"/>
                    <a:pt x="4931228" y="542109"/>
                    <a:pt x="4976948" y="526869"/>
                  </a:cubicBezTo>
                  <a:cubicBezTo>
                    <a:pt x="5022668" y="511629"/>
                    <a:pt x="5074920" y="452846"/>
                    <a:pt x="5120640" y="422366"/>
                  </a:cubicBezTo>
                  <a:cubicBezTo>
                    <a:pt x="5166360" y="391886"/>
                    <a:pt x="5205548" y="363583"/>
                    <a:pt x="5251268" y="343989"/>
                  </a:cubicBezTo>
                  <a:cubicBezTo>
                    <a:pt x="5296988" y="324395"/>
                    <a:pt x="5357949" y="313509"/>
                    <a:pt x="5394960" y="304800"/>
                  </a:cubicBezTo>
                  <a:cubicBezTo>
                    <a:pt x="5431972" y="296091"/>
                    <a:pt x="5442857" y="287383"/>
                    <a:pt x="5473337" y="291737"/>
                  </a:cubicBezTo>
                  <a:cubicBezTo>
                    <a:pt x="5503817" y="296091"/>
                    <a:pt x="5545183" y="317863"/>
                    <a:pt x="5577840" y="330926"/>
                  </a:cubicBezTo>
                  <a:cubicBezTo>
                    <a:pt x="5610497" y="343989"/>
                    <a:pt x="5630092" y="359228"/>
                    <a:pt x="5669280" y="370114"/>
                  </a:cubicBezTo>
                  <a:cubicBezTo>
                    <a:pt x="5708468" y="381000"/>
                    <a:pt x="5769428" y="389709"/>
                    <a:pt x="5812971" y="396240"/>
                  </a:cubicBezTo>
                  <a:cubicBezTo>
                    <a:pt x="5856514" y="402771"/>
                    <a:pt x="5897880" y="415834"/>
                    <a:pt x="5930537" y="409303"/>
                  </a:cubicBezTo>
                  <a:cubicBezTo>
                    <a:pt x="5963194" y="402772"/>
                    <a:pt x="5976257" y="381001"/>
                    <a:pt x="6008914" y="357052"/>
                  </a:cubicBezTo>
                  <a:cubicBezTo>
                    <a:pt x="6041571" y="333103"/>
                    <a:pt x="6089469" y="291738"/>
                    <a:pt x="6126480" y="265612"/>
                  </a:cubicBezTo>
                  <a:cubicBezTo>
                    <a:pt x="6163491" y="239486"/>
                    <a:pt x="6198325" y="215537"/>
                    <a:pt x="6230982" y="200297"/>
                  </a:cubicBezTo>
                  <a:cubicBezTo>
                    <a:pt x="6263639" y="185057"/>
                    <a:pt x="6272348" y="182880"/>
                    <a:pt x="6322422" y="174172"/>
                  </a:cubicBezTo>
                  <a:cubicBezTo>
                    <a:pt x="6372496" y="165463"/>
                    <a:pt x="6531428" y="148046"/>
                    <a:pt x="6531428" y="148046"/>
                  </a:cubicBezTo>
                  <a:lnTo>
                    <a:pt x="6531428" y="148046"/>
                  </a:lnTo>
                  <a:lnTo>
                    <a:pt x="6622868" y="187234"/>
                  </a:lnTo>
                  <a:cubicBezTo>
                    <a:pt x="6644640" y="195942"/>
                    <a:pt x="6642463" y="206828"/>
                    <a:pt x="6662057" y="200297"/>
                  </a:cubicBezTo>
                  <a:cubicBezTo>
                    <a:pt x="6681651" y="193766"/>
                    <a:pt x="6712131" y="161109"/>
                    <a:pt x="6740434" y="148046"/>
                  </a:cubicBezTo>
                  <a:cubicBezTo>
                    <a:pt x="6768737" y="134983"/>
                    <a:pt x="6803571" y="132806"/>
                    <a:pt x="6831874" y="121920"/>
                  </a:cubicBezTo>
                  <a:cubicBezTo>
                    <a:pt x="6860177" y="111034"/>
                    <a:pt x="6877594" y="89263"/>
                    <a:pt x="6910251" y="82732"/>
                  </a:cubicBezTo>
                  <a:cubicBezTo>
                    <a:pt x="6942908" y="76201"/>
                    <a:pt x="6990806" y="76201"/>
                    <a:pt x="7027817" y="82732"/>
                  </a:cubicBezTo>
                  <a:cubicBezTo>
                    <a:pt x="7064828" y="89263"/>
                    <a:pt x="7095309" y="100149"/>
                    <a:pt x="7132320" y="121920"/>
                  </a:cubicBezTo>
                  <a:cubicBezTo>
                    <a:pt x="7169331" y="143691"/>
                    <a:pt x="7182394" y="195943"/>
                    <a:pt x="7249885" y="213360"/>
                  </a:cubicBezTo>
                  <a:cubicBezTo>
                    <a:pt x="7317376" y="230777"/>
                    <a:pt x="7465422" y="228600"/>
                    <a:pt x="7537268" y="226423"/>
                  </a:cubicBezTo>
                  <a:cubicBezTo>
                    <a:pt x="7609114" y="224246"/>
                    <a:pt x="7639594" y="211183"/>
                    <a:pt x="7680960" y="200297"/>
                  </a:cubicBezTo>
                  <a:cubicBezTo>
                    <a:pt x="7722326" y="189411"/>
                    <a:pt x="7750628" y="171995"/>
                    <a:pt x="7785462" y="161109"/>
                  </a:cubicBezTo>
                  <a:cubicBezTo>
                    <a:pt x="7820296" y="150223"/>
                    <a:pt x="7844245" y="148046"/>
                    <a:pt x="7889965" y="134983"/>
                  </a:cubicBezTo>
                  <a:cubicBezTo>
                    <a:pt x="7935685" y="121920"/>
                    <a:pt x="8005353" y="91440"/>
                    <a:pt x="8059782" y="82732"/>
                  </a:cubicBezTo>
                  <a:cubicBezTo>
                    <a:pt x="8114211" y="74024"/>
                    <a:pt x="8216537" y="82732"/>
                    <a:pt x="8216537" y="82732"/>
                  </a:cubicBezTo>
                  <a:cubicBezTo>
                    <a:pt x="8266611" y="82732"/>
                    <a:pt x="8316685" y="76201"/>
                    <a:pt x="8360228" y="82732"/>
                  </a:cubicBezTo>
                  <a:cubicBezTo>
                    <a:pt x="8403771" y="89263"/>
                    <a:pt x="8442960" y="124097"/>
                    <a:pt x="8477794" y="121920"/>
                  </a:cubicBezTo>
                  <a:cubicBezTo>
                    <a:pt x="8512628" y="119743"/>
                    <a:pt x="8525691" y="87086"/>
                    <a:pt x="8569234" y="69669"/>
                  </a:cubicBezTo>
                  <a:cubicBezTo>
                    <a:pt x="8612777" y="52252"/>
                    <a:pt x="8688977" y="26126"/>
                    <a:pt x="8739051" y="17417"/>
                  </a:cubicBezTo>
                  <a:cubicBezTo>
                    <a:pt x="8789125" y="8708"/>
                    <a:pt x="8869680" y="17417"/>
                    <a:pt x="8869680" y="17417"/>
                  </a:cubicBezTo>
                  <a:cubicBezTo>
                    <a:pt x="8913223" y="17417"/>
                    <a:pt x="8976360" y="-21772"/>
                    <a:pt x="9000308" y="17417"/>
                  </a:cubicBezTo>
                  <a:cubicBezTo>
                    <a:pt x="9024256" y="56606"/>
                    <a:pt x="9017725" y="195943"/>
                    <a:pt x="9013371" y="252549"/>
                  </a:cubicBezTo>
                  <a:cubicBezTo>
                    <a:pt x="9009017" y="309155"/>
                    <a:pt x="9015548" y="341812"/>
                    <a:pt x="8974182" y="357052"/>
                  </a:cubicBezTo>
                  <a:cubicBezTo>
                    <a:pt x="8932816" y="372292"/>
                    <a:pt x="8847908" y="346166"/>
                    <a:pt x="8765177" y="343989"/>
                  </a:cubicBezTo>
                  <a:cubicBezTo>
                    <a:pt x="8682446" y="341812"/>
                    <a:pt x="8571411" y="346166"/>
                    <a:pt x="8477794" y="343989"/>
                  </a:cubicBezTo>
                  <a:cubicBezTo>
                    <a:pt x="8384177" y="341812"/>
                    <a:pt x="8203474" y="330926"/>
                    <a:pt x="8203474" y="330926"/>
                  </a:cubicBezTo>
                  <a:cubicBezTo>
                    <a:pt x="8109857" y="326572"/>
                    <a:pt x="8007531" y="320040"/>
                    <a:pt x="7916091" y="317863"/>
                  </a:cubicBezTo>
                  <a:cubicBezTo>
                    <a:pt x="7824651" y="315686"/>
                    <a:pt x="7757160" y="315686"/>
                    <a:pt x="7654834" y="317863"/>
                  </a:cubicBezTo>
                  <a:cubicBezTo>
                    <a:pt x="7552508" y="320040"/>
                    <a:pt x="7406640" y="322218"/>
                    <a:pt x="7302137" y="330926"/>
                  </a:cubicBezTo>
                  <a:cubicBezTo>
                    <a:pt x="7197634" y="339634"/>
                    <a:pt x="7132320" y="361406"/>
                    <a:pt x="7027817" y="370114"/>
                  </a:cubicBezTo>
                  <a:cubicBezTo>
                    <a:pt x="6923314" y="378822"/>
                    <a:pt x="6675120" y="383177"/>
                    <a:pt x="6675120" y="383177"/>
                  </a:cubicBezTo>
                  <a:cubicBezTo>
                    <a:pt x="6568440" y="387531"/>
                    <a:pt x="6474823" y="387531"/>
                    <a:pt x="6387737" y="396240"/>
                  </a:cubicBezTo>
                  <a:cubicBezTo>
                    <a:pt x="6300651" y="404949"/>
                    <a:pt x="6224451" y="426720"/>
                    <a:pt x="6152605" y="435429"/>
                  </a:cubicBezTo>
                  <a:cubicBezTo>
                    <a:pt x="6080759" y="444138"/>
                    <a:pt x="5956662" y="448492"/>
                    <a:pt x="5956662" y="448492"/>
                  </a:cubicBezTo>
                  <a:cubicBezTo>
                    <a:pt x="5876108" y="452846"/>
                    <a:pt x="5762897" y="450668"/>
                    <a:pt x="5669280" y="461554"/>
                  </a:cubicBezTo>
                  <a:cubicBezTo>
                    <a:pt x="5575663" y="472440"/>
                    <a:pt x="5488577" y="500743"/>
                    <a:pt x="5394960" y="513806"/>
                  </a:cubicBezTo>
                  <a:cubicBezTo>
                    <a:pt x="5301343" y="526869"/>
                    <a:pt x="5209903" y="526869"/>
                    <a:pt x="5107577" y="539932"/>
                  </a:cubicBezTo>
                  <a:cubicBezTo>
                    <a:pt x="5005251" y="552995"/>
                    <a:pt x="4781005" y="592183"/>
                    <a:pt x="4781005" y="592183"/>
                  </a:cubicBezTo>
                  <a:lnTo>
                    <a:pt x="4545874" y="631372"/>
                  </a:lnTo>
                  <a:cubicBezTo>
                    <a:pt x="4474028" y="644435"/>
                    <a:pt x="4437017" y="659674"/>
                    <a:pt x="4349931" y="670560"/>
                  </a:cubicBezTo>
                  <a:cubicBezTo>
                    <a:pt x="4262845" y="681446"/>
                    <a:pt x="4023360" y="696686"/>
                    <a:pt x="4023360" y="696686"/>
                  </a:cubicBezTo>
                  <a:cubicBezTo>
                    <a:pt x="3910149" y="705395"/>
                    <a:pt x="3781696" y="707572"/>
                    <a:pt x="3670662" y="722812"/>
                  </a:cubicBezTo>
                  <a:cubicBezTo>
                    <a:pt x="3559628" y="738052"/>
                    <a:pt x="3357154" y="788126"/>
                    <a:pt x="3357154" y="788126"/>
                  </a:cubicBezTo>
                  <a:lnTo>
                    <a:pt x="3017520" y="853440"/>
                  </a:lnTo>
                  <a:lnTo>
                    <a:pt x="2704011" y="918754"/>
                  </a:lnTo>
                  <a:cubicBezTo>
                    <a:pt x="2603862" y="938348"/>
                    <a:pt x="2514600" y="951412"/>
                    <a:pt x="2416628" y="971006"/>
                  </a:cubicBezTo>
                  <a:cubicBezTo>
                    <a:pt x="2318657" y="990600"/>
                    <a:pt x="2207622" y="1014549"/>
                    <a:pt x="2116182" y="1036320"/>
                  </a:cubicBezTo>
                  <a:cubicBezTo>
                    <a:pt x="2024742" y="1058091"/>
                    <a:pt x="1948542" y="1084217"/>
                    <a:pt x="1867988" y="1101634"/>
                  </a:cubicBezTo>
                  <a:cubicBezTo>
                    <a:pt x="1787434" y="1119051"/>
                    <a:pt x="1700348" y="1121229"/>
                    <a:pt x="1632857" y="1140823"/>
                  </a:cubicBezTo>
                  <a:cubicBezTo>
                    <a:pt x="1565366" y="1160417"/>
                    <a:pt x="1513114" y="1195252"/>
                    <a:pt x="1463040" y="1219200"/>
                  </a:cubicBezTo>
                  <a:cubicBezTo>
                    <a:pt x="1412966" y="1243148"/>
                    <a:pt x="1399902" y="1271451"/>
                    <a:pt x="1332411" y="1284514"/>
                  </a:cubicBezTo>
                  <a:cubicBezTo>
                    <a:pt x="1264920" y="1297577"/>
                    <a:pt x="1151708" y="1297577"/>
                    <a:pt x="1058091" y="1297577"/>
                  </a:cubicBezTo>
                  <a:cubicBezTo>
                    <a:pt x="964474" y="1297577"/>
                    <a:pt x="862148" y="1286691"/>
                    <a:pt x="770708" y="1284514"/>
                  </a:cubicBezTo>
                  <a:cubicBezTo>
                    <a:pt x="679268" y="1282337"/>
                    <a:pt x="627017" y="1282337"/>
                    <a:pt x="509451" y="1284514"/>
                  </a:cubicBezTo>
                  <a:cubicBezTo>
                    <a:pt x="391885" y="1286691"/>
                    <a:pt x="65314" y="1297577"/>
                    <a:pt x="65314" y="1297577"/>
                  </a:cubicBezTo>
                  <a:lnTo>
                    <a:pt x="65314" y="1297577"/>
                  </a:lnTo>
                  <a:lnTo>
                    <a:pt x="0" y="1258389"/>
                  </a:lnTo>
                  <a:close/>
                </a:path>
              </a:pathLst>
            </a:custGeom>
            <a:solidFill>
              <a:srgbClr val="380203"/>
            </a:solidFill>
            <a:ln>
              <a:solidFill>
                <a:srgbClr val="3205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34" name="Picture 10" descr="Cabbage PNG Clip Art | Cabbage, Vegetable illustration, Clip art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9422" l="800" r="9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2879" y="6467926"/>
              <a:ext cx="499796" cy="3458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10" descr="Cabbage PNG Clip Art | Cabbage, Vegetable illustration, Clip art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0" b="99422" l="800" r="9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52397" y="6019430"/>
              <a:ext cx="499796" cy="3458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4" descr="Tomato Plant | Free SV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024" y="5588550"/>
              <a:ext cx="1247325" cy="1247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2" name="Picture 2" descr="Shrub Flower Drawing Clip Art - Free Content - Cartoon Green Grass  Transparent 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456" b="99772" l="0" r="9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048" y="4856911"/>
            <a:ext cx="1693910" cy="689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omato Plant | Free SV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7577" y="5134189"/>
            <a:ext cx="1247325" cy="124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0" name="Group 59"/>
          <p:cNvGrpSpPr/>
          <p:nvPr/>
        </p:nvGrpSpPr>
        <p:grpSpPr>
          <a:xfrm flipH="1">
            <a:off x="8996895" y="5380969"/>
            <a:ext cx="1064063" cy="1447203"/>
            <a:chOff x="30348348" y="419712"/>
            <a:chExt cx="4863831" cy="6583480"/>
          </a:xfrm>
        </p:grpSpPr>
        <p:pic>
          <p:nvPicPr>
            <p:cNvPr id="61" name="Picture 4" descr="Flower Plant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268" b="93750" l="889" r="9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48348" y="419712"/>
              <a:ext cx="4863831" cy="54613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6" descr="White Radish,cartoon Style,vector. Royalty Free Cliparts, Vectors, And  Stock Illustration. Image 97840404.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30462" b="88846" l="31172" r="7140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199" t="30307" r="23429" b="10718"/>
            <a:stretch/>
          </p:blipFill>
          <p:spPr bwMode="auto">
            <a:xfrm>
              <a:off x="30897602" y="3306402"/>
              <a:ext cx="4114799" cy="36967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58" name="Freeform 2057"/>
          <p:cNvSpPr/>
          <p:nvPr/>
        </p:nvSpPr>
        <p:spPr>
          <a:xfrm>
            <a:off x="8688986" y="6182066"/>
            <a:ext cx="1391980" cy="780965"/>
          </a:xfrm>
          <a:custGeom>
            <a:avLst/>
            <a:gdLst>
              <a:gd name="connsiteX0" fmla="*/ 150133 w 1196261"/>
              <a:gd name="connsiteY0" fmla="*/ 284 h 545658"/>
              <a:gd name="connsiteX1" fmla="*/ 437516 w 1196261"/>
              <a:gd name="connsiteY1" fmla="*/ 26410 h 545658"/>
              <a:gd name="connsiteX2" fmla="*/ 502830 w 1196261"/>
              <a:gd name="connsiteY2" fmla="*/ 130913 h 545658"/>
              <a:gd name="connsiteX3" fmla="*/ 646522 w 1196261"/>
              <a:gd name="connsiteY3" fmla="*/ 143975 h 545658"/>
              <a:gd name="connsiteX4" fmla="*/ 803276 w 1196261"/>
              <a:gd name="connsiteY4" fmla="*/ 104787 h 545658"/>
              <a:gd name="connsiteX5" fmla="*/ 999219 w 1196261"/>
              <a:gd name="connsiteY5" fmla="*/ 65598 h 545658"/>
              <a:gd name="connsiteX6" fmla="*/ 1142910 w 1196261"/>
              <a:gd name="connsiteY6" fmla="*/ 65598 h 545658"/>
              <a:gd name="connsiteX7" fmla="*/ 1182099 w 1196261"/>
              <a:gd name="connsiteY7" fmla="*/ 248478 h 545658"/>
              <a:gd name="connsiteX8" fmla="*/ 1155973 w 1196261"/>
              <a:gd name="connsiteY8" fmla="*/ 457484 h 545658"/>
              <a:gd name="connsiteX9" fmla="*/ 764087 w 1196261"/>
              <a:gd name="connsiteY9" fmla="*/ 535861 h 545658"/>
              <a:gd name="connsiteX10" fmla="*/ 372202 w 1196261"/>
              <a:gd name="connsiteY10" fmla="*/ 535861 h 545658"/>
              <a:gd name="connsiteX11" fmla="*/ 32567 w 1196261"/>
              <a:gd name="connsiteY11" fmla="*/ 457484 h 545658"/>
              <a:gd name="connsiteX12" fmla="*/ 19504 w 1196261"/>
              <a:gd name="connsiteY12" fmla="*/ 183164 h 545658"/>
              <a:gd name="connsiteX13" fmla="*/ 84819 w 1196261"/>
              <a:gd name="connsiteY13" fmla="*/ 65598 h 545658"/>
              <a:gd name="connsiteX14" fmla="*/ 202384 w 1196261"/>
              <a:gd name="connsiteY14" fmla="*/ 13347 h 545658"/>
              <a:gd name="connsiteX15" fmla="*/ 150133 w 1196261"/>
              <a:gd name="connsiteY15" fmla="*/ 284 h 5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6261" h="545658">
                <a:moveTo>
                  <a:pt x="150133" y="284"/>
                </a:moveTo>
                <a:cubicBezTo>
                  <a:pt x="189322" y="2461"/>
                  <a:pt x="378733" y="4639"/>
                  <a:pt x="437516" y="26410"/>
                </a:cubicBezTo>
                <a:cubicBezTo>
                  <a:pt x="496299" y="48182"/>
                  <a:pt x="467996" y="111319"/>
                  <a:pt x="502830" y="130913"/>
                </a:cubicBezTo>
                <a:cubicBezTo>
                  <a:pt x="537664" y="150507"/>
                  <a:pt x="596448" y="148329"/>
                  <a:pt x="646522" y="143975"/>
                </a:cubicBezTo>
                <a:cubicBezTo>
                  <a:pt x="696596" y="139621"/>
                  <a:pt x="744493" y="117850"/>
                  <a:pt x="803276" y="104787"/>
                </a:cubicBezTo>
                <a:cubicBezTo>
                  <a:pt x="862059" y="91724"/>
                  <a:pt x="942613" y="72129"/>
                  <a:pt x="999219" y="65598"/>
                </a:cubicBezTo>
                <a:cubicBezTo>
                  <a:pt x="1055825" y="59067"/>
                  <a:pt x="1112430" y="35118"/>
                  <a:pt x="1142910" y="65598"/>
                </a:cubicBezTo>
                <a:cubicBezTo>
                  <a:pt x="1173390" y="96078"/>
                  <a:pt x="1179922" y="183164"/>
                  <a:pt x="1182099" y="248478"/>
                </a:cubicBezTo>
                <a:cubicBezTo>
                  <a:pt x="1184276" y="313792"/>
                  <a:pt x="1225642" y="409587"/>
                  <a:pt x="1155973" y="457484"/>
                </a:cubicBezTo>
                <a:cubicBezTo>
                  <a:pt x="1086304" y="505381"/>
                  <a:pt x="894715" y="522798"/>
                  <a:pt x="764087" y="535861"/>
                </a:cubicBezTo>
                <a:cubicBezTo>
                  <a:pt x="633459" y="548924"/>
                  <a:pt x="494122" y="548924"/>
                  <a:pt x="372202" y="535861"/>
                </a:cubicBezTo>
                <a:cubicBezTo>
                  <a:pt x="250282" y="522798"/>
                  <a:pt x="91350" y="516267"/>
                  <a:pt x="32567" y="457484"/>
                </a:cubicBezTo>
                <a:cubicBezTo>
                  <a:pt x="-26216" y="398701"/>
                  <a:pt x="10795" y="248478"/>
                  <a:pt x="19504" y="183164"/>
                </a:cubicBezTo>
                <a:cubicBezTo>
                  <a:pt x="28213" y="117850"/>
                  <a:pt x="54339" y="93901"/>
                  <a:pt x="84819" y="65598"/>
                </a:cubicBezTo>
                <a:cubicBezTo>
                  <a:pt x="115299" y="37295"/>
                  <a:pt x="195853" y="17701"/>
                  <a:pt x="202384" y="13347"/>
                </a:cubicBezTo>
                <a:cubicBezTo>
                  <a:pt x="208915" y="8993"/>
                  <a:pt x="110944" y="-1893"/>
                  <a:pt x="150133" y="284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59" name="Group 2058"/>
          <p:cNvGrpSpPr/>
          <p:nvPr/>
        </p:nvGrpSpPr>
        <p:grpSpPr>
          <a:xfrm>
            <a:off x="2240053" y="1951640"/>
            <a:ext cx="2901771" cy="3760378"/>
            <a:chOff x="5787215" y="2818489"/>
            <a:chExt cx="2901771" cy="3760378"/>
          </a:xfrm>
        </p:grpSpPr>
        <p:grpSp>
          <p:nvGrpSpPr>
            <p:cNvPr id="65" name="Group 64"/>
            <p:cNvGrpSpPr/>
            <p:nvPr/>
          </p:nvGrpSpPr>
          <p:grpSpPr>
            <a:xfrm>
              <a:off x="5787215" y="2818489"/>
              <a:ext cx="2181533" cy="3760378"/>
              <a:chOff x="4399471" y="761397"/>
              <a:chExt cx="3106903" cy="5472177"/>
            </a:xfrm>
          </p:grpSpPr>
          <p:sp>
            <p:nvSpPr>
              <p:cNvPr id="66" name="Freeform 65"/>
              <p:cNvSpPr/>
              <p:nvPr/>
            </p:nvSpPr>
            <p:spPr>
              <a:xfrm>
                <a:off x="5350711" y="5252661"/>
                <a:ext cx="865675" cy="980913"/>
              </a:xfrm>
              <a:custGeom>
                <a:avLst/>
                <a:gdLst>
                  <a:gd name="connsiteX0" fmla="*/ 513 w 865676"/>
                  <a:gd name="connsiteY0" fmla="*/ 67273 h 980914"/>
                  <a:gd name="connsiteX1" fmla="*/ 28648 w 865676"/>
                  <a:gd name="connsiteY1" fmla="*/ 243119 h 980914"/>
                  <a:gd name="connsiteX2" fmla="*/ 42716 w 865676"/>
                  <a:gd name="connsiteY2" fmla="*/ 587777 h 980914"/>
                  <a:gd name="connsiteX3" fmla="*/ 42716 w 865676"/>
                  <a:gd name="connsiteY3" fmla="*/ 587777 h 980914"/>
                  <a:gd name="connsiteX4" fmla="*/ 21614 w 865676"/>
                  <a:gd name="connsiteY4" fmla="*/ 693285 h 980914"/>
                  <a:gd name="connsiteX5" fmla="*/ 28648 w 865676"/>
                  <a:gd name="connsiteY5" fmla="*/ 763623 h 980914"/>
                  <a:gd name="connsiteX6" fmla="*/ 77885 w 865676"/>
                  <a:gd name="connsiteY6" fmla="*/ 848029 h 980914"/>
                  <a:gd name="connsiteX7" fmla="*/ 239663 w 865676"/>
                  <a:gd name="connsiteY7" fmla="*/ 911334 h 980914"/>
                  <a:gd name="connsiteX8" fmla="*/ 394408 w 865676"/>
                  <a:gd name="connsiteY8" fmla="*/ 974639 h 980914"/>
                  <a:gd name="connsiteX9" fmla="*/ 647627 w 865676"/>
                  <a:gd name="connsiteY9" fmla="*/ 974639 h 980914"/>
                  <a:gd name="connsiteX10" fmla="*/ 795337 w 865676"/>
                  <a:gd name="connsiteY10" fmla="*/ 939469 h 980914"/>
                  <a:gd name="connsiteX11" fmla="*/ 865676 w 865676"/>
                  <a:gd name="connsiteY11" fmla="*/ 833962 h 980914"/>
                  <a:gd name="connsiteX12" fmla="*/ 865676 w 865676"/>
                  <a:gd name="connsiteY12" fmla="*/ 833962 h 980914"/>
                  <a:gd name="connsiteX13" fmla="*/ 816439 w 865676"/>
                  <a:gd name="connsiteY13" fmla="*/ 742522 h 980914"/>
                  <a:gd name="connsiteX14" fmla="*/ 640593 w 865676"/>
                  <a:gd name="connsiteY14" fmla="*/ 629980 h 980914"/>
                  <a:gd name="connsiteX15" fmla="*/ 640593 w 865676"/>
                  <a:gd name="connsiteY15" fmla="*/ 629980 h 980914"/>
                  <a:gd name="connsiteX16" fmla="*/ 556187 w 865676"/>
                  <a:gd name="connsiteY16" fmla="*/ 587777 h 980914"/>
                  <a:gd name="connsiteX17" fmla="*/ 513983 w 865676"/>
                  <a:gd name="connsiteY17" fmla="*/ 545574 h 980914"/>
                  <a:gd name="connsiteX18" fmla="*/ 542119 w 865676"/>
                  <a:gd name="connsiteY18" fmla="*/ 285322 h 980914"/>
                  <a:gd name="connsiteX19" fmla="*/ 542119 w 865676"/>
                  <a:gd name="connsiteY19" fmla="*/ 285322 h 980914"/>
                  <a:gd name="connsiteX20" fmla="*/ 563220 w 865676"/>
                  <a:gd name="connsiteY20" fmla="*/ 172780 h 980914"/>
                  <a:gd name="connsiteX21" fmla="*/ 563220 w 865676"/>
                  <a:gd name="connsiteY21" fmla="*/ 39137 h 980914"/>
                  <a:gd name="connsiteX22" fmla="*/ 563220 w 865676"/>
                  <a:gd name="connsiteY22" fmla="*/ 3968 h 980914"/>
                  <a:gd name="connsiteX23" fmla="*/ 429577 w 865676"/>
                  <a:gd name="connsiteY23" fmla="*/ 3968 h 980914"/>
                  <a:gd name="connsiteX24" fmla="*/ 267799 w 865676"/>
                  <a:gd name="connsiteY24" fmla="*/ 32103 h 980914"/>
                  <a:gd name="connsiteX25" fmla="*/ 56783 w 865676"/>
                  <a:gd name="connsiteY25" fmla="*/ 32103 h 980914"/>
                  <a:gd name="connsiteX26" fmla="*/ 14580 w 865676"/>
                  <a:gd name="connsiteY26" fmla="*/ 11002 h 980914"/>
                  <a:gd name="connsiteX27" fmla="*/ 513 w 865676"/>
                  <a:gd name="connsiteY27" fmla="*/ 67273 h 98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65676" h="980914">
                    <a:moveTo>
                      <a:pt x="513" y="67273"/>
                    </a:moveTo>
                    <a:cubicBezTo>
                      <a:pt x="2858" y="105959"/>
                      <a:pt x="21614" y="156368"/>
                      <a:pt x="28648" y="243119"/>
                    </a:cubicBezTo>
                    <a:cubicBezTo>
                      <a:pt x="35682" y="329870"/>
                      <a:pt x="42716" y="587777"/>
                      <a:pt x="42716" y="587777"/>
                    </a:cubicBezTo>
                    <a:lnTo>
                      <a:pt x="42716" y="587777"/>
                    </a:lnTo>
                    <a:cubicBezTo>
                      <a:pt x="39199" y="605362"/>
                      <a:pt x="23959" y="663977"/>
                      <a:pt x="21614" y="693285"/>
                    </a:cubicBezTo>
                    <a:cubicBezTo>
                      <a:pt x="19269" y="722593"/>
                      <a:pt x="19270" y="737833"/>
                      <a:pt x="28648" y="763623"/>
                    </a:cubicBezTo>
                    <a:cubicBezTo>
                      <a:pt x="38026" y="789413"/>
                      <a:pt x="42716" y="823411"/>
                      <a:pt x="77885" y="848029"/>
                    </a:cubicBezTo>
                    <a:cubicBezTo>
                      <a:pt x="113054" y="872647"/>
                      <a:pt x="239663" y="911334"/>
                      <a:pt x="239663" y="911334"/>
                    </a:cubicBezTo>
                    <a:cubicBezTo>
                      <a:pt x="292417" y="932436"/>
                      <a:pt x="326414" y="964088"/>
                      <a:pt x="394408" y="974639"/>
                    </a:cubicBezTo>
                    <a:cubicBezTo>
                      <a:pt x="462402" y="985190"/>
                      <a:pt x="580806" y="980501"/>
                      <a:pt x="647627" y="974639"/>
                    </a:cubicBezTo>
                    <a:cubicBezTo>
                      <a:pt x="714449" y="968777"/>
                      <a:pt x="758996" y="962915"/>
                      <a:pt x="795337" y="939469"/>
                    </a:cubicBezTo>
                    <a:cubicBezTo>
                      <a:pt x="831678" y="916023"/>
                      <a:pt x="865676" y="833962"/>
                      <a:pt x="865676" y="833962"/>
                    </a:cubicBezTo>
                    <a:lnTo>
                      <a:pt x="865676" y="833962"/>
                    </a:lnTo>
                    <a:cubicBezTo>
                      <a:pt x="857470" y="818722"/>
                      <a:pt x="853953" y="776519"/>
                      <a:pt x="816439" y="742522"/>
                    </a:cubicBezTo>
                    <a:cubicBezTo>
                      <a:pt x="778925" y="708525"/>
                      <a:pt x="640593" y="629980"/>
                      <a:pt x="640593" y="629980"/>
                    </a:cubicBezTo>
                    <a:lnTo>
                      <a:pt x="640593" y="629980"/>
                    </a:lnTo>
                    <a:cubicBezTo>
                      <a:pt x="626526" y="622946"/>
                      <a:pt x="577289" y="601845"/>
                      <a:pt x="556187" y="587777"/>
                    </a:cubicBezTo>
                    <a:cubicBezTo>
                      <a:pt x="535085" y="573709"/>
                      <a:pt x="516328" y="595983"/>
                      <a:pt x="513983" y="545574"/>
                    </a:cubicBezTo>
                    <a:cubicBezTo>
                      <a:pt x="511638" y="495165"/>
                      <a:pt x="542119" y="285322"/>
                      <a:pt x="542119" y="285322"/>
                    </a:cubicBezTo>
                    <a:lnTo>
                      <a:pt x="542119" y="285322"/>
                    </a:lnTo>
                    <a:cubicBezTo>
                      <a:pt x="545636" y="266565"/>
                      <a:pt x="559703" y="213811"/>
                      <a:pt x="563220" y="172780"/>
                    </a:cubicBezTo>
                    <a:cubicBezTo>
                      <a:pt x="566737" y="131749"/>
                      <a:pt x="563220" y="39137"/>
                      <a:pt x="563220" y="39137"/>
                    </a:cubicBezTo>
                    <a:cubicBezTo>
                      <a:pt x="563220" y="11002"/>
                      <a:pt x="585494" y="9829"/>
                      <a:pt x="563220" y="3968"/>
                    </a:cubicBezTo>
                    <a:cubicBezTo>
                      <a:pt x="540946" y="-1893"/>
                      <a:pt x="478814" y="-721"/>
                      <a:pt x="429577" y="3968"/>
                    </a:cubicBezTo>
                    <a:cubicBezTo>
                      <a:pt x="380340" y="8657"/>
                      <a:pt x="329931" y="27414"/>
                      <a:pt x="267799" y="32103"/>
                    </a:cubicBezTo>
                    <a:cubicBezTo>
                      <a:pt x="205667" y="36792"/>
                      <a:pt x="98986" y="35620"/>
                      <a:pt x="56783" y="32103"/>
                    </a:cubicBezTo>
                    <a:cubicBezTo>
                      <a:pt x="14580" y="28586"/>
                      <a:pt x="14580" y="11002"/>
                      <a:pt x="14580" y="11002"/>
                    </a:cubicBezTo>
                    <a:cubicBezTo>
                      <a:pt x="4030" y="9830"/>
                      <a:pt x="-1832" y="28587"/>
                      <a:pt x="513" y="67273"/>
                    </a:cubicBezTo>
                    <a:close/>
                  </a:path>
                </a:pathLst>
              </a:custGeom>
              <a:solidFill>
                <a:srgbClr val="8B4627"/>
              </a:solidFill>
              <a:ln>
                <a:solidFill>
                  <a:srgbClr val="8B46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4565101" y="5203943"/>
                <a:ext cx="865675" cy="980913"/>
              </a:xfrm>
              <a:custGeom>
                <a:avLst/>
                <a:gdLst>
                  <a:gd name="connsiteX0" fmla="*/ 513 w 865676"/>
                  <a:gd name="connsiteY0" fmla="*/ 67273 h 980914"/>
                  <a:gd name="connsiteX1" fmla="*/ 28648 w 865676"/>
                  <a:gd name="connsiteY1" fmla="*/ 243119 h 980914"/>
                  <a:gd name="connsiteX2" fmla="*/ 42716 w 865676"/>
                  <a:gd name="connsiteY2" fmla="*/ 587777 h 980914"/>
                  <a:gd name="connsiteX3" fmla="*/ 42716 w 865676"/>
                  <a:gd name="connsiteY3" fmla="*/ 587777 h 980914"/>
                  <a:gd name="connsiteX4" fmla="*/ 21614 w 865676"/>
                  <a:gd name="connsiteY4" fmla="*/ 693285 h 980914"/>
                  <a:gd name="connsiteX5" fmla="*/ 28648 w 865676"/>
                  <a:gd name="connsiteY5" fmla="*/ 763623 h 980914"/>
                  <a:gd name="connsiteX6" fmla="*/ 77885 w 865676"/>
                  <a:gd name="connsiteY6" fmla="*/ 848029 h 980914"/>
                  <a:gd name="connsiteX7" fmla="*/ 239663 w 865676"/>
                  <a:gd name="connsiteY7" fmla="*/ 911334 h 980914"/>
                  <a:gd name="connsiteX8" fmla="*/ 394408 w 865676"/>
                  <a:gd name="connsiteY8" fmla="*/ 974639 h 980914"/>
                  <a:gd name="connsiteX9" fmla="*/ 647627 w 865676"/>
                  <a:gd name="connsiteY9" fmla="*/ 974639 h 980914"/>
                  <a:gd name="connsiteX10" fmla="*/ 795337 w 865676"/>
                  <a:gd name="connsiteY10" fmla="*/ 939469 h 980914"/>
                  <a:gd name="connsiteX11" fmla="*/ 865676 w 865676"/>
                  <a:gd name="connsiteY11" fmla="*/ 833962 h 980914"/>
                  <a:gd name="connsiteX12" fmla="*/ 865676 w 865676"/>
                  <a:gd name="connsiteY12" fmla="*/ 833962 h 980914"/>
                  <a:gd name="connsiteX13" fmla="*/ 816439 w 865676"/>
                  <a:gd name="connsiteY13" fmla="*/ 742522 h 980914"/>
                  <a:gd name="connsiteX14" fmla="*/ 640593 w 865676"/>
                  <a:gd name="connsiteY14" fmla="*/ 629980 h 980914"/>
                  <a:gd name="connsiteX15" fmla="*/ 640593 w 865676"/>
                  <a:gd name="connsiteY15" fmla="*/ 629980 h 980914"/>
                  <a:gd name="connsiteX16" fmla="*/ 556187 w 865676"/>
                  <a:gd name="connsiteY16" fmla="*/ 587777 h 980914"/>
                  <a:gd name="connsiteX17" fmla="*/ 513983 w 865676"/>
                  <a:gd name="connsiteY17" fmla="*/ 545574 h 980914"/>
                  <a:gd name="connsiteX18" fmla="*/ 542119 w 865676"/>
                  <a:gd name="connsiteY18" fmla="*/ 285322 h 980914"/>
                  <a:gd name="connsiteX19" fmla="*/ 542119 w 865676"/>
                  <a:gd name="connsiteY19" fmla="*/ 285322 h 980914"/>
                  <a:gd name="connsiteX20" fmla="*/ 563220 w 865676"/>
                  <a:gd name="connsiteY20" fmla="*/ 172780 h 980914"/>
                  <a:gd name="connsiteX21" fmla="*/ 563220 w 865676"/>
                  <a:gd name="connsiteY21" fmla="*/ 39137 h 980914"/>
                  <a:gd name="connsiteX22" fmla="*/ 563220 w 865676"/>
                  <a:gd name="connsiteY22" fmla="*/ 3968 h 980914"/>
                  <a:gd name="connsiteX23" fmla="*/ 429577 w 865676"/>
                  <a:gd name="connsiteY23" fmla="*/ 3968 h 980914"/>
                  <a:gd name="connsiteX24" fmla="*/ 267799 w 865676"/>
                  <a:gd name="connsiteY24" fmla="*/ 32103 h 980914"/>
                  <a:gd name="connsiteX25" fmla="*/ 56783 w 865676"/>
                  <a:gd name="connsiteY25" fmla="*/ 32103 h 980914"/>
                  <a:gd name="connsiteX26" fmla="*/ 14580 w 865676"/>
                  <a:gd name="connsiteY26" fmla="*/ 11002 h 980914"/>
                  <a:gd name="connsiteX27" fmla="*/ 513 w 865676"/>
                  <a:gd name="connsiteY27" fmla="*/ 67273 h 98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65676" h="980914">
                    <a:moveTo>
                      <a:pt x="513" y="67273"/>
                    </a:moveTo>
                    <a:cubicBezTo>
                      <a:pt x="2858" y="105959"/>
                      <a:pt x="21614" y="156368"/>
                      <a:pt x="28648" y="243119"/>
                    </a:cubicBezTo>
                    <a:cubicBezTo>
                      <a:pt x="35682" y="329870"/>
                      <a:pt x="42716" y="587777"/>
                      <a:pt x="42716" y="587777"/>
                    </a:cubicBezTo>
                    <a:lnTo>
                      <a:pt x="42716" y="587777"/>
                    </a:lnTo>
                    <a:cubicBezTo>
                      <a:pt x="39199" y="605362"/>
                      <a:pt x="23959" y="663977"/>
                      <a:pt x="21614" y="693285"/>
                    </a:cubicBezTo>
                    <a:cubicBezTo>
                      <a:pt x="19269" y="722593"/>
                      <a:pt x="19270" y="737833"/>
                      <a:pt x="28648" y="763623"/>
                    </a:cubicBezTo>
                    <a:cubicBezTo>
                      <a:pt x="38026" y="789413"/>
                      <a:pt x="42716" y="823411"/>
                      <a:pt x="77885" y="848029"/>
                    </a:cubicBezTo>
                    <a:cubicBezTo>
                      <a:pt x="113054" y="872647"/>
                      <a:pt x="239663" y="911334"/>
                      <a:pt x="239663" y="911334"/>
                    </a:cubicBezTo>
                    <a:cubicBezTo>
                      <a:pt x="292417" y="932436"/>
                      <a:pt x="326414" y="964088"/>
                      <a:pt x="394408" y="974639"/>
                    </a:cubicBezTo>
                    <a:cubicBezTo>
                      <a:pt x="462402" y="985190"/>
                      <a:pt x="580806" y="980501"/>
                      <a:pt x="647627" y="974639"/>
                    </a:cubicBezTo>
                    <a:cubicBezTo>
                      <a:pt x="714449" y="968777"/>
                      <a:pt x="758996" y="962915"/>
                      <a:pt x="795337" y="939469"/>
                    </a:cubicBezTo>
                    <a:cubicBezTo>
                      <a:pt x="831678" y="916023"/>
                      <a:pt x="865676" y="833962"/>
                      <a:pt x="865676" y="833962"/>
                    </a:cubicBezTo>
                    <a:lnTo>
                      <a:pt x="865676" y="833962"/>
                    </a:lnTo>
                    <a:cubicBezTo>
                      <a:pt x="857470" y="818722"/>
                      <a:pt x="853953" y="776519"/>
                      <a:pt x="816439" y="742522"/>
                    </a:cubicBezTo>
                    <a:cubicBezTo>
                      <a:pt x="778925" y="708525"/>
                      <a:pt x="640593" y="629980"/>
                      <a:pt x="640593" y="629980"/>
                    </a:cubicBezTo>
                    <a:lnTo>
                      <a:pt x="640593" y="629980"/>
                    </a:lnTo>
                    <a:cubicBezTo>
                      <a:pt x="626526" y="622946"/>
                      <a:pt x="577289" y="601845"/>
                      <a:pt x="556187" y="587777"/>
                    </a:cubicBezTo>
                    <a:cubicBezTo>
                      <a:pt x="535085" y="573709"/>
                      <a:pt x="516328" y="595983"/>
                      <a:pt x="513983" y="545574"/>
                    </a:cubicBezTo>
                    <a:cubicBezTo>
                      <a:pt x="511638" y="495165"/>
                      <a:pt x="542119" y="285322"/>
                      <a:pt x="542119" y="285322"/>
                    </a:cubicBezTo>
                    <a:lnTo>
                      <a:pt x="542119" y="285322"/>
                    </a:lnTo>
                    <a:cubicBezTo>
                      <a:pt x="545636" y="266565"/>
                      <a:pt x="559703" y="213811"/>
                      <a:pt x="563220" y="172780"/>
                    </a:cubicBezTo>
                    <a:cubicBezTo>
                      <a:pt x="566737" y="131749"/>
                      <a:pt x="563220" y="39137"/>
                      <a:pt x="563220" y="39137"/>
                    </a:cubicBezTo>
                    <a:cubicBezTo>
                      <a:pt x="563220" y="11002"/>
                      <a:pt x="585494" y="9829"/>
                      <a:pt x="563220" y="3968"/>
                    </a:cubicBezTo>
                    <a:cubicBezTo>
                      <a:pt x="540946" y="-1893"/>
                      <a:pt x="478814" y="-721"/>
                      <a:pt x="429577" y="3968"/>
                    </a:cubicBezTo>
                    <a:cubicBezTo>
                      <a:pt x="380340" y="8657"/>
                      <a:pt x="329931" y="27414"/>
                      <a:pt x="267799" y="32103"/>
                    </a:cubicBezTo>
                    <a:cubicBezTo>
                      <a:pt x="205667" y="36792"/>
                      <a:pt x="98986" y="35620"/>
                      <a:pt x="56783" y="32103"/>
                    </a:cubicBezTo>
                    <a:cubicBezTo>
                      <a:pt x="14580" y="28586"/>
                      <a:pt x="14580" y="11002"/>
                      <a:pt x="14580" y="11002"/>
                    </a:cubicBezTo>
                    <a:cubicBezTo>
                      <a:pt x="4030" y="9830"/>
                      <a:pt x="-1832" y="28587"/>
                      <a:pt x="513" y="67273"/>
                    </a:cubicBezTo>
                    <a:close/>
                  </a:path>
                </a:pathLst>
              </a:custGeom>
              <a:solidFill>
                <a:srgbClr val="8B4627"/>
              </a:solidFill>
              <a:ln>
                <a:solidFill>
                  <a:srgbClr val="8B46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6289687" y="3115803"/>
                <a:ext cx="1216687" cy="421492"/>
              </a:xfrm>
              <a:custGeom>
                <a:avLst/>
                <a:gdLst>
                  <a:gd name="connsiteX0" fmla="*/ 179529 w 961872"/>
                  <a:gd name="connsiteY0" fmla="*/ 391 h 395021"/>
                  <a:gd name="connsiteX1" fmla="*/ 369442 w 961872"/>
                  <a:gd name="connsiteY1" fmla="*/ 77764 h 395021"/>
                  <a:gd name="connsiteX2" fmla="*/ 594526 w 961872"/>
                  <a:gd name="connsiteY2" fmla="*/ 141068 h 395021"/>
                  <a:gd name="connsiteX3" fmla="*/ 854778 w 961872"/>
                  <a:gd name="connsiteY3" fmla="*/ 162170 h 395021"/>
                  <a:gd name="connsiteX4" fmla="*/ 960286 w 961872"/>
                  <a:gd name="connsiteY4" fmla="*/ 204373 h 395021"/>
                  <a:gd name="connsiteX5" fmla="*/ 911049 w 961872"/>
                  <a:gd name="connsiteY5" fmla="*/ 225475 h 395021"/>
                  <a:gd name="connsiteX6" fmla="*/ 854778 w 961872"/>
                  <a:gd name="connsiteY6" fmla="*/ 225475 h 395021"/>
                  <a:gd name="connsiteX7" fmla="*/ 819609 w 961872"/>
                  <a:gd name="connsiteY7" fmla="*/ 225475 h 395021"/>
                  <a:gd name="connsiteX8" fmla="*/ 833676 w 961872"/>
                  <a:gd name="connsiteY8" fmla="*/ 260644 h 395021"/>
                  <a:gd name="connsiteX9" fmla="*/ 939184 w 961872"/>
                  <a:gd name="connsiteY9" fmla="*/ 267678 h 395021"/>
                  <a:gd name="connsiteX10" fmla="*/ 960286 w 961872"/>
                  <a:gd name="connsiteY10" fmla="*/ 323948 h 395021"/>
                  <a:gd name="connsiteX11" fmla="*/ 953252 w 961872"/>
                  <a:gd name="connsiteY11" fmla="*/ 373185 h 395021"/>
                  <a:gd name="connsiteX12" fmla="*/ 896981 w 961872"/>
                  <a:gd name="connsiteY12" fmla="*/ 394287 h 395021"/>
                  <a:gd name="connsiteX13" fmla="*/ 735202 w 961872"/>
                  <a:gd name="connsiteY13" fmla="*/ 387253 h 395021"/>
                  <a:gd name="connsiteX14" fmla="*/ 657830 w 961872"/>
                  <a:gd name="connsiteY14" fmla="*/ 359118 h 395021"/>
                  <a:gd name="connsiteX15" fmla="*/ 566390 w 961872"/>
                  <a:gd name="connsiteY15" fmla="*/ 338016 h 395021"/>
                  <a:gd name="connsiteX16" fmla="*/ 446815 w 961872"/>
                  <a:gd name="connsiteY16" fmla="*/ 330982 h 395021"/>
                  <a:gd name="connsiteX17" fmla="*/ 313172 w 961872"/>
                  <a:gd name="connsiteY17" fmla="*/ 309881 h 395021"/>
                  <a:gd name="connsiteX18" fmla="*/ 193596 w 961872"/>
                  <a:gd name="connsiteY18" fmla="*/ 274711 h 395021"/>
                  <a:gd name="connsiteX19" fmla="*/ 151393 w 961872"/>
                  <a:gd name="connsiteY19" fmla="*/ 232508 h 395021"/>
                  <a:gd name="connsiteX20" fmla="*/ 102156 w 961872"/>
                  <a:gd name="connsiteY20" fmla="*/ 211407 h 395021"/>
                  <a:gd name="connsiteX21" fmla="*/ 17750 w 961872"/>
                  <a:gd name="connsiteY21" fmla="*/ 148102 h 395021"/>
                  <a:gd name="connsiteX22" fmla="*/ 3682 w 961872"/>
                  <a:gd name="connsiteY22" fmla="*/ 127001 h 395021"/>
                  <a:gd name="connsiteX23" fmla="*/ 66987 w 961872"/>
                  <a:gd name="connsiteY23" fmla="*/ 98865 h 395021"/>
                  <a:gd name="connsiteX24" fmla="*/ 137326 w 961872"/>
                  <a:gd name="connsiteY24" fmla="*/ 49628 h 395021"/>
                  <a:gd name="connsiteX25" fmla="*/ 179529 w 961872"/>
                  <a:gd name="connsiteY25" fmla="*/ 391 h 39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61872" h="395021">
                    <a:moveTo>
                      <a:pt x="179529" y="391"/>
                    </a:moveTo>
                    <a:cubicBezTo>
                      <a:pt x="218215" y="5080"/>
                      <a:pt x="300276" y="54318"/>
                      <a:pt x="369442" y="77764"/>
                    </a:cubicBezTo>
                    <a:cubicBezTo>
                      <a:pt x="438608" y="101210"/>
                      <a:pt x="513637" y="127000"/>
                      <a:pt x="594526" y="141068"/>
                    </a:cubicBezTo>
                    <a:cubicBezTo>
                      <a:pt x="675415" y="155136"/>
                      <a:pt x="793818" y="151619"/>
                      <a:pt x="854778" y="162170"/>
                    </a:cubicBezTo>
                    <a:cubicBezTo>
                      <a:pt x="915738" y="172721"/>
                      <a:pt x="950908" y="193822"/>
                      <a:pt x="960286" y="204373"/>
                    </a:cubicBezTo>
                    <a:cubicBezTo>
                      <a:pt x="969664" y="214924"/>
                      <a:pt x="928634" y="221958"/>
                      <a:pt x="911049" y="225475"/>
                    </a:cubicBezTo>
                    <a:cubicBezTo>
                      <a:pt x="893464" y="228992"/>
                      <a:pt x="854778" y="225475"/>
                      <a:pt x="854778" y="225475"/>
                    </a:cubicBezTo>
                    <a:cubicBezTo>
                      <a:pt x="839538" y="225475"/>
                      <a:pt x="823126" y="219614"/>
                      <a:pt x="819609" y="225475"/>
                    </a:cubicBezTo>
                    <a:cubicBezTo>
                      <a:pt x="816092" y="231336"/>
                      <a:pt x="813747" y="253610"/>
                      <a:pt x="833676" y="260644"/>
                    </a:cubicBezTo>
                    <a:cubicBezTo>
                      <a:pt x="853605" y="267678"/>
                      <a:pt x="918082" y="257127"/>
                      <a:pt x="939184" y="267678"/>
                    </a:cubicBezTo>
                    <a:cubicBezTo>
                      <a:pt x="960286" y="278229"/>
                      <a:pt x="957941" y="306364"/>
                      <a:pt x="960286" y="323948"/>
                    </a:cubicBezTo>
                    <a:cubicBezTo>
                      <a:pt x="962631" y="341532"/>
                      <a:pt x="963803" y="361462"/>
                      <a:pt x="953252" y="373185"/>
                    </a:cubicBezTo>
                    <a:cubicBezTo>
                      <a:pt x="942701" y="384908"/>
                      <a:pt x="933323" y="391942"/>
                      <a:pt x="896981" y="394287"/>
                    </a:cubicBezTo>
                    <a:cubicBezTo>
                      <a:pt x="860639" y="396632"/>
                      <a:pt x="775061" y="393115"/>
                      <a:pt x="735202" y="387253"/>
                    </a:cubicBezTo>
                    <a:cubicBezTo>
                      <a:pt x="695343" y="381391"/>
                      <a:pt x="685965" y="367324"/>
                      <a:pt x="657830" y="359118"/>
                    </a:cubicBezTo>
                    <a:cubicBezTo>
                      <a:pt x="629695" y="350912"/>
                      <a:pt x="601559" y="342705"/>
                      <a:pt x="566390" y="338016"/>
                    </a:cubicBezTo>
                    <a:cubicBezTo>
                      <a:pt x="531221" y="333327"/>
                      <a:pt x="489018" y="335671"/>
                      <a:pt x="446815" y="330982"/>
                    </a:cubicBezTo>
                    <a:cubicBezTo>
                      <a:pt x="404612" y="326293"/>
                      <a:pt x="355375" y="319259"/>
                      <a:pt x="313172" y="309881"/>
                    </a:cubicBezTo>
                    <a:cubicBezTo>
                      <a:pt x="270969" y="300503"/>
                      <a:pt x="220559" y="287606"/>
                      <a:pt x="193596" y="274711"/>
                    </a:cubicBezTo>
                    <a:cubicBezTo>
                      <a:pt x="166633" y="261816"/>
                      <a:pt x="166633" y="243059"/>
                      <a:pt x="151393" y="232508"/>
                    </a:cubicBezTo>
                    <a:cubicBezTo>
                      <a:pt x="136153" y="221957"/>
                      <a:pt x="124430" y="225475"/>
                      <a:pt x="102156" y="211407"/>
                    </a:cubicBezTo>
                    <a:cubicBezTo>
                      <a:pt x="79882" y="197339"/>
                      <a:pt x="17750" y="148102"/>
                      <a:pt x="17750" y="148102"/>
                    </a:cubicBezTo>
                    <a:cubicBezTo>
                      <a:pt x="1338" y="134034"/>
                      <a:pt x="-4524" y="135207"/>
                      <a:pt x="3682" y="127001"/>
                    </a:cubicBezTo>
                    <a:cubicBezTo>
                      <a:pt x="11888" y="118795"/>
                      <a:pt x="44713" y="111760"/>
                      <a:pt x="66987" y="98865"/>
                    </a:cubicBezTo>
                    <a:cubicBezTo>
                      <a:pt x="89261" y="85970"/>
                      <a:pt x="119741" y="64868"/>
                      <a:pt x="137326" y="49628"/>
                    </a:cubicBezTo>
                    <a:cubicBezTo>
                      <a:pt x="154911" y="34388"/>
                      <a:pt x="140843" y="-4298"/>
                      <a:pt x="179529" y="391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E396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9" name="Group 68"/>
              <p:cNvGrpSpPr/>
              <p:nvPr/>
            </p:nvGrpSpPr>
            <p:grpSpPr>
              <a:xfrm rot="346956">
                <a:off x="5857631" y="2188837"/>
                <a:ext cx="924226" cy="1087375"/>
                <a:chOff x="4596118" y="2176847"/>
                <a:chExt cx="630978" cy="1061410"/>
              </a:xfrm>
            </p:grpSpPr>
            <p:sp>
              <p:nvSpPr>
                <p:cNvPr id="103" name="Freeform 102"/>
                <p:cNvSpPr/>
                <p:nvPr/>
              </p:nvSpPr>
              <p:spPr>
                <a:xfrm rot="20675681">
                  <a:off x="4596118" y="2176847"/>
                  <a:ext cx="508609" cy="1050151"/>
                </a:xfrm>
                <a:custGeom>
                  <a:avLst/>
                  <a:gdLst>
                    <a:gd name="connsiteX0" fmla="*/ 180556 w 508609"/>
                    <a:gd name="connsiteY0" fmla="*/ 1543 h 1061205"/>
                    <a:gd name="connsiteX1" fmla="*/ 83737 w 508609"/>
                    <a:gd name="connsiteY1" fmla="*/ 55332 h 1061205"/>
                    <a:gd name="connsiteX2" fmla="*/ 3055 w 508609"/>
                    <a:gd name="connsiteY2" fmla="*/ 98362 h 1061205"/>
                    <a:gd name="connsiteX3" fmla="*/ 19191 w 508609"/>
                    <a:gd name="connsiteY3" fmla="*/ 270485 h 1061205"/>
                    <a:gd name="connsiteX4" fmla="*/ 40706 w 508609"/>
                    <a:gd name="connsiteY4" fmla="*/ 383440 h 1061205"/>
                    <a:gd name="connsiteX5" fmla="*/ 94495 w 508609"/>
                    <a:gd name="connsiteY5" fmla="*/ 560941 h 1061205"/>
                    <a:gd name="connsiteX6" fmla="*/ 126767 w 508609"/>
                    <a:gd name="connsiteY6" fmla="*/ 695412 h 1061205"/>
                    <a:gd name="connsiteX7" fmla="*/ 159040 w 508609"/>
                    <a:gd name="connsiteY7" fmla="*/ 770715 h 1061205"/>
                    <a:gd name="connsiteX8" fmla="*/ 218207 w 508609"/>
                    <a:gd name="connsiteY8" fmla="*/ 996626 h 1061205"/>
                    <a:gd name="connsiteX9" fmla="*/ 239723 w 508609"/>
                    <a:gd name="connsiteY9" fmla="*/ 1061172 h 1061205"/>
                    <a:gd name="connsiteX10" fmla="*/ 497906 w 508609"/>
                    <a:gd name="connsiteY10" fmla="*/ 991247 h 1061205"/>
                    <a:gd name="connsiteX11" fmla="*/ 454876 w 508609"/>
                    <a:gd name="connsiteY11" fmla="*/ 856776 h 1061205"/>
                    <a:gd name="connsiteX12" fmla="*/ 411845 w 508609"/>
                    <a:gd name="connsiteY12" fmla="*/ 716927 h 1061205"/>
                    <a:gd name="connsiteX13" fmla="*/ 390330 w 508609"/>
                    <a:gd name="connsiteY13" fmla="*/ 577077 h 1061205"/>
                    <a:gd name="connsiteX14" fmla="*/ 304269 w 508609"/>
                    <a:gd name="connsiteY14" fmla="*/ 356546 h 1061205"/>
                    <a:gd name="connsiteX15" fmla="*/ 261238 w 508609"/>
                    <a:gd name="connsiteY15" fmla="*/ 227454 h 1061205"/>
                    <a:gd name="connsiteX16" fmla="*/ 234344 w 508609"/>
                    <a:gd name="connsiteY16" fmla="*/ 119877 h 1061205"/>
                    <a:gd name="connsiteX17" fmla="*/ 180556 w 508609"/>
                    <a:gd name="connsiteY17" fmla="*/ 1543 h 106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08609" h="1061205">
                      <a:moveTo>
                        <a:pt x="180556" y="1543"/>
                      </a:moveTo>
                      <a:cubicBezTo>
                        <a:pt x="155455" y="-9214"/>
                        <a:pt x="113320" y="39196"/>
                        <a:pt x="83737" y="55332"/>
                      </a:cubicBezTo>
                      <a:cubicBezTo>
                        <a:pt x="54154" y="71468"/>
                        <a:pt x="13813" y="62503"/>
                        <a:pt x="3055" y="98362"/>
                      </a:cubicBezTo>
                      <a:cubicBezTo>
                        <a:pt x="-7703" y="134221"/>
                        <a:pt x="12916" y="222972"/>
                        <a:pt x="19191" y="270485"/>
                      </a:cubicBezTo>
                      <a:cubicBezTo>
                        <a:pt x="25466" y="317998"/>
                        <a:pt x="28155" y="335031"/>
                        <a:pt x="40706" y="383440"/>
                      </a:cubicBezTo>
                      <a:cubicBezTo>
                        <a:pt x="53257" y="431849"/>
                        <a:pt x="80151" y="508946"/>
                        <a:pt x="94495" y="560941"/>
                      </a:cubicBezTo>
                      <a:cubicBezTo>
                        <a:pt x="108838" y="612936"/>
                        <a:pt x="116009" y="660450"/>
                        <a:pt x="126767" y="695412"/>
                      </a:cubicBezTo>
                      <a:cubicBezTo>
                        <a:pt x="137524" y="730374"/>
                        <a:pt x="143800" y="720513"/>
                        <a:pt x="159040" y="770715"/>
                      </a:cubicBezTo>
                      <a:cubicBezTo>
                        <a:pt x="174280" y="820917"/>
                        <a:pt x="204760" y="948216"/>
                        <a:pt x="218207" y="996626"/>
                      </a:cubicBezTo>
                      <a:cubicBezTo>
                        <a:pt x="231654" y="1045036"/>
                        <a:pt x="193107" y="1062068"/>
                        <a:pt x="239723" y="1061172"/>
                      </a:cubicBezTo>
                      <a:cubicBezTo>
                        <a:pt x="286339" y="1060276"/>
                        <a:pt x="462047" y="1025313"/>
                        <a:pt x="497906" y="991247"/>
                      </a:cubicBezTo>
                      <a:cubicBezTo>
                        <a:pt x="533765" y="957181"/>
                        <a:pt x="469219" y="902496"/>
                        <a:pt x="454876" y="856776"/>
                      </a:cubicBezTo>
                      <a:cubicBezTo>
                        <a:pt x="440533" y="811056"/>
                        <a:pt x="422603" y="763543"/>
                        <a:pt x="411845" y="716927"/>
                      </a:cubicBezTo>
                      <a:cubicBezTo>
                        <a:pt x="401087" y="670311"/>
                        <a:pt x="408259" y="637140"/>
                        <a:pt x="390330" y="577077"/>
                      </a:cubicBezTo>
                      <a:cubicBezTo>
                        <a:pt x="372401" y="517014"/>
                        <a:pt x="325784" y="414816"/>
                        <a:pt x="304269" y="356546"/>
                      </a:cubicBezTo>
                      <a:cubicBezTo>
                        <a:pt x="282754" y="298276"/>
                        <a:pt x="272892" y="266899"/>
                        <a:pt x="261238" y="227454"/>
                      </a:cubicBezTo>
                      <a:cubicBezTo>
                        <a:pt x="249584" y="188009"/>
                        <a:pt x="243309" y="154839"/>
                        <a:pt x="234344" y="119877"/>
                      </a:cubicBezTo>
                      <a:cubicBezTo>
                        <a:pt x="225379" y="84915"/>
                        <a:pt x="205657" y="12300"/>
                        <a:pt x="180556" y="1543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2B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4" name="Freeform 103"/>
                <p:cNvSpPr/>
                <p:nvPr/>
              </p:nvSpPr>
              <p:spPr>
                <a:xfrm rot="19959728">
                  <a:off x="4916483" y="3021198"/>
                  <a:ext cx="310613" cy="217059"/>
                </a:xfrm>
                <a:custGeom>
                  <a:avLst/>
                  <a:gdLst>
                    <a:gd name="connsiteX0" fmla="*/ 39230 w 434178"/>
                    <a:gd name="connsiteY0" fmla="*/ 746 h 217059"/>
                    <a:gd name="connsiteX1" fmla="*/ 151771 w 434178"/>
                    <a:gd name="connsiteY1" fmla="*/ 28881 h 217059"/>
                    <a:gd name="connsiteX2" fmla="*/ 369821 w 434178"/>
                    <a:gd name="connsiteY2" fmla="*/ 21847 h 217059"/>
                    <a:gd name="connsiteX3" fmla="*/ 412024 w 434178"/>
                    <a:gd name="connsiteY3" fmla="*/ 92186 h 217059"/>
                    <a:gd name="connsiteX4" fmla="*/ 426091 w 434178"/>
                    <a:gd name="connsiteY4" fmla="*/ 148456 h 217059"/>
                    <a:gd name="connsiteX5" fmla="*/ 285414 w 434178"/>
                    <a:gd name="connsiteY5" fmla="*/ 211761 h 217059"/>
                    <a:gd name="connsiteX6" fmla="*/ 46264 w 434178"/>
                    <a:gd name="connsiteY6" fmla="*/ 204727 h 217059"/>
                    <a:gd name="connsiteX7" fmla="*/ 4061 w 434178"/>
                    <a:gd name="connsiteY7" fmla="*/ 134389 h 217059"/>
                    <a:gd name="connsiteX8" fmla="*/ 4061 w 434178"/>
                    <a:gd name="connsiteY8" fmla="*/ 64050 h 217059"/>
                    <a:gd name="connsiteX9" fmla="*/ 39230 w 434178"/>
                    <a:gd name="connsiteY9" fmla="*/ 746 h 217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4178" h="217059">
                      <a:moveTo>
                        <a:pt x="39230" y="746"/>
                      </a:moveTo>
                      <a:cubicBezTo>
                        <a:pt x="63848" y="-5115"/>
                        <a:pt x="96673" y="25364"/>
                        <a:pt x="151771" y="28881"/>
                      </a:cubicBezTo>
                      <a:cubicBezTo>
                        <a:pt x="206869" y="32398"/>
                        <a:pt x="326446" y="11296"/>
                        <a:pt x="369821" y="21847"/>
                      </a:cubicBezTo>
                      <a:cubicBezTo>
                        <a:pt x="413196" y="32398"/>
                        <a:pt x="402646" y="71085"/>
                        <a:pt x="412024" y="92186"/>
                      </a:cubicBezTo>
                      <a:cubicBezTo>
                        <a:pt x="421402" y="113288"/>
                        <a:pt x="447193" y="128527"/>
                        <a:pt x="426091" y="148456"/>
                      </a:cubicBezTo>
                      <a:cubicBezTo>
                        <a:pt x="404989" y="168385"/>
                        <a:pt x="348718" y="202383"/>
                        <a:pt x="285414" y="211761"/>
                      </a:cubicBezTo>
                      <a:cubicBezTo>
                        <a:pt x="222110" y="221139"/>
                        <a:pt x="93156" y="217622"/>
                        <a:pt x="46264" y="204727"/>
                      </a:cubicBezTo>
                      <a:cubicBezTo>
                        <a:pt x="-628" y="191832"/>
                        <a:pt x="11095" y="157835"/>
                        <a:pt x="4061" y="134389"/>
                      </a:cubicBezTo>
                      <a:cubicBezTo>
                        <a:pt x="-2973" y="110943"/>
                        <a:pt x="544" y="85152"/>
                        <a:pt x="4061" y="64050"/>
                      </a:cubicBezTo>
                      <a:cubicBezTo>
                        <a:pt x="7578" y="42948"/>
                        <a:pt x="14612" y="6607"/>
                        <a:pt x="39230" y="746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" name="Freeform 104"/>
                <p:cNvSpPr/>
                <p:nvPr/>
              </p:nvSpPr>
              <p:spPr>
                <a:xfrm rot="20161035">
                  <a:off x="5028674" y="3111727"/>
                  <a:ext cx="147711" cy="28135"/>
                </a:xfrm>
                <a:custGeom>
                  <a:avLst/>
                  <a:gdLst>
                    <a:gd name="connsiteX0" fmla="*/ 0 w 147711"/>
                    <a:gd name="connsiteY0" fmla="*/ 28135 h 28135"/>
                    <a:gd name="connsiteX1" fmla="*/ 147711 w 147711"/>
                    <a:gd name="connsiteY1" fmla="*/ 0 h 28135"/>
                    <a:gd name="connsiteX2" fmla="*/ 147711 w 147711"/>
                    <a:gd name="connsiteY2" fmla="*/ 0 h 28135"/>
                    <a:gd name="connsiteX3" fmla="*/ 147711 w 147711"/>
                    <a:gd name="connsiteY3" fmla="*/ 0 h 2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7711" h="28135">
                      <a:moveTo>
                        <a:pt x="0" y="28135"/>
                      </a:moveTo>
                      <a:lnTo>
                        <a:pt x="147711" y="0"/>
                      </a:lnTo>
                      <a:lnTo>
                        <a:pt x="147711" y="0"/>
                      </a:lnTo>
                      <a:lnTo>
                        <a:pt x="147711" y="0"/>
                      </a:lnTo>
                    </a:path>
                  </a:pathLst>
                </a:custGeom>
                <a:noFill/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0" name="Freeform 69"/>
              <p:cNvSpPr/>
              <p:nvPr/>
            </p:nvSpPr>
            <p:spPr>
              <a:xfrm>
                <a:off x="4740813" y="1934299"/>
                <a:ext cx="1252641" cy="1405980"/>
              </a:xfrm>
              <a:custGeom>
                <a:avLst/>
                <a:gdLst>
                  <a:gd name="connsiteX0" fmla="*/ 267031 w 975550"/>
                  <a:gd name="connsiteY0" fmla="*/ 31044 h 1149059"/>
                  <a:gd name="connsiteX1" fmla="*/ 279731 w 975550"/>
                  <a:gd name="connsiteY1" fmla="*/ 196144 h 1149059"/>
                  <a:gd name="connsiteX2" fmla="*/ 140031 w 975550"/>
                  <a:gd name="connsiteY2" fmla="*/ 221544 h 1149059"/>
                  <a:gd name="connsiteX3" fmla="*/ 38431 w 975550"/>
                  <a:gd name="connsiteY3" fmla="*/ 234244 h 1149059"/>
                  <a:gd name="connsiteX4" fmla="*/ 13031 w 975550"/>
                  <a:gd name="connsiteY4" fmla="*/ 297744 h 1149059"/>
                  <a:gd name="connsiteX5" fmla="*/ 331 w 975550"/>
                  <a:gd name="connsiteY5" fmla="*/ 539044 h 1149059"/>
                  <a:gd name="connsiteX6" fmla="*/ 25731 w 975550"/>
                  <a:gd name="connsiteY6" fmla="*/ 754944 h 1149059"/>
                  <a:gd name="connsiteX7" fmla="*/ 38431 w 975550"/>
                  <a:gd name="connsiteY7" fmla="*/ 1059744 h 1149059"/>
                  <a:gd name="connsiteX8" fmla="*/ 51131 w 975550"/>
                  <a:gd name="connsiteY8" fmla="*/ 1135944 h 1149059"/>
                  <a:gd name="connsiteX9" fmla="*/ 660731 w 975550"/>
                  <a:gd name="connsiteY9" fmla="*/ 1135944 h 1149059"/>
                  <a:gd name="connsiteX10" fmla="*/ 965531 w 975550"/>
                  <a:gd name="connsiteY10" fmla="*/ 1123244 h 1149059"/>
                  <a:gd name="connsiteX11" fmla="*/ 902031 w 975550"/>
                  <a:gd name="connsiteY11" fmla="*/ 831144 h 1149059"/>
                  <a:gd name="connsiteX12" fmla="*/ 902031 w 975550"/>
                  <a:gd name="connsiteY12" fmla="*/ 297744 h 1149059"/>
                  <a:gd name="connsiteX13" fmla="*/ 775031 w 975550"/>
                  <a:gd name="connsiteY13" fmla="*/ 259644 h 1149059"/>
                  <a:gd name="connsiteX14" fmla="*/ 597231 w 975550"/>
                  <a:gd name="connsiteY14" fmla="*/ 208844 h 1149059"/>
                  <a:gd name="connsiteX15" fmla="*/ 571831 w 975550"/>
                  <a:gd name="connsiteY15" fmla="*/ 208844 h 1149059"/>
                  <a:gd name="connsiteX16" fmla="*/ 571831 w 975550"/>
                  <a:gd name="connsiteY16" fmla="*/ 81844 h 1149059"/>
                  <a:gd name="connsiteX17" fmla="*/ 533731 w 975550"/>
                  <a:gd name="connsiteY17" fmla="*/ 5644 h 1149059"/>
                  <a:gd name="connsiteX18" fmla="*/ 381331 w 975550"/>
                  <a:gd name="connsiteY18" fmla="*/ 5644 h 1149059"/>
                  <a:gd name="connsiteX19" fmla="*/ 267031 w 975550"/>
                  <a:gd name="connsiteY19" fmla="*/ 31044 h 114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75550" h="1149059">
                    <a:moveTo>
                      <a:pt x="267031" y="31044"/>
                    </a:moveTo>
                    <a:cubicBezTo>
                      <a:pt x="283964" y="97719"/>
                      <a:pt x="300898" y="164394"/>
                      <a:pt x="279731" y="196144"/>
                    </a:cubicBezTo>
                    <a:cubicBezTo>
                      <a:pt x="258564" y="227894"/>
                      <a:pt x="180248" y="215194"/>
                      <a:pt x="140031" y="221544"/>
                    </a:cubicBezTo>
                    <a:cubicBezTo>
                      <a:pt x="99814" y="227894"/>
                      <a:pt x="59598" y="221544"/>
                      <a:pt x="38431" y="234244"/>
                    </a:cubicBezTo>
                    <a:cubicBezTo>
                      <a:pt x="17264" y="246944"/>
                      <a:pt x="19381" y="246944"/>
                      <a:pt x="13031" y="297744"/>
                    </a:cubicBezTo>
                    <a:cubicBezTo>
                      <a:pt x="6681" y="348544"/>
                      <a:pt x="-1786" y="462844"/>
                      <a:pt x="331" y="539044"/>
                    </a:cubicBezTo>
                    <a:cubicBezTo>
                      <a:pt x="2448" y="615244"/>
                      <a:pt x="19381" y="668161"/>
                      <a:pt x="25731" y="754944"/>
                    </a:cubicBezTo>
                    <a:cubicBezTo>
                      <a:pt x="32081" y="841727"/>
                      <a:pt x="34198" y="996244"/>
                      <a:pt x="38431" y="1059744"/>
                    </a:cubicBezTo>
                    <a:cubicBezTo>
                      <a:pt x="42664" y="1123244"/>
                      <a:pt x="-52586" y="1123244"/>
                      <a:pt x="51131" y="1135944"/>
                    </a:cubicBezTo>
                    <a:cubicBezTo>
                      <a:pt x="154848" y="1148644"/>
                      <a:pt x="508331" y="1138061"/>
                      <a:pt x="660731" y="1135944"/>
                    </a:cubicBezTo>
                    <a:cubicBezTo>
                      <a:pt x="813131" y="1133827"/>
                      <a:pt x="925314" y="1174044"/>
                      <a:pt x="965531" y="1123244"/>
                    </a:cubicBezTo>
                    <a:cubicBezTo>
                      <a:pt x="1005748" y="1072444"/>
                      <a:pt x="912614" y="968727"/>
                      <a:pt x="902031" y="831144"/>
                    </a:cubicBezTo>
                    <a:cubicBezTo>
                      <a:pt x="891448" y="693561"/>
                      <a:pt x="923198" y="392994"/>
                      <a:pt x="902031" y="297744"/>
                    </a:cubicBezTo>
                    <a:cubicBezTo>
                      <a:pt x="880864" y="202494"/>
                      <a:pt x="775031" y="259644"/>
                      <a:pt x="775031" y="259644"/>
                    </a:cubicBezTo>
                    <a:lnTo>
                      <a:pt x="597231" y="208844"/>
                    </a:lnTo>
                    <a:cubicBezTo>
                      <a:pt x="563364" y="200377"/>
                      <a:pt x="576064" y="230011"/>
                      <a:pt x="571831" y="208844"/>
                    </a:cubicBezTo>
                    <a:cubicBezTo>
                      <a:pt x="567598" y="187677"/>
                      <a:pt x="578181" y="115711"/>
                      <a:pt x="571831" y="81844"/>
                    </a:cubicBezTo>
                    <a:cubicBezTo>
                      <a:pt x="565481" y="47977"/>
                      <a:pt x="565481" y="18344"/>
                      <a:pt x="533731" y="5644"/>
                    </a:cubicBezTo>
                    <a:cubicBezTo>
                      <a:pt x="501981" y="-7056"/>
                      <a:pt x="381331" y="5644"/>
                      <a:pt x="381331" y="5644"/>
                    </a:cubicBezTo>
                    <a:lnTo>
                      <a:pt x="267031" y="31044"/>
                    </a:ln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CF7F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1" name="Group 70"/>
              <p:cNvGrpSpPr/>
              <p:nvPr/>
            </p:nvGrpSpPr>
            <p:grpSpPr>
              <a:xfrm rot="176094">
                <a:off x="4399471" y="761397"/>
                <a:ext cx="1540043" cy="1311028"/>
                <a:chOff x="5956950" y="498076"/>
                <a:chExt cx="1678822" cy="1469479"/>
              </a:xfrm>
            </p:grpSpPr>
            <p:grpSp>
              <p:nvGrpSpPr>
                <p:cNvPr id="88" name="Group 87"/>
                <p:cNvGrpSpPr/>
                <p:nvPr/>
              </p:nvGrpSpPr>
              <p:grpSpPr>
                <a:xfrm>
                  <a:off x="5997220" y="498076"/>
                  <a:ext cx="1487679" cy="1469479"/>
                  <a:chOff x="4723610" y="748576"/>
                  <a:chExt cx="1487679" cy="1469479"/>
                </a:xfrm>
                <a:solidFill>
                  <a:srgbClr val="FFCFAB"/>
                </a:solidFill>
              </p:grpSpPr>
              <p:sp>
                <p:nvSpPr>
                  <p:cNvPr id="101" name="Freeform 100"/>
                  <p:cNvSpPr/>
                  <p:nvPr/>
                </p:nvSpPr>
                <p:spPr>
                  <a:xfrm>
                    <a:off x="4723610" y="748576"/>
                    <a:ext cx="1487679" cy="1469479"/>
                  </a:xfrm>
                  <a:custGeom>
                    <a:avLst/>
                    <a:gdLst>
                      <a:gd name="connsiteX0" fmla="*/ 1589651 w 1814151"/>
                      <a:gd name="connsiteY0" fmla="*/ 334913 h 1861248"/>
                      <a:gd name="connsiteX1" fmla="*/ 1428565 w 1814151"/>
                      <a:gd name="connsiteY1" fmla="*/ 107498 h 1861248"/>
                      <a:gd name="connsiteX2" fmla="*/ 1239052 w 1814151"/>
                      <a:gd name="connsiteY2" fmla="*/ 31692 h 1861248"/>
                      <a:gd name="connsiteX3" fmla="*/ 940569 w 1814151"/>
                      <a:gd name="connsiteY3" fmla="*/ 3265 h 1861248"/>
                      <a:gd name="connsiteX4" fmla="*/ 608921 w 1814151"/>
                      <a:gd name="connsiteY4" fmla="*/ 102760 h 1861248"/>
                      <a:gd name="connsiteX5" fmla="*/ 305700 w 1814151"/>
                      <a:gd name="connsiteY5" fmla="*/ 311224 h 1861248"/>
                      <a:gd name="connsiteX6" fmla="*/ 196730 w 1814151"/>
                      <a:gd name="connsiteY6" fmla="*/ 467572 h 1861248"/>
                      <a:gd name="connsiteX7" fmla="*/ 144614 w 1814151"/>
                      <a:gd name="connsiteY7" fmla="*/ 770793 h 1861248"/>
                      <a:gd name="connsiteX8" fmla="*/ 253584 w 1814151"/>
                      <a:gd name="connsiteY8" fmla="*/ 1140343 h 1861248"/>
                      <a:gd name="connsiteX9" fmla="*/ 244109 w 1814151"/>
                      <a:gd name="connsiteY9" fmla="*/ 1135605 h 1861248"/>
                      <a:gd name="connsiteX10" fmla="*/ 196730 w 1814151"/>
                      <a:gd name="connsiteY10" fmla="*/ 1092965 h 1861248"/>
                      <a:gd name="connsiteX11" fmla="*/ 144614 w 1814151"/>
                      <a:gd name="connsiteY11" fmla="*/ 1064538 h 1861248"/>
                      <a:gd name="connsiteX12" fmla="*/ 68809 w 1814151"/>
                      <a:gd name="connsiteY12" fmla="*/ 1074014 h 1861248"/>
                      <a:gd name="connsiteX13" fmla="*/ 11955 w 1814151"/>
                      <a:gd name="connsiteY13" fmla="*/ 1121392 h 1861248"/>
                      <a:gd name="connsiteX14" fmla="*/ 2480 w 1814151"/>
                      <a:gd name="connsiteY14" fmla="*/ 1206673 h 1861248"/>
                      <a:gd name="connsiteX15" fmla="*/ 45120 w 1814151"/>
                      <a:gd name="connsiteY15" fmla="*/ 1334594 h 1861248"/>
                      <a:gd name="connsiteX16" fmla="*/ 135139 w 1814151"/>
                      <a:gd name="connsiteY16" fmla="*/ 1438826 h 1861248"/>
                      <a:gd name="connsiteX17" fmla="*/ 263060 w 1814151"/>
                      <a:gd name="connsiteY17" fmla="*/ 1481467 h 1861248"/>
                      <a:gd name="connsiteX18" fmla="*/ 319914 w 1814151"/>
                      <a:gd name="connsiteY18" fmla="*/ 1467253 h 1861248"/>
                      <a:gd name="connsiteX19" fmla="*/ 362554 w 1814151"/>
                      <a:gd name="connsiteY19" fmla="*/ 1580961 h 1861248"/>
                      <a:gd name="connsiteX20" fmla="*/ 438360 w 1814151"/>
                      <a:gd name="connsiteY20" fmla="*/ 1694669 h 1861248"/>
                      <a:gd name="connsiteX21" fmla="*/ 561543 w 1814151"/>
                      <a:gd name="connsiteY21" fmla="*/ 1775212 h 1861248"/>
                      <a:gd name="connsiteX22" fmla="*/ 675251 w 1814151"/>
                      <a:gd name="connsiteY22" fmla="*/ 1817852 h 1861248"/>
                      <a:gd name="connsiteX23" fmla="*/ 850550 w 1814151"/>
                      <a:gd name="connsiteY23" fmla="*/ 1836803 h 1861248"/>
                      <a:gd name="connsiteX24" fmla="*/ 983209 w 1814151"/>
                      <a:gd name="connsiteY24" fmla="*/ 1827328 h 1861248"/>
                      <a:gd name="connsiteX25" fmla="*/ 1106393 w 1814151"/>
                      <a:gd name="connsiteY25" fmla="*/ 1860492 h 1861248"/>
                      <a:gd name="connsiteX26" fmla="*/ 1229576 w 1814151"/>
                      <a:gd name="connsiteY26" fmla="*/ 1846279 h 1861248"/>
                      <a:gd name="connsiteX27" fmla="*/ 1366973 w 1814151"/>
                      <a:gd name="connsiteY27" fmla="*/ 1798901 h 1861248"/>
                      <a:gd name="connsiteX28" fmla="*/ 1442778 w 1814151"/>
                      <a:gd name="connsiteY28" fmla="*/ 1727833 h 1861248"/>
                      <a:gd name="connsiteX29" fmla="*/ 1528059 w 1814151"/>
                      <a:gd name="connsiteY29" fmla="*/ 1689931 h 1861248"/>
                      <a:gd name="connsiteX30" fmla="*/ 1679669 w 1814151"/>
                      <a:gd name="connsiteY30" fmla="*/ 1571485 h 1861248"/>
                      <a:gd name="connsiteX31" fmla="*/ 1769688 w 1814151"/>
                      <a:gd name="connsiteY31" fmla="*/ 1419875 h 1861248"/>
                      <a:gd name="connsiteX32" fmla="*/ 1802853 w 1814151"/>
                      <a:gd name="connsiteY32" fmla="*/ 1268264 h 1861248"/>
                      <a:gd name="connsiteX33" fmla="*/ 1812328 w 1814151"/>
                      <a:gd name="connsiteY33" fmla="*/ 1154557 h 1861248"/>
                      <a:gd name="connsiteX34" fmla="*/ 1812328 w 1814151"/>
                      <a:gd name="connsiteY34" fmla="*/ 1078752 h 1861248"/>
                      <a:gd name="connsiteX35" fmla="*/ 1793377 w 1814151"/>
                      <a:gd name="connsiteY35" fmla="*/ 965044 h 1861248"/>
                      <a:gd name="connsiteX36" fmla="*/ 1760212 w 1814151"/>
                      <a:gd name="connsiteY36" fmla="*/ 770793 h 1861248"/>
                      <a:gd name="connsiteX37" fmla="*/ 1717572 w 1814151"/>
                      <a:gd name="connsiteY37" fmla="*/ 609707 h 1861248"/>
                      <a:gd name="connsiteX38" fmla="*/ 1637029 w 1814151"/>
                      <a:gd name="connsiteY38" fmla="*/ 415456 h 1861248"/>
                      <a:gd name="connsiteX39" fmla="*/ 1589651 w 1814151"/>
                      <a:gd name="connsiteY39" fmla="*/ 334913 h 1861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1814151" h="1861248">
                        <a:moveTo>
                          <a:pt x="1589651" y="334913"/>
                        </a:moveTo>
                        <a:cubicBezTo>
                          <a:pt x="1554907" y="283587"/>
                          <a:pt x="1486998" y="158035"/>
                          <a:pt x="1428565" y="107498"/>
                        </a:cubicBezTo>
                        <a:cubicBezTo>
                          <a:pt x="1370132" y="56961"/>
                          <a:pt x="1320385" y="49064"/>
                          <a:pt x="1239052" y="31692"/>
                        </a:cubicBezTo>
                        <a:cubicBezTo>
                          <a:pt x="1157719" y="14320"/>
                          <a:pt x="1045591" y="-8580"/>
                          <a:pt x="940569" y="3265"/>
                        </a:cubicBezTo>
                        <a:cubicBezTo>
                          <a:pt x="835547" y="15110"/>
                          <a:pt x="714732" y="51434"/>
                          <a:pt x="608921" y="102760"/>
                        </a:cubicBezTo>
                        <a:cubicBezTo>
                          <a:pt x="503110" y="154086"/>
                          <a:pt x="374398" y="250422"/>
                          <a:pt x="305700" y="311224"/>
                        </a:cubicBezTo>
                        <a:cubicBezTo>
                          <a:pt x="237002" y="372026"/>
                          <a:pt x="223578" y="390977"/>
                          <a:pt x="196730" y="467572"/>
                        </a:cubicBezTo>
                        <a:cubicBezTo>
                          <a:pt x="169882" y="544167"/>
                          <a:pt x="135138" y="658665"/>
                          <a:pt x="144614" y="770793"/>
                        </a:cubicBezTo>
                        <a:cubicBezTo>
                          <a:pt x="154090" y="882921"/>
                          <a:pt x="237002" y="1079541"/>
                          <a:pt x="253584" y="1140343"/>
                        </a:cubicBezTo>
                        <a:cubicBezTo>
                          <a:pt x="270166" y="1201145"/>
                          <a:pt x="253585" y="1143501"/>
                          <a:pt x="244109" y="1135605"/>
                        </a:cubicBezTo>
                        <a:cubicBezTo>
                          <a:pt x="234633" y="1127709"/>
                          <a:pt x="213312" y="1104809"/>
                          <a:pt x="196730" y="1092965"/>
                        </a:cubicBezTo>
                        <a:cubicBezTo>
                          <a:pt x="180148" y="1081121"/>
                          <a:pt x="165934" y="1067696"/>
                          <a:pt x="144614" y="1064538"/>
                        </a:cubicBezTo>
                        <a:cubicBezTo>
                          <a:pt x="123294" y="1061380"/>
                          <a:pt x="90919" y="1064538"/>
                          <a:pt x="68809" y="1074014"/>
                        </a:cubicBezTo>
                        <a:cubicBezTo>
                          <a:pt x="46699" y="1083490"/>
                          <a:pt x="23010" y="1099282"/>
                          <a:pt x="11955" y="1121392"/>
                        </a:cubicBezTo>
                        <a:cubicBezTo>
                          <a:pt x="900" y="1143502"/>
                          <a:pt x="-3047" y="1171139"/>
                          <a:pt x="2480" y="1206673"/>
                        </a:cubicBezTo>
                        <a:cubicBezTo>
                          <a:pt x="8007" y="1242207"/>
                          <a:pt x="23010" y="1295902"/>
                          <a:pt x="45120" y="1334594"/>
                        </a:cubicBezTo>
                        <a:cubicBezTo>
                          <a:pt x="67230" y="1373286"/>
                          <a:pt x="98816" y="1414347"/>
                          <a:pt x="135139" y="1438826"/>
                        </a:cubicBezTo>
                        <a:cubicBezTo>
                          <a:pt x="171462" y="1463305"/>
                          <a:pt x="232264" y="1476729"/>
                          <a:pt x="263060" y="1481467"/>
                        </a:cubicBezTo>
                        <a:cubicBezTo>
                          <a:pt x="293856" y="1486205"/>
                          <a:pt x="303332" y="1450671"/>
                          <a:pt x="319914" y="1467253"/>
                        </a:cubicBezTo>
                        <a:cubicBezTo>
                          <a:pt x="336496" y="1483835"/>
                          <a:pt x="342813" y="1543059"/>
                          <a:pt x="362554" y="1580961"/>
                        </a:cubicBezTo>
                        <a:cubicBezTo>
                          <a:pt x="382295" y="1618863"/>
                          <a:pt x="405195" y="1662294"/>
                          <a:pt x="438360" y="1694669"/>
                        </a:cubicBezTo>
                        <a:cubicBezTo>
                          <a:pt x="471525" y="1727044"/>
                          <a:pt x="522061" y="1754682"/>
                          <a:pt x="561543" y="1775212"/>
                        </a:cubicBezTo>
                        <a:cubicBezTo>
                          <a:pt x="601025" y="1795742"/>
                          <a:pt x="627083" y="1807587"/>
                          <a:pt x="675251" y="1817852"/>
                        </a:cubicBezTo>
                        <a:cubicBezTo>
                          <a:pt x="723419" y="1828117"/>
                          <a:pt x="799224" y="1835224"/>
                          <a:pt x="850550" y="1836803"/>
                        </a:cubicBezTo>
                        <a:cubicBezTo>
                          <a:pt x="901876" y="1838382"/>
                          <a:pt x="940568" y="1823380"/>
                          <a:pt x="983209" y="1827328"/>
                        </a:cubicBezTo>
                        <a:cubicBezTo>
                          <a:pt x="1025849" y="1831276"/>
                          <a:pt x="1065332" y="1857334"/>
                          <a:pt x="1106393" y="1860492"/>
                        </a:cubicBezTo>
                        <a:cubicBezTo>
                          <a:pt x="1147454" y="1863650"/>
                          <a:pt x="1186146" y="1856544"/>
                          <a:pt x="1229576" y="1846279"/>
                        </a:cubicBezTo>
                        <a:cubicBezTo>
                          <a:pt x="1273006" y="1836014"/>
                          <a:pt x="1331439" y="1818642"/>
                          <a:pt x="1366973" y="1798901"/>
                        </a:cubicBezTo>
                        <a:cubicBezTo>
                          <a:pt x="1402507" y="1779160"/>
                          <a:pt x="1415930" y="1745995"/>
                          <a:pt x="1442778" y="1727833"/>
                        </a:cubicBezTo>
                        <a:cubicBezTo>
                          <a:pt x="1469626" y="1709671"/>
                          <a:pt x="1488577" y="1715989"/>
                          <a:pt x="1528059" y="1689931"/>
                        </a:cubicBezTo>
                        <a:cubicBezTo>
                          <a:pt x="1567541" y="1663873"/>
                          <a:pt x="1639398" y="1616494"/>
                          <a:pt x="1679669" y="1571485"/>
                        </a:cubicBezTo>
                        <a:cubicBezTo>
                          <a:pt x="1719940" y="1526476"/>
                          <a:pt x="1749157" y="1470412"/>
                          <a:pt x="1769688" y="1419875"/>
                        </a:cubicBezTo>
                        <a:cubicBezTo>
                          <a:pt x="1790219" y="1369338"/>
                          <a:pt x="1795746" y="1312484"/>
                          <a:pt x="1802853" y="1268264"/>
                        </a:cubicBezTo>
                        <a:cubicBezTo>
                          <a:pt x="1809960" y="1224044"/>
                          <a:pt x="1810749" y="1186142"/>
                          <a:pt x="1812328" y="1154557"/>
                        </a:cubicBezTo>
                        <a:cubicBezTo>
                          <a:pt x="1813907" y="1122972"/>
                          <a:pt x="1815487" y="1110338"/>
                          <a:pt x="1812328" y="1078752"/>
                        </a:cubicBezTo>
                        <a:cubicBezTo>
                          <a:pt x="1809169" y="1047166"/>
                          <a:pt x="1802063" y="1016371"/>
                          <a:pt x="1793377" y="965044"/>
                        </a:cubicBezTo>
                        <a:cubicBezTo>
                          <a:pt x="1784691" y="913718"/>
                          <a:pt x="1772846" y="830016"/>
                          <a:pt x="1760212" y="770793"/>
                        </a:cubicBezTo>
                        <a:cubicBezTo>
                          <a:pt x="1747578" y="711570"/>
                          <a:pt x="1738102" y="668930"/>
                          <a:pt x="1717572" y="609707"/>
                        </a:cubicBezTo>
                        <a:cubicBezTo>
                          <a:pt x="1697042" y="550484"/>
                          <a:pt x="1657560" y="461255"/>
                          <a:pt x="1637029" y="415456"/>
                        </a:cubicBezTo>
                        <a:cubicBezTo>
                          <a:pt x="1616499" y="369657"/>
                          <a:pt x="1624395" y="386239"/>
                          <a:pt x="1589651" y="334913"/>
                        </a:cubicBezTo>
                        <a:close/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2" name="Freeform 101"/>
                  <p:cNvSpPr/>
                  <p:nvPr/>
                </p:nvSpPr>
                <p:spPr>
                  <a:xfrm>
                    <a:off x="4827841" y="1667695"/>
                    <a:ext cx="94758" cy="137418"/>
                  </a:xfrm>
                  <a:custGeom>
                    <a:avLst/>
                    <a:gdLst>
                      <a:gd name="connsiteX0" fmla="*/ 169501 w 169501"/>
                      <a:gd name="connsiteY0" fmla="*/ 42661 h 137417"/>
                      <a:gd name="connsiteX1" fmla="*/ 103172 w 169501"/>
                      <a:gd name="connsiteY1" fmla="*/ 20 h 137417"/>
                      <a:gd name="connsiteX2" fmla="*/ 8415 w 169501"/>
                      <a:gd name="connsiteY2" fmla="*/ 37923 h 137417"/>
                      <a:gd name="connsiteX3" fmla="*/ 8415 w 169501"/>
                      <a:gd name="connsiteY3" fmla="*/ 99514 h 137417"/>
                      <a:gd name="connsiteX4" fmla="*/ 41580 w 169501"/>
                      <a:gd name="connsiteY4" fmla="*/ 137417 h 137417"/>
                      <a:gd name="connsiteX5" fmla="*/ 41580 w 169501"/>
                      <a:gd name="connsiteY5" fmla="*/ 137417 h 137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9501" h="137417">
                        <a:moveTo>
                          <a:pt x="169501" y="42661"/>
                        </a:moveTo>
                        <a:cubicBezTo>
                          <a:pt x="149760" y="21735"/>
                          <a:pt x="130020" y="810"/>
                          <a:pt x="103172" y="20"/>
                        </a:cubicBezTo>
                        <a:cubicBezTo>
                          <a:pt x="76324" y="-770"/>
                          <a:pt x="24208" y="21341"/>
                          <a:pt x="8415" y="37923"/>
                        </a:cubicBezTo>
                        <a:cubicBezTo>
                          <a:pt x="-7378" y="54505"/>
                          <a:pt x="2888" y="82932"/>
                          <a:pt x="8415" y="99514"/>
                        </a:cubicBezTo>
                        <a:cubicBezTo>
                          <a:pt x="13942" y="116096"/>
                          <a:pt x="41580" y="137417"/>
                          <a:pt x="41580" y="137417"/>
                        </a:cubicBezTo>
                        <a:lnTo>
                          <a:pt x="41580" y="137417"/>
                        </a:lnTo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rgbClr val="C36E4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89" name="Freeform 88"/>
                <p:cNvSpPr/>
                <p:nvPr/>
              </p:nvSpPr>
              <p:spPr>
                <a:xfrm rot="618708">
                  <a:off x="6459690" y="1036931"/>
                  <a:ext cx="221639" cy="265215"/>
                </a:xfrm>
                <a:custGeom>
                  <a:avLst/>
                  <a:gdLst>
                    <a:gd name="connsiteX0" fmla="*/ 365574 w 365761"/>
                    <a:gd name="connsiteY0" fmla="*/ 67732 h 376344"/>
                    <a:gd name="connsiteX1" fmla="*/ 341885 w 365761"/>
                    <a:gd name="connsiteY1" fmla="*/ 15616 h 376344"/>
                    <a:gd name="connsiteX2" fmla="*/ 289768 w 365761"/>
                    <a:gd name="connsiteY2" fmla="*/ 1402 h 376344"/>
                    <a:gd name="connsiteX3" fmla="*/ 176061 w 365761"/>
                    <a:gd name="connsiteY3" fmla="*/ 44043 h 376344"/>
                    <a:gd name="connsiteX4" fmla="*/ 90780 w 365761"/>
                    <a:gd name="connsiteY4" fmla="*/ 115110 h 376344"/>
                    <a:gd name="connsiteX5" fmla="*/ 24450 w 365761"/>
                    <a:gd name="connsiteY5" fmla="*/ 205129 h 376344"/>
                    <a:gd name="connsiteX6" fmla="*/ 761 w 365761"/>
                    <a:gd name="connsiteY6" fmla="*/ 299885 h 376344"/>
                    <a:gd name="connsiteX7" fmla="*/ 10237 w 365761"/>
                    <a:gd name="connsiteY7" fmla="*/ 375690 h 376344"/>
                    <a:gd name="connsiteX8" fmla="*/ 52877 w 365761"/>
                    <a:gd name="connsiteY8" fmla="*/ 333050 h 376344"/>
                    <a:gd name="connsiteX9" fmla="*/ 104993 w 365761"/>
                    <a:gd name="connsiteY9" fmla="*/ 271458 h 376344"/>
                    <a:gd name="connsiteX10" fmla="*/ 161847 w 365761"/>
                    <a:gd name="connsiteY10" fmla="*/ 209866 h 376344"/>
                    <a:gd name="connsiteX11" fmla="*/ 228177 w 365761"/>
                    <a:gd name="connsiteY11" fmla="*/ 181439 h 376344"/>
                    <a:gd name="connsiteX12" fmla="*/ 280293 w 365761"/>
                    <a:gd name="connsiteY12" fmla="*/ 162488 h 376344"/>
                    <a:gd name="connsiteX13" fmla="*/ 308720 w 365761"/>
                    <a:gd name="connsiteY13" fmla="*/ 153012 h 376344"/>
                    <a:gd name="connsiteX14" fmla="*/ 351360 w 365761"/>
                    <a:gd name="connsiteY14" fmla="*/ 119848 h 376344"/>
                    <a:gd name="connsiteX15" fmla="*/ 365574 w 365761"/>
                    <a:gd name="connsiteY15" fmla="*/ 67732 h 37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5761" h="376344">
                      <a:moveTo>
                        <a:pt x="365574" y="67732"/>
                      </a:moveTo>
                      <a:cubicBezTo>
                        <a:pt x="363995" y="50360"/>
                        <a:pt x="354519" y="26671"/>
                        <a:pt x="341885" y="15616"/>
                      </a:cubicBezTo>
                      <a:cubicBezTo>
                        <a:pt x="329251" y="4561"/>
                        <a:pt x="317405" y="-3336"/>
                        <a:pt x="289768" y="1402"/>
                      </a:cubicBezTo>
                      <a:cubicBezTo>
                        <a:pt x="262131" y="6140"/>
                        <a:pt x="209226" y="25092"/>
                        <a:pt x="176061" y="44043"/>
                      </a:cubicBezTo>
                      <a:cubicBezTo>
                        <a:pt x="142896" y="62994"/>
                        <a:pt x="116048" y="88262"/>
                        <a:pt x="90780" y="115110"/>
                      </a:cubicBezTo>
                      <a:cubicBezTo>
                        <a:pt x="65511" y="141958"/>
                        <a:pt x="39453" y="174333"/>
                        <a:pt x="24450" y="205129"/>
                      </a:cubicBezTo>
                      <a:cubicBezTo>
                        <a:pt x="9447" y="235925"/>
                        <a:pt x="3130" y="271458"/>
                        <a:pt x="761" y="299885"/>
                      </a:cubicBezTo>
                      <a:cubicBezTo>
                        <a:pt x="-1608" y="328312"/>
                        <a:pt x="1551" y="370163"/>
                        <a:pt x="10237" y="375690"/>
                      </a:cubicBezTo>
                      <a:cubicBezTo>
                        <a:pt x="18923" y="381217"/>
                        <a:pt x="37084" y="350422"/>
                        <a:pt x="52877" y="333050"/>
                      </a:cubicBezTo>
                      <a:cubicBezTo>
                        <a:pt x="68670" y="315678"/>
                        <a:pt x="86831" y="291989"/>
                        <a:pt x="104993" y="271458"/>
                      </a:cubicBezTo>
                      <a:cubicBezTo>
                        <a:pt x="123155" y="250927"/>
                        <a:pt x="141316" y="224869"/>
                        <a:pt x="161847" y="209866"/>
                      </a:cubicBezTo>
                      <a:cubicBezTo>
                        <a:pt x="182378" y="194863"/>
                        <a:pt x="208436" y="189335"/>
                        <a:pt x="228177" y="181439"/>
                      </a:cubicBezTo>
                      <a:cubicBezTo>
                        <a:pt x="247918" y="173543"/>
                        <a:pt x="266869" y="167226"/>
                        <a:pt x="280293" y="162488"/>
                      </a:cubicBezTo>
                      <a:cubicBezTo>
                        <a:pt x="293717" y="157750"/>
                        <a:pt x="296875" y="160119"/>
                        <a:pt x="308720" y="153012"/>
                      </a:cubicBezTo>
                      <a:cubicBezTo>
                        <a:pt x="320564" y="145905"/>
                        <a:pt x="344253" y="130903"/>
                        <a:pt x="351360" y="119848"/>
                      </a:cubicBezTo>
                      <a:cubicBezTo>
                        <a:pt x="358467" y="108793"/>
                        <a:pt x="367153" y="85104"/>
                        <a:pt x="365574" y="67732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" name="Freeform 89"/>
                <p:cNvSpPr/>
                <p:nvPr/>
              </p:nvSpPr>
              <p:spPr>
                <a:xfrm rot="19974490" flipH="1">
                  <a:off x="7002492" y="931060"/>
                  <a:ext cx="235034" cy="251065"/>
                </a:xfrm>
                <a:custGeom>
                  <a:avLst/>
                  <a:gdLst>
                    <a:gd name="connsiteX0" fmla="*/ 365574 w 365761"/>
                    <a:gd name="connsiteY0" fmla="*/ 67732 h 376344"/>
                    <a:gd name="connsiteX1" fmla="*/ 341885 w 365761"/>
                    <a:gd name="connsiteY1" fmla="*/ 15616 h 376344"/>
                    <a:gd name="connsiteX2" fmla="*/ 289768 w 365761"/>
                    <a:gd name="connsiteY2" fmla="*/ 1402 h 376344"/>
                    <a:gd name="connsiteX3" fmla="*/ 176061 w 365761"/>
                    <a:gd name="connsiteY3" fmla="*/ 44043 h 376344"/>
                    <a:gd name="connsiteX4" fmla="*/ 90780 w 365761"/>
                    <a:gd name="connsiteY4" fmla="*/ 115110 h 376344"/>
                    <a:gd name="connsiteX5" fmla="*/ 24450 w 365761"/>
                    <a:gd name="connsiteY5" fmla="*/ 205129 h 376344"/>
                    <a:gd name="connsiteX6" fmla="*/ 761 w 365761"/>
                    <a:gd name="connsiteY6" fmla="*/ 299885 h 376344"/>
                    <a:gd name="connsiteX7" fmla="*/ 10237 w 365761"/>
                    <a:gd name="connsiteY7" fmla="*/ 375690 h 376344"/>
                    <a:gd name="connsiteX8" fmla="*/ 52877 w 365761"/>
                    <a:gd name="connsiteY8" fmla="*/ 333050 h 376344"/>
                    <a:gd name="connsiteX9" fmla="*/ 104993 w 365761"/>
                    <a:gd name="connsiteY9" fmla="*/ 271458 h 376344"/>
                    <a:gd name="connsiteX10" fmla="*/ 161847 w 365761"/>
                    <a:gd name="connsiteY10" fmla="*/ 209866 h 376344"/>
                    <a:gd name="connsiteX11" fmla="*/ 228177 w 365761"/>
                    <a:gd name="connsiteY11" fmla="*/ 181439 h 376344"/>
                    <a:gd name="connsiteX12" fmla="*/ 280293 w 365761"/>
                    <a:gd name="connsiteY12" fmla="*/ 162488 h 376344"/>
                    <a:gd name="connsiteX13" fmla="*/ 308720 w 365761"/>
                    <a:gd name="connsiteY13" fmla="*/ 153012 h 376344"/>
                    <a:gd name="connsiteX14" fmla="*/ 351360 w 365761"/>
                    <a:gd name="connsiteY14" fmla="*/ 119848 h 376344"/>
                    <a:gd name="connsiteX15" fmla="*/ 365574 w 365761"/>
                    <a:gd name="connsiteY15" fmla="*/ 67732 h 37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5761" h="376344">
                      <a:moveTo>
                        <a:pt x="365574" y="67732"/>
                      </a:moveTo>
                      <a:cubicBezTo>
                        <a:pt x="363995" y="50360"/>
                        <a:pt x="354519" y="26671"/>
                        <a:pt x="341885" y="15616"/>
                      </a:cubicBezTo>
                      <a:cubicBezTo>
                        <a:pt x="329251" y="4561"/>
                        <a:pt x="317405" y="-3336"/>
                        <a:pt x="289768" y="1402"/>
                      </a:cubicBezTo>
                      <a:cubicBezTo>
                        <a:pt x="262131" y="6140"/>
                        <a:pt x="209226" y="25092"/>
                        <a:pt x="176061" y="44043"/>
                      </a:cubicBezTo>
                      <a:cubicBezTo>
                        <a:pt x="142896" y="62994"/>
                        <a:pt x="116048" y="88262"/>
                        <a:pt x="90780" y="115110"/>
                      </a:cubicBezTo>
                      <a:cubicBezTo>
                        <a:pt x="65511" y="141958"/>
                        <a:pt x="39453" y="174333"/>
                        <a:pt x="24450" y="205129"/>
                      </a:cubicBezTo>
                      <a:cubicBezTo>
                        <a:pt x="9447" y="235925"/>
                        <a:pt x="3130" y="271458"/>
                        <a:pt x="761" y="299885"/>
                      </a:cubicBezTo>
                      <a:cubicBezTo>
                        <a:pt x="-1608" y="328312"/>
                        <a:pt x="1551" y="370163"/>
                        <a:pt x="10237" y="375690"/>
                      </a:cubicBezTo>
                      <a:cubicBezTo>
                        <a:pt x="18923" y="381217"/>
                        <a:pt x="37084" y="350422"/>
                        <a:pt x="52877" y="333050"/>
                      </a:cubicBezTo>
                      <a:cubicBezTo>
                        <a:pt x="68670" y="315678"/>
                        <a:pt x="86831" y="291989"/>
                        <a:pt x="104993" y="271458"/>
                      </a:cubicBezTo>
                      <a:cubicBezTo>
                        <a:pt x="123155" y="250927"/>
                        <a:pt x="141316" y="224869"/>
                        <a:pt x="161847" y="209866"/>
                      </a:cubicBezTo>
                      <a:cubicBezTo>
                        <a:pt x="182378" y="194863"/>
                        <a:pt x="208436" y="189335"/>
                        <a:pt x="228177" y="181439"/>
                      </a:cubicBezTo>
                      <a:cubicBezTo>
                        <a:pt x="247918" y="173543"/>
                        <a:pt x="266869" y="167226"/>
                        <a:pt x="280293" y="162488"/>
                      </a:cubicBezTo>
                      <a:cubicBezTo>
                        <a:pt x="293717" y="157750"/>
                        <a:pt x="296875" y="160119"/>
                        <a:pt x="308720" y="153012"/>
                      </a:cubicBezTo>
                      <a:cubicBezTo>
                        <a:pt x="320564" y="145905"/>
                        <a:pt x="344253" y="130903"/>
                        <a:pt x="351360" y="119848"/>
                      </a:cubicBezTo>
                      <a:cubicBezTo>
                        <a:pt x="358467" y="108793"/>
                        <a:pt x="367153" y="85104"/>
                        <a:pt x="365574" y="67732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" name="Oval 90"/>
                <p:cNvSpPr/>
                <p:nvPr/>
              </p:nvSpPr>
              <p:spPr>
                <a:xfrm>
                  <a:off x="6566340" y="1227701"/>
                  <a:ext cx="127462" cy="127922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" name="Oval 91"/>
                <p:cNvSpPr/>
                <p:nvPr/>
              </p:nvSpPr>
              <p:spPr>
                <a:xfrm>
                  <a:off x="7080068" y="1135294"/>
                  <a:ext cx="127462" cy="127922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" name="Freeform 92"/>
                <p:cNvSpPr/>
                <p:nvPr/>
              </p:nvSpPr>
              <p:spPr>
                <a:xfrm>
                  <a:off x="6822400" y="1303505"/>
                  <a:ext cx="257668" cy="322172"/>
                </a:xfrm>
                <a:custGeom>
                  <a:avLst/>
                  <a:gdLst>
                    <a:gd name="connsiteX0" fmla="*/ 232153 w 418948"/>
                    <a:gd name="connsiteY0" fmla="*/ 0 h 469068"/>
                    <a:gd name="connsiteX1" fmla="*/ 341123 w 418948"/>
                    <a:gd name="connsiteY1" fmla="*/ 118446 h 469068"/>
                    <a:gd name="connsiteX2" fmla="*/ 412190 w 418948"/>
                    <a:gd name="connsiteY2" fmla="*/ 241629 h 469068"/>
                    <a:gd name="connsiteX3" fmla="*/ 407452 w 418948"/>
                    <a:gd name="connsiteY3" fmla="*/ 360075 h 469068"/>
                    <a:gd name="connsiteX4" fmla="*/ 336385 w 418948"/>
                    <a:gd name="connsiteY4" fmla="*/ 431142 h 469068"/>
                    <a:gd name="connsiteX5" fmla="*/ 203726 w 418948"/>
                    <a:gd name="connsiteY5" fmla="*/ 469045 h 469068"/>
                    <a:gd name="connsiteX6" fmla="*/ 108970 w 418948"/>
                    <a:gd name="connsiteY6" fmla="*/ 435880 h 469068"/>
                    <a:gd name="connsiteX7" fmla="*/ 33164 w 418948"/>
                    <a:gd name="connsiteY7" fmla="*/ 379026 h 469068"/>
                    <a:gd name="connsiteX8" fmla="*/ 0 w 418948"/>
                    <a:gd name="connsiteY8" fmla="*/ 274794 h 469068"/>
                    <a:gd name="connsiteX9" fmla="*/ 0 w 418948"/>
                    <a:gd name="connsiteY9" fmla="*/ 274794 h 469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8948" h="469068">
                      <a:moveTo>
                        <a:pt x="232153" y="0"/>
                      </a:moveTo>
                      <a:cubicBezTo>
                        <a:pt x="271635" y="39087"/>
                        <a:pt x="311117" y="78175"/>
                        <a:pt x="341123" y="118446"/>
                      </a:cubicBezTo>
                      <a:cubicBezTo>
                        <a:pt x="371129" y="158717"/>
                        <a:pt x="401135" y="201358"/>
                        <a:pt x="412190" y="241629"/>
                      </a:cubicBezTo>
                      <a:cubicBezTo>
                        <a:pt x="423245" y="281901"/>
                        <a:pt x="420086" y="328490"/>
                        <a:pt x="407452" y="360075"/>
                      </a:cubicBezTo>
                      <a:cubicBezTo>
                        <a:pt x="394818" y="391660"/>
                        <a:pt x="370339" y="412980"/>
                        <a:pt x="336385" y="431142"/>
                      </a:cubicBezTo>
                      <a:cubicBezTo>
                        <a:pt x="302431" y="449304"/>
                        <a:pt x="241628" y="468255"/>
                        <a:pt x="203726" y="469045"/>
                      </a:cubicBezTo>
                      <a:cubicBezTo>
                        <a:pt x="165824" y="469835"/>
                        <a:pt x="137397" y="450883"/>
                        <a:pt x="108970" y="435880"/>
                      </a:cubicBezTo>
                      <a:cubicBezTo>
                        <a:pt x="80543" y="420877"/>
                        <a:pt x="51326" y="405874"/>
                        <a:pt x="33164" y="379026"/>
                      </a:cubicBezTo>
                      <a:cubicBezTo>
                        <a:pt x="15002" y="352178"/>
                        <a:pt x="0" y="274794"/>
                        <a:pt x="0" y="274794"/>
                      </a:cubicBezTo>
                      <a:lnTo>
                        <a:pt x="0" y="274794"/>
                      </a:lnTo>
                    </a:path>
                  </a:pathLst>
                </a:custGeom>
                <a:noFill/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" name="Freeform 93"/>
                <p:cNvSpPr/>
                <p:nvPr/>
              </p:nvSpPr>
              <p:spPr>
                <a:xfrm>
                  <a:off x="6684326" y="1493817"/>
                  <a:ext cx="644223" cy="326647"/>
                </a:xfrm>
                <a:custGeom>
                  <a:avLst/>
                  <a:gdLst>
                    <a:gd name="connsiteX0" fmla="*/ 619181 w 956640"/>
                    <a:gd name="connsiteY0" fmla="*/ 2260 h 420710"/>
                    <a:gd name="connsiteX1" fmla="*/ 747102 w 956640"/>
                    <a:gd name="connsiteY1" fmla="*/ 25949 h 420710"/>
                    <a:gd name="connsiteX2" fmla="*/ 856072 w 956640"/>
                    <a:gd name="connsiteY2" fmla="*/ 87541 h 420710"/>
                    <a:gd name="connsiteX3" fmla="*/ 922401 w 956640"/>
                    <a:gd name="connsiteY3" fmla="*/ 168084 h 420710"/>
                    <a:gd name="connsiteX4" fmla="*/ 955566 w 956640"/>
                    <a:gd name="connsiteY4" fmla="*/ 248627 h 420710"/>
                    <a:gd name="connsiteX5" fmla="*/ 884499 w 956640"/>
                    <a:gd name="connsiteY5" fmla="*/ 224938 h 420710"/>
                    <a:gd name="connsiteX6" fmla="*/ 837120 w 956640"/>
                    <a:gd name="connsiteY6" fmla="*/ 224938 h 420710"/>
                    <a:gd name="connsiteX7" fmla="*/ 799218 w 956640"/>
                    <a:gd name="connsiteY7" fmla="*/ 234414 h 420710"/>
                    <a:gd name="connsiteX8" fmla="*/ 747102 w 956640"/>
                    <a:gd name="connsiteY8" fmla="*/ 243889 h 420710"/>
                    <a:gd name="connsiteX9" fmla="*/ 685510 w 956640"/>
                    <a:gd name="connsiteY9" fmla="*/ 243889 h 420710"/>
                    <a:gd name="connsiteX10" fmla="*/ 633394 w 956640"/>
                    <a:gd name="connsiteY10" fmla="*/ 253365 h 420710"/>
                    <a:gd name="connsiteX11" fmla="*/ 576540 w 956640"/>
                    <a:gd name="connsiteY11" fmla="*/ 267578 h 420710"/>
                    <a:gd name="connsiteX12" fmla="*/ 519686 w 956640"/>
                    <a:gd name="connsiteY12" fmla="*/ 258103 h 420710"/>
                    <a:gd name="connsiteX13" fmla="*/ 481784 w 956640"/>
                    <a:gd name="connsiteY13" fmla="*/ 248627 h 420710"/>
                    <a:gd name="connsiteX14" fmla="*/ 448619 w 956640"/>
                    <a:gd name="connsiteY14" fmla="*/ 234414 h 420710"/>
                    <a:gd name="connsiteX15" fmla="*/ 396503 w 956640"/>
                    <a:gd name="connsiteY15" fmla="*/ 286530 h 420710"/>
                    <a:gd name="connsiteX16" fmla="*/ 349125 w 956640"/>
                    <a:gd name="connsiteY16" fmla="*/ 310219 h 420710"/>
                    <a:gd name="connsiteX17" fmla="*/ 254368 w 956640"/>
                    <a:gd name="connsiteY17" fmla="*/ 329170 h 420710"/>
                    <a:gd name="connsiteX18" fmla="*/ 197514 w 956640"/>
                    <a:gd name="connsiteY18" fmla="*/ 338646 h 420710"/>
                    <a:gd name="connsiteX19" fmla="*/ 154874 w 956640"/>
                    <a:gd name="connsiteY19" fmla="*/ 338646 h 420710"/>
                    <a:gd name="connsiteX20" fmla="*/ 131185 w 956640"/>
                    <a:gd name="connsiteY20" fmla="*/ 362335 h 420710"/>
                    <a:gd name="connsiteX21" fmla="*/ 69593 w 956640"/>
                    <a:gd name="connsiteY21" fmla="*/ 381286 h 420710"/>
                    <a:gd name="connsiteX22" fmla="*/ 31690 w 956640"/>
                    <a:gd name="connsiteY22" fmla="*/ 400237 h 420710"/>
                    <a:gd name="connsiteX23" fmla="*/ 3263 w 956640"/>
                    <a:gd name="connsiteY23" fmla="*/ 419189 h 420710"/>
                    <a:gd name="connsiteX24" fmla="*/ 3263 w 956640"/>
                    <a:gd name="connsiteY24" fmla="*/ 357597 h 420710"/>
                    <a:gd name="connsiteX25" fmla="*/ 26953 w 956640"/>
                    <a:gd name="connsiteY25" fmla="*/ 272316 h 420710"/>
                    <a:gd name="connsiteX26" fmla="*/ 60117 w 956640"/>
                    <a:gd name="connsiteY26" fmla="*/ 220200 h 420710"/>
                    <a:gd name="connsiteX27" fmla="*/ 112233 w 956640"/>
                    <a:gd name="connsiteY27" fmla="*/ 153871 h 420710"/>
                    <a:gd name="connsiteX28" fmla="*/ 169087 w 956640"/>
                    <a:gd name="connsiteY28" fmla="*/ 120706 h 420710"/>
                    <a:gd name="connsiteX29" fmla="*/ 235417 w 956640"/>
                    <a:gd name="connsiteY29" fmla="*/ 92279 h 420710"/>
                    <a:gd name="connsiteX30" fmla="*/ 273319 w 956640"/>
                    <a:gd name="connsiteY30" fmla="*/ 130181 h 420710"/>
                    <a:gd name="connsiteX31" fmla="*/ 358600 w 956640"/>
                    <a:gd name="connsiteY31" fmla="*/ 163346 h 420710"/>
                    <a:gd name="connsiteX32" fmla="*/ 453357 w 956640"/>
                    <a:gd name="connsiteY32" fmla="*/ 163346 h 420710"/>
                    <a:gd name="connsiteX33" fmla="*/ 529162 w 956640"/>
                    <a:gd name="connsiteY33" fmla="*/ 139657 h 420710"/>
                    <a:gd name="connsiteX34" fmla="*/ 567065 w 956640"/>
                    <a:gd name="connsiteY34" fmla="*/ 78065 h 420710"/>
                    <a:gd name="connsiteX35" fmla="*/ 619181 w 956640"/>
                    <a:gd name="connsiteY35" fmla="*/ 2260 h 420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956640" h="420710">
                      <a:moveTo>
                        <a:pt x="619181" y="2260"/>
                      </a:moveTo>
                      <a:cubicBezTo>
                        <a:pt x="649187" y="-6426"/>
                        <a:pt x="707620" y="11736"/>
                        <a:pt x="747102" y="25949"/>
                      </a:cubicBezTo>
                      <a:cubicBezTo>
                        <a:pt x="786584" y="40163"/>
                        <a:pt x="826856" y="63852"/>
                        <a:pt x="856072" y="87541"/>
                      </a:cubicBezTo>
                      <a:cubicBezTo>
                        <a:pt x="885289" y="111230"/>
                        <a:pt x="905819" y="141236"/>
                        <a:pt x="922401" y="168084"/>
                      </a:cubicBezTo>
                      <a:cubicBezTo>
                        <a:pt x="938983" y="194932"/>
                        <a:pt x="961883" y="239151"/>
                        <a:pt x="955566" y="248627"/>
                      </a:cubicBezTo>
                      <a:cubicBezTo>
                        <a:pt x="949249" y="258103"/>
                        <a:pt x="904240" y="228886"/>
                        <a:pt x="884499" y="224938"/>
                      </a:cubicBezTo>
                      <a:cubicBezTo>
                        <a:pt x="864758" y="220990"/>
                        <a:pt x="851334" y="223359"/>
                        <a:pt x="837120" y="224938"/>
                      </a:cubicBezTo>
                      <a:cubicBezTo>
                        <a:pt x="822907" y="226517"/>
                        <a:pt x="814221" y="231256"/>
                        <a:pt x="799218" y="234414"/>
                      </a:cubicBezTo>
                      <a:cubicBezTo>
                        <a:pt x="784215" y="237572"/>
                        <a:pt x="766053" y="242310"/>
                        <a:pt x="747102" y="243889"/>
                      </a:cubicBezTo>
                      <a:cubicBezTo>
                        <a:pt x="728151" y="245468"/>
                        <a:pt x="704461" y="242310"/>
                        <a:pt x="685510" y="243889"/>
                      </a:cubicBezTo>
                      <a:cubicBezTo>
                        <a:pt x="666559" y="245468"/>
                        <a:pt x="651556" y="249417"/>
                        <a:pt x="633394" y="253365"/>
                      </a:cubicBezTo>
                      <a:cubicBezTo>
                        <a:pt x="615232" y="257313"/>
                        <a:pt x="595491" y="266788"/>
                        <a:pt x="576540" y="267578"/>
                      </a:cubicBezTo>
                      <a:cubicBezTo>
                        <a:pt x="557589" y="268368"/>
                        <a:pt x="535479" y="261261"/>
                        <a:pt x="519686" y="258103"/>
                      </a:cubicBezTo>
                      <a:cubicBezTo>
                        <a:pt x="503893" y="254945"/>
                        <a:pt x="493628" y="252575"/>
                        <a:pt x="481784" y="248627"/>
                      </a:cubicBezTo>
                      <a:cubicBezTo>
                        <a:pt x="469940" y="244679"/>
                        <a:pt x="462832" y="228097"/>
                        <a:pt x="448619" y="234414"/>
                      </a:cubicBezTo>
                      <a:cubicBezTo>
                        <a:pt x="434405" y="240731"/>
                        <a:pt x="413085" y="273896"/>
                        <a:pt x="396503" y="286530"/>
                      </a:cubicBezTo>
                      <a:cubicBezTo>
                        <a:pt x="379921" y="299164"/>
                        <a:pt x="372814" y="303112"/>
                        <a:pt x="349125" y="310219"/>
                      </a:cubicBezTo>
                      <a:cubicBezTo>
                        <a:pt x="325436" y="317326"/>
                        <a:pt x="279636" y="324432"/>
                        <a:pt x="254368" y="329170"/>
                      </a:cubicBezTo>
                      <a:cubicBezTo>
                        <a:pt x="229100" y="333908"/>
                        <a:pt x="214096" y="337067"/>
                        <a:pt x="197514" y="338646"/>
                      </a:cubicBezTo>
                      <a:cubicBezTo>
                        <a:pt x="180932" y="340225"/>
                        <a:pt x="165929" y="334698"/>
                        <a:pt x="154874" y="338646"/>
                      </a:cubicBezTo>
                      <a:cubicBezTo>
                        <a:pt x="143819" y="342594"/>
                        <a:pt x="145398" y="355228"/>
                        <a:pt x="131185" y="362335"/>
                      </a:cubicBezTo>
                      <a:cubicBezTo>
                        <a:pt x="116972" y="369442"/>
                        <a:pt x="86175" y="374969"/>
                        <a:pt x="69593" y="381286"/>
                      </a:cubicBezTo>
                      <a:cubicBezTo>
                        <a:pt x="53011" y="387603"/>
                        <a:pt x="42745" y="393920"/>
                        <a:pt x="31690" y="400237"/>
                      </a:cubicBezTo>
                      <a:cubicBezTo>
                        <a:pt x="20635" y="406554"/>
                        <a:pt x="8001" y="426296"/>
                        <a:pt x="3263" y="419189"/>
                      </a:cubicBezTo>
                      <a:cubicBezTo>
                        <a:pt x="-1475" y="412082"/>
                        <a:pt x="-685" y="382076"/>
                        <a:pt x="3263" y="357597"/>
                      </a:cubicBezTo>
                      <a:cubicBezTo>
                        <a:pt x="7211" y="333118"/>
                        <a:pt x="17477" y="295215"/>
                        <a:pt x="26953" y="272316"/>
                      </a:cubicBezTo>
                      <a:cubicBezTo>
                        <a:pt x="36429" y="249417"/>
                        <a:pt x="45904" y="239941"/>
                        <a:pt x="60117" y="220200"/>
                      </a:cubicBezTo>
                      <a:cubicBezTo>
                        <a:pt x="74330" y="200459"/>
                        <a:pt x="94071" y="170453"/>
                        <a:pt x="112233" y="153871"/>
                      </a:cubicBezTo>
                      <a:cubicBezTo>
                        <a:pt x="130395" y="137289"/>
                        <a:pt x="148556" y="130971"/>
                        <a:pt x="169087" y="120706"/>
                      </a:cubicBezTo>
                      <a:cubicBezTo>
                        <a:pt x="189618" y="110441"/>
                        <a:pt x="218045" y="90700"/>
                        <a:pt x="235417" y="92279"/>
                      </a:cubicBezTo>
                      <a:cubicBezTo>
                        <a:pt x="252789" y="93858"/>
                        <a:pt x="252789" y="118337"/>
                        <a:pt x="273319" y="130181"/>
                      </a:cubicBezTo>
                      <a:cubicBezTo>
                        <a:pt x="293849" y="142025"/>
                        <a:pt x="328594" y="157819"/>
                        <a:pt x="358600" y="163346"/>
                      </a:cubicBezTo>
                      <a:cubicBezTo>
                        <a:pt x="388606" y="168873"/>
                        <a:pt x="424930" y="167294"/>
                        <a:pt x="453357" y="163346"/>
                      </a:cubicBezTo>
                      <a:cubicBezTo>
                        <a:pt x="481784" y="159398"/>
                        <a:pt x="510211" y="153871"/>
                        <a:pt x="529162" y="139657"/>
                      </a:cubicBezTo>
                      <a:cubicBezTo>
                        <a:pt x="548113" y="125443"/>
                        <a:pt x="554431" y="93858"/>
                        <a:pt x="567065" y="78065"/>
                      </a:cubicBezTo>
                      <a:cubicBezTo>
                        <a:pt x="579699" y="62272"/>
                        <a:pt x="589175" y="10946"/>
                        <a:pt x="619181" y="2260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" name="Freeform 94"/>
                <p:cNvSpPr/>
                <p:nvPr/>
              </p:nvSpPr>
              <p:spPr>
                <a:xfrm>
                  <a:off x="6821600" y="1648769"/>
                  <a:ext cx="336710" cy="140874"/>
                </a:xfrm>
                <a:custGeom>
                  <a:avLst/>
                  <a:gdLst>
                    <a:gd name="connsiteX0" fmla="*/ 241 w 460136"/>
                    <a:gd name="connsiteY0" fmla="*/ 109570 h 161045"/>
                    <a:gd name="connsiteX1" fmla="*/ 109211 w 460136"/>
                    <a:gd name="connsiteY1" fmla="*/ 156948 h 161045"/>
                    <a:gd name="connsiteX2" fmla="*/ 222918 w 460136"/>
                    <a:gd name="connsiteY2" fmla="*/ 156948 h 161045"/>
                    <a:gd name="connsiteX3" fmla="*/ 312937 w 460136"/>
                    <a:gd name="connsiteY3" fmla="*/ 142734 h 161045"/>
                    <a:gd name="connsiteX4" fmla="*/ 393480 w 460136"/>
                    <a:gd name="connsiteY4" fmla="*/ 100094 h 161045"/>
                    <a:gd name="connsiteX5" fmla="*/ 431383 w 460136"/>
                    <a:gd name="connsiteY5" fmla="*/ 71667 h 161045"/>
                    <a:gd name="connsiteX6" fmla="*/ 459810 w 460136"/>
                    <a:gd name="connsiteY6" fmla="*/ 14813 h 161045"/>
                    <a:gd name="connsiteX7" fmla="*/ 412431 w 460136"/>
                    <a:gd name="connsiteY7" fmla="*/ 29027 h 161045"/>
                    <a:gd name="connsiteX8" fmla="*/ 346102 w 460136"/>
                    <a:gd name="connsiteY8" fmla="*/ 38502 h 161045"/>
                    <a:gd name="connsiteX9" fmla="*/ 284510 w 460136"/>
                    <a:gd name="connsiteY9" fmla="*/ 19551 h 161045"/>
                    <a:gd name="connsiteX10" fmla="*/ 232394 w 460136"/>
                    <a:gd name="connsiteY10" fmla="*/ 600 h 161045"/>
                    <a:gd name="connsiteX11" fmla="*/ 199229 w 460136"/>
                    <a:gd name="connsiteY11" fmla="*/ 43240 h 161045"/>
                    <a:gd name="connsiteX12" fmla="*/ 147113 w 460136"/>
                    <a:gd name="connsiteY12" fmla="*/ 71667 h 161045"/>
                    <a:gd name="connsiteX13" fmla="*/ 80784 w 460136"/>
                    <a:gd name="connsiteY13" fmla="*/ 95356 h 161045"/>
                    <a:gd name="connsiteX14" fmla="*/ 241 w 460136"/>
                    <a:gd name="connsiteY14" fmla="*/ 109570 h 161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60136" h="161045">
                      <a:moveTo>
                        <a:pt x="241" y="109570"/>
                      </a:moveTo>
                      <a:cubicBezTo>
                        <a:pt x="4979" y="119835"/>
                        <a:pt x="72098" y="149052"/>
                        <a:pt x="109211" y="156948"/>
                      </a:cubicBezTo>
                      <a:cubicBezTo>
                        <a:pt x="146324" y="164844"/>
                        <a:pt x="188964" y="159317"/>
                        <a:pt x="222918" y="156948"/>
                      </a:cubicBezTo>
                      <a:cubicBezTo>
                        <a:pt x="256872" y="154579"/>
                        <a:pt x="284510" y="152210"/>
                        <a:pt x="312937" y="142734"/>
                      </a:cubicBezTo>
                      <a:cubicBezTo>
                        <a:pt x="341364" y="133258"/>
                        <a:pt x="373739" y="111939"/>
                        <a:pt x="393480" y="100094"/>
                      </a:cubicBezTo>
                      <a:cubicBezTo>
                        <a:pt x="413221" y="88249"/>
                        <a:pt x="420328" y="85880"/>
                        <a:pt x="431383" y="71667"/>
                      </a:cubicBezTo>
                      <a:cubicBezTo>
                        <a:pt x="442438" y="57454"/>
                        <a:pt x="462969" y="21920"/>
                        <a:pt x="459810" y="14813"/>
                      </a:cubicBezTo>
                      <a:cubicBezTo>
                        <a:pt x="456651" y="7706"/>
                        <a:pt x="431382" y="25079"/>
                        <a:pt x="412431" y="29027"/>
                      </a:cubicBezTo>
                      <a:cubicBezTo>
                        <a:pt x="393480" y="32975"/>
                        <a:pt x="367422" y="40081"/>
                        <a:pt x="346102" y="38502"/>
                      </a:cubicBezTo>
                      <a:cubicBezTo>
                        <a:pt x="324782" y="36923"/>
                        <a:pt x="303461" y="25868"/>
                        <a:pt x="284510" y="19551"/>
                      </a:cubicBezTo>
                      <a:cubicBezTo>
                        <a:pt x="265559" y="13234"/>
                        <a:pt x="246608" y="-3348"/>
                        <a:pt x="232394" y="600"/>
                      </a:cubicBezTo>
                      <a:cubicBezTo>
                        <a:pt x="218181" y="4548"/>
                        <a:pt x="213442" y="31396"/>
                        <a:pt x="199229" y="43240"/>
                      </a:cubicBezTo>
                      <a:cubicBezTo>
                        <a:pt x="185016" y="55084"/>
                        <a:pt x="166854" y="62981"/>
                        <a:pt x="147113" y="71667"/>
                      </a:cubicBezTo>
                      <a:cubicBezTo>
                        <a:pt x="127372" y="80353"/>
                        <a:pt x="99735" y="89829"/>
                        <a:pt x="80784" y="95356"/>
                      </a:cubicBezTo>
                      <a:cubicBezTo>
                        <a:pt x="61833" y="100883"/>
                        <a:pt x="-4497" y="99305"/>
                        <a:pt x="241" y="109570"/>
                      </a:cubicBezTo>
                      <a:close/>
                    </a:path>
                  </a:pathLst>
                </a:custGeom>
                <a:solidFill>
                  <a:srgbClr val="6B0507"/>
                </a:solidFill>
                <a:ln w="6350">
                  <a:solidFill>
                    <a:srgbClr val="D66B5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n w="6350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96" name="Freeform 95"/>
                <p:cNvSpPr/>
                <p:nvPr/>
              </p:nvSpPr>
              <p:spPr>
                <a:xfrm rot="21324245">
                  <a:off x="6916119" y="1730149"/>
                  <a:ext cx="209796" cy="65469"/>
                </a:xfrm>
                <a:custGeom>
                  <a:avLst/>
                  <a:gdLst>
                    <a:gd name="connsiteX0" fmla="*/ 315 w 351464"/>
                    <a:gd name="connsiteY0" fmla="*/ 76451 h 104878"/>
                    <a:gd name="connsiteX1" fmla="*/ 52431 w 351464"/>
                    <a:gd name="connsiteY1" fmla="*/ 48024 h 104878"/>
                    <a:gd name="connsiteX2" fmla="*/ 132974 w 351464"/>
                    <a:gd name="connsiteY2" fmla="*/ 19597 h 104878"/>
                    <a:gd name="connsiteX3" fmla="*/ 227730 w 351464"/>
                    <a:gd name="connsiteY3" fmla="*/ 645 h 104878"/>
                    <a:gd name="connsiteX4" fmla="*/ 308273 w 351464"/>
                    <a:gd name="connsiteY4" fmla="*/ 5383 h 104878"/>
                    <a:gd name="connsiteX5" fmla="*/ 350914 w 351464"/>
                    <a:gd name="connsiteY5" fmla="*/ 14859 h 104878"/>
                    <a:gd name="connsiteX6" fmla="*/ 279846 w 351464"/>
                    <a:gd name="connsiteY6" fmla="*/ 66975 h 104878"/>
                    <a:gd name="connsiteX7" fmla="*/ 166138 w 351464"/>
                    <a:gd name="connsiteY7" fmla="*/ 95402 h 104878"/>
                    <a:gd name="connsiteX8" fmla="*/ 76120 w 351464"/>
                    <a:gd name="connsiteY8" fmla="*/ 104878 h 104878"/>
                    <a:gd name="connsiteX9" fmla="*/ 315 w 351464"/>
                    <a:gd name="connsiteY9" fmla="*/ 76451 h 104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1464" h="104878">
                      <a:moveTo>
                        <a:pt x="315" y="76451"/>
                      </a:moveTo>
                      <a:cubicBezTo>
                        <a:pt x="-3633" y="66975"/>
                        <a:pt x="30321" y="57500"/>
                        <a:pt x="52431" y="48024"/>
                      </a:cubicBezTo>
                      <a:cubicBezTo>
                        <a:pt x="74541" y="38548"/>
                        <a:pt x="103758" y="27493"/>
                        <a:pt x="132974" y="19597"/>
                      </a:cubicBezTo>
                      <a:cubicBezTo>
                        <a:pt x="162190" y="11701"/>
                        <a:pt x="198514" y="3014"/>
                        <a:pt x="227730" y="645"/>
                      </a:cubicBezTo>
                      <a:cubicBezTo>
                        <a:pt x="256946" y="-1724"/>
                        <a:pt x="287742" y="3014"/>
                        <a:pt x="308273" y="5383"/>
                      </a:cubicBezTo>
                      <a:cubicBezTo>
                        <a:pt x="328804" y="7752"/>
                        <a:pt x="355652" y="4594"/>
                        <a:pt x="350914" y="14859"/>
                      </a:cubicBezTo>
                      <a:cubicBezTo>
                        <a:pt x="346176" y="25124"/>
                        <a:pt x="310642" y="53551"/>
                        <a:pt x="279846" y="66975"/>
                      </a:cubicBezTo>
                      <a:cubicBezTo>
                        <a:pt x="249050" y="80399"/>
                        <a:pt x="200092" y="89085"/>
                        <a:pt x="166138" y="95402"/>
                      </a:cubicBezTo>
                      <a:cubicBezTo>
                        <a:pt x="132184" y="101719"/>
                        <a:pt x="101388" y="104878"/>
                        <a:pt x="76120" y="104878"/>
                      </a:cubicBezTo>
                      <a:cubicBezTo>
                        <a:pt x="50852" y="104878"/>
                        <a:pt x="4263" y="85927"/>
                        <a:pt x="315" y="76451"/>
                      </a:cubicBezTo>
                      <a:close/>
                    </a:path>
                  </a:pathLst>
                </a:custGeom>
                <a:solidFill>
                  <a:srgbClr val="F59B99"/>
                </a:solidFill>
                <a:ln w="3175">
                  <a:solidFill>
                    <a:srgbClr val="DC615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" name="Freeform 96"/>
                <p:cNvSpPr/>
                <p:nvPr/>
              </p:nvSpPr>
              <p:spPr>
                <a:xfrm>
                  <a:off x="5956950" y="815510"/>
                  <a:ext cx="289539" cy="592209"/>
                </a:xfrm>
                <a:custGeom>
                  <a:avLst/>
                  <a:gdLst>
                    <a:gd name="connsiteX0" fmla="*/ 23956 w 304398"/>
                    <a:gd name="connsiteY0" fmla="*/ 652872 h 672104"/>
                    <a:gd name="connsiteX1" fmla="*/ 9742 w 304398"/>
                    <a:gd name="connsiteY1" fmla="*/ 553378 h 672104"/>
                    <a:gd name="connsiteX2" fmla="*/ 266 w 304398"/>
                    <a:gd name="connsiteY2" fmla="*/ 439670 h 672104"/>
                    <a:gd name="connsiteX3" fmla="*/ 5004 w 304398"/>
                    <a:gd name="connsiteY3" fmla="*/ 349651 h 672104"/>
                    <a:gd name="connsiteX4" fmla="*/ 28693 w 304398"/>
                    <a:gd name="connsiteY4" fmla="*/ 245419 h 672104"/>
                    <a:gd name="connsiteX5" fmla="*/ 71334 w 304398"/>
                    <a:gd name="connsiteY5" fmla="*/ 136449 h 672104"/>
                    <a:gd name="connsiteX6" fmla="*/ 128188 w 304398"/>
                    <a:gd name="connsiteY6" fmla="*/ 60644 h 672104"/>
                    <a:gd name="connsiteX7" fmla="*/ 189779 w 304398"/>
                    <a:gd name="connsiteY7" fmla="*/ 8528 h 672104"/>
                    <a:gd name="connsiteX8" fmla="*/ 213468 w 304398"/>
                    <a:gd name="connsiteY8" fmla="*/ 3790 h 672104"/>
                    <a:gd name="connsiteX9" fmla="*/ 251371 w 304398"/>
                    <a:gd name="connsiteY9" fmla="*/ 46430 h 672104"/>
                    <a:gd name="connsiteX10" fmla="*/ 279798 w 304398"/>
                    <a:gd name="connsiteY10" fmla="*/ 136449 h 672104"/>
                    <a:gd name="connsiteX11" fmla="*/ 294012 w 304398"/>
                    <a:gd name="connsiteY11" fmla="*/ 212254 h 672104"/>
                    <a:gd name="connsiteX12" fmla="*/ 303487 w 304398"/>
                    <a:gd name="connsiteY12" fmla="*/ 330700 h 672104"/>
                    <a:gd name="connsiteX13" fmla="*/ 303487 w 304398"/>
                    <a:gd name="connsiteY13" fmla="*/ 463359 h 672104"/>
                    <a:gd name="connsiteX14" fmla="*/ 298749 w 304398"/>
                    <a:gd name="connsiteY14" fmla="*/ 600756 h 672104"/>
                    <a:gd name="connsiteX15" fmla="*/ 289274 w 304398"/>
                    <a:gd name="connsiteY15" fmla="*/ 671823 h 672104"/>
                    <a:gd name="connsiteX16" fmla="*/ 241895 w 304398"/>
                    <a:gd name="connsiteY16" fmla="*/ 624445 h 672104"/>
                    <a:gd name="connsiteX17" fmla="*/ 185042 w 304398"/>
                    <a:gd name="connsiteY17" fmla="*/ 596018 h 672104"/>
                    <a:gd name="connsiteX18" fmla="*/ 113974 w 304398"/>
                    <a:gd name="connsiteY18" fmla="*/ 591280 h 672104"/>
                    <a:gd name="connsiteX19" fmla="*/ 23956 w 304398"/>
                    <a:gd name="connsiteY19" fmla="*/ 652872 h 6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04398" h="672104">
                      <a:moveTo>
                        <a:pt x="23956" y="652872"/>
                      </a:moveTo>
                      <a:cubicBezTo>
                        <a:pt x="6584" y="646555"/>
                        <a:pt x="13690" y="588912"/>
                        <a:pt x="9742" y="553378"/>
                      </a:cubicBezTo>
                      <a:cubicBezTo>
                        <a:pt x="5794" y="517844"/>
                        <a:pt x="1056" y="473624"/>
                        <a:pt x="266" y="439670"/>
                      </a:cubicBezTo>
                      <a:cubicBezTo>
                        <a:pt x="-524" y="405716"/>
                        <a:pt x="266" y="382026"/>
                        <a:pt x="5004" y="349651"/>
                      </a:cubicBezTo>
                      <a:cubicBezTo>
                        <a:pt x="9742" y="317276"/>
                        <a:pt x="17638" y="280953"/>
                        <a:pt x="28693" y="245419"/>
                      </a:cubicBezTo>
                      <a:cubicBezTo>
                        <a:pt x="39748" y="209885"/>
                        <a:pt x="54752" y="167245"/>
                        <a:pt x="71334" y="136449"/>
                      </a:cubicBezTo>
                      <a:cubicBezTo>
                        <a:pt x="87916" y="105653"/>
                        <a:pt x="108447" y="81964"/>
                        <a:pt x="128188" y="60644"/>
                      </a:cubicBezTo>
                      <a:cubicBezTo>
                        <a:pt x="147929" y="39324"/>
                        <a:pt x="175566" y="18004"/>
                        <a:pt x="189779" y="8528"/>
                      </a:cubicBezTo>
                      <a:cubicBezTo>
                        <a:pt x="203992" y="-948"/>
                        <a:pt x="203203" y="-2527"/>
                        <a:pt x="213468" y="3790"/>
                      </a:cubicBezTo>
                      <a:cubicBezTo>
                        <a:pt x="223733" y="10107"/>
                        <a:pt x="240316" y="24320"/>
                        <a:pt x="251371" y="46430"/>
                      </a:cubicBezTo>
                      <a:cubicBezTo>
                        <a:pt x="262426" y="68540"/>
                        <a:pt x="272691" y="108812"/>
                        <a:pt x="279798" y="136449"/>
                      </a:cubicBezTo>
                      <a:cubicBezTo>
                        <a:pt x="286905" y="164086"/>
                        <a:pt x="290064" y="179879"/>
                        <a:pt x="294012" y="212254"/>
                      </a:cubicBezTo>
                      <a:cubicBezTo>
                        <a:pt x="297960" y="244629"/>
                        <a:pt x="301908" y="288849"/>
                        <a:pt x="303487" y="330700"/>
                      </a:cubicBezTo>
                      <a:cubicBezTo>
                        <a:pt x="305066" y="372551"/>
                        <a:pt x="304277" y="418350"/>
                        <a:pt x="303487" y="463359"/>
                      </a:cubicBezTo>
                      <a:cubicBezTo>
                        <a:pt x="302697" y="508368"/>
                        <a:pt x="301118" y="566012"/>
                        <a:pt x="298749" y="600756"/>
                      </a:cubicBezTo>
                      <a:cubicBezTo>
                        <a:pt x="296380" y="635500"/>
                        <a:pt x="298750" y="667875"/>
                        <a:pt x="289274" y="671823"/>
                      </a:cubicBezTo>
                      <a:cubicBezTo>
                        <a:pt x="279798" y="675771"/>
                        <a:pt x="259267" y="637079"/>
                        <a:pt x="241895" y="624445"/>
                      </a:cubicBezTo>
                      <a:cubicBezTo>
                        <a:pt x="224523" y="611811"/>
                        <a:pt x="206362" y="601545"/>
                        <a:pt x="185042" y="596018"/>
                      </a:cubicBezTo>
                      <a:cubicBezTo>
                        <a:pt x="163722" y="590491"/>
                        <a:pt x="134505" y="584963"/>
                        <a:pt x="113974" y="591280"/>
                      </a:cubicBezTo>
                      <a:cubicBezTo>
                        <a:pt x="93443" y="597597"/>
                        <a:pt x="41328" y="659189"/>
                        <a:pt x="23956" y="652872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" name="Freeform 97"/>
                <p:cNvSpPr/>
                <p:nvPr/>
              </p:nvSpPr>
              <p:spPr>
                <a:xfrm>
                  <a:off x="7426891" y="1016575"/>
                  <a:ext cx="208881" cy="336433"/>
                </a:xfrm>
                <a:custGeom>
                  <a:avLst/>
                  <a:gdLst>
                    <a:gd name="connsiteX0" fmla="*/ 1548 w 252770"/>
                    <a:gd name="connsiteY0" fmla="*/ 79120 h 504926"/>
                    <a:gd name="connsiteX1" fmla="*/ 48926 w 252770"/>
                    <a:gd name="connsiteY1" fmla="*/ 22266 h 504926"/>
                    <a:gd name="connsiteX2" fmla="*/ 91566 w 252770"/>
                    <a:gd name="connsiteY2" fmla="*/ 3315 h 504926"/>
                    <a:gd name="connsiteX3" fmla="*/ 138945 w 252770"/>
                    <a:gd name="connsiteY3" fmla="*/ 3315 h 504926"/>
                    <a:gd name="connsiteX4" fmla="*/ 186323 w 252770"/>
                    <a:gd name="connsiteY4" fmla="*/ 36480 h 504926"/>
                    <a:gd name="connsiteX5" fmla="*/ 210012 w 252770"/>
                    <a:gd name="connsiteY5" fmla="*/ 83858 h 504926"/>
                    <a:gd name="connsiteX6" fmla="*/ 243177 w 252770"/>
                    <a:gd name="connsiteY6" fmla="*/ 150187 h 504926"/>
                    <a:gd name="connsiteX7" fmla="*/ 252652 w 252770"/>
                    <a:gd name="connsiteY7" fmla="*/ 268633 h 504926"/>
                    <a:gd name="connsiteX8" fmla="*/ 238439 w 252770"/>
                    <a:gd name="connsiteY8" fmla="*/ 387079 h 504926"/>
                    <a:gd name="connsiteX9" fmla="*/ 195798 w 252770"/>
                    <a:gd name="connsiteY9" fmla="*/ 453408 h 504926"/>
                    <a:gd name="connsiteX10" fmla="*/ 157896 w 252770"/>
                    <a:gd name="connsiteY10" fmla="*/ 496049 h 504926"/>
                    <a:gd name="connsiteX11" fmla="*/ 77353 w 252770"/>
                    <a:gd name="connsiteY11" fmla="*/ 496049 h 504926"/>
                    <a:gd name="connsiteX12" fmla="*/ 67877 w 252770"/>
                    <a:gd name="connsiteY12" fmla="*/ 401292 h 504926"/>
                    <a:gd name="connsiteX13" fmla="*/ 39450 w 252770"/>
                    <a:gd name="connsiteY13" fmla="*/ 230730 h 504926"/>
                    <a:gd name="connsiteX14" fmla="*/ 15761 w 252770"/>
                    <a:gd name="connsiteY14" fmla="*/ 159663 h 504926"/>
                    <a:gd name="connsiteX15" fmla="*/ 11023 w 252770"/>
                    <a:gd name="connsiteY15" fmla="*/ 131236 h 504926"/>
                    <a:gd name="connsiteX16" fmla="*/ 1548 w 252770"/>
                    <a:gd name="connsiteY16" fmla="*/ 79120 h 504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2770" h="504926">
                      <a:moveTo>
                        <a:pt x="1548" y="79120"/>
                      </a:moveTo>
                      <a:cubicBezTo>
                        <a:pt x="7865" y="60958"/>
                        <a:pt x="33923" y="34900"/>
                        <a:pt x="48926" y="22266"/>
                      </a:cubicBezTo>
                      <a:cubicBezTo>
                        <a:pt x="63929" y="9632"/>
                        <a:pt x="76563" y="6473"/>
                        <a:pt x="91566" y="3315"/>
                      </a:cubicBezTo>
                      <a:cubicBezTo>
                        <a:pt x="106569" y="157"/>
                        <a:pt x="123152" y="-2212"/>
                        <a:pt x="138945" y="3315"/>
                      </a:cubicBezTo>
                      <a:cubicBezTo>
                        <a:pt x="154738" y="8842"/>
                        <a:pt x="174479" y="23056"/>
                        <a:pt x="186323" y="36480"/>
                      </a:cubicBezTo>
                      <a:cubicBezTo>
                        <a:pt x="198167" y="49904"/>
                        <a:pt x="210012" y="83858"/>
                        <a:pt x="210012" y="83858"/>
                      </a:cubicBezTo>
                      <a:cubicBezTo>
                        <a:pt x="219488" y="102809"/>
                        <a:pt x="236070" y="119391"/>
                        <a:pt x="243177" y="150187"/>
                      </a:cubicBezTo>
                      <a:cubicBezTo>
                        <a:pt x="250284" y="180983"/>
                        <a:pt x="253442" y="229151"/>
                        <a:pt x="252652" y="268633"/>
                      </a:cubicBezTo>
                      <a:cubicBezTo>
                        <a:pt x="251862" y="308115"/>
                        <a:pt x="247915" y="356283"/>
                        <a:pt x="238439" y="387079"/>
                      </a:cubicBezTo>
                      <a:cubicBezTo>
                        <a:pt x="228963" y="417875"/>
                        <a:pt x="209222" y="435246"/>
                        <a:pt x="195798" y="453408"/>
                      </a:cubicBezTo>
                      <a:cubicBezTo>
                        <a:pt x="182374" y="471570"/>
                        <a:pt x="177637" y="488942"/>
                        <a:pt x="157896" y="496049"/>
                      </a:cubicBezTo>
                      <a:cubicBezTo>
                        <a:pt x="138155" y="503156"/>
                        <a:pt x="92356" y="511842"/>
                        <a:pt x="77353" y="496049"/>
                      </a:cubicBezTo>
                      <a:cubicBezTo>
                        <a:pt x="62350" y="480256"/>
                        <a:pt x="74194" y="445512"/>
                        <a:pt x="67877" y="401292"/>
                      </a:cubicBezTo>
                      <a:cubicBezTo>
                        <a:pt x="61560" y="357072"/>
                        <a:pt x="48136" y="271002"/>
                        <a:pt x="39450" y="230730"/>
                      </a:cubicBezTo>
                      <a:cubicBezTo>
                        <a:pt x="30764" y="190459"/>
                        <a:pt x="20499" y="176245"/>
                        <a:pt x="15761" y="159663"/>
                      </a:cubicBezTo>
                      <a:cubicBezTo>
                        <a:pt x="11023" y="143081"/>
                        <a:pt x="11813" y="142291"/>
                        <a:pt x="11023" y="131236"/>
                      </a:cubicBezTo>
                      <a:cubicBezTo>
                        <a:pt x="10233" y="120181"/>
                        <a:pt x="-4769" y="97282"/>
                        <a:pt x="1548" y="79120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 w="1270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" name="Freeform 98"/>
                <p:cNvSpPr/>
                <p:nvPr/>
              </p:nvSpPr>
              <p:spPr>
                <a:xfrm rot="21334807">
                  <a:off x="7198305" y="563311"/>
                  <a:ext cx="365609" cy="545537"/>
                </a:xfrm>
                <a:custGeom>
                  <a:avLst/>
                  <a:gdLst>
                    <a:gd name="connsiteX0" fmla="*/ 1869 w 463553"/>
                    <a:gd name="connsiteY0" fmla="*/ 1521 h 539444"/>
                    <a:gd name="connsiteX1" fmla="*/ 172430 w 463553"/>
                    <a:gd name="connsiteY1" fmla="*/ 48899 h 539444"/>
                    <a:gd name="connsiteX2" fmla="*/ 286138 w 463553"/>
                    <a:gd name="connsiteY2" fmla="*/ 119967 h 539444"/>
                    <a:gd name="connsiteX3" fmla="*/ 366681 w 463553"/>
                    <a:gd name="connsiteY3" fmla="*/ 228936 h 539444"/>
                    <a:gd name="connsiteX4" fmla="*/ 433011 w 463553"/>
                    <a:gd name="connsiteY4" fmla="*/ 347382 h 539444"/>
                    <a:gd name="connsiteX5" fmla="*/ 461438 w 463553"/>
                    <a:gd name="connsiteY5" fmla="*/ 480041 h 539444"/>
                    <a:gd name="connsiteX6" fmla="*/ 456700 w 463553"/>
                    <a:gd name="connsiteY6" fmla="*/ 480041 h 539444"/>
                    <a:gd name="connsiteX7" fmla="*/ 418797 w 463553"/>
                    <a:gd name="connsiteY7" fmla="*/ 456352 h 539444"/>
                    <a:gd name="connsiteX8" fmla="*/ 385632 w 463553"/>
                    <a:gd name="connsiteY8" fmla="*/ 451614 h 539444"/>
                    <a:gd name="connsiteX9" fmla="*/ 361943 w 463553"/>
                    <a:gd name="connsiteY9" fmla="*/ 451614 h 539444"/>
                    <a:gd name="connsiteX10" fmla="*/ 352468 w 463553"/>
                    <a:gd name="connsiteY10" fmla="*/ 461090 h 539444"/>
                    <a:gd name="connsiteX11" fmla="*/ 333516 w 463553"/>
                    <a:gd name="connsiteY11" fmla="*/ 484779 h 539444"/>
                    <a:gd name="connsiteX12" fmla="*/ 314565 w 463553"/>
                    <a:gd name="connsiteY12" fmla="*/ 494255 h 539444"/>
                    <a:gd name="connsiteX13" fmla="*/ 295614 w 463553"/>
                    <a:gd name="connsiteY13" fmla="*/ 503730 h 539444"/>
                    <a:gd name="connsiteX14" fmla="*/ 281400 w 463553"/>
                    <a:gd name="connsiteY14" fmla="*/ 517944 h 539444"/>
                    <a:gd name="connsiteX15" fmla="*/ 271925 w 463553"/>
                    <a:gd name="connsiteY15" fmla="*/ 536895 h 539444"/>
                    <a:gd name="connsiteX16" fmla="*/ 257711 w 463553"/>
                    <a:gd name="connsiteY16" fmla="*/ 456352 h 539444"/>
                    <a:gd name="connsiteX17" fmla="*/ 229284 w 463553"/>
                    <a:gd name="connsiteY17" fmla="*/ 399498 h 539444"/>
                    <a:gd name="connsiteX18" fmla="*/ 196119 w 463553"/>
                    <a:gd name="connsiteY18" fmla="*/ 323693 h 539444"/>
                    <a:gd name="connsiteX19" fmla="*/ 172430 w 463553"/>
                    <a:gd name="connsiteY19" fmla="*/ 247888 h 539444"/>
                    <a:gd name="connsiteX20" fmla="*/ 110839 w 463553"/>
                    <a:gd name="connsiteY20" fmla="*/ 157869 h 539444"/>
                    <a:gd name="connsiteX21" fmla="*/ 82412 w 463553"/>
                    <a:gd name="connsiteY21" fmla="*/ 105753 h 539444"/>
                    <a:gd name="connsiteX22" fmla="*/ 1869 w 463553"/>
                    <a:gd name="connsiteY22" fmla="*/ 1521 h 539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63553" h="539444">
                      <a:moveTo>
                        <a:pt x="1869" y="1521"/>
                      </a:moveTo>
                      <a:cubicBezTo>
                        <a:pt x="16872" y="-7955"/>
                        <a:pt x="125052" y="29158"/>
                        <a:pt x="172430" y="48899"/>
                      </a:cubicBezTo>
                      <a:cubicBezTo>
                        <a:pt x="219808" y="68640"/>
                        <a:pt x="253763" y="89961"/>
                        <a:pt x="286138" y="119967"/>
                      </a:cubicBezTo>
                      <a:cubicBezTo>
                        <a:pt x="318513" y="149973"/>
                        <a:pt x="342202" y="191033"/>
                        <a:pt x="366681" y="228936"/>
                      </a:cubicBezTo>
                      <a:cubicBezTo>
                        <a:pt x="391160" y="266839"/>
                        <a:pt x="417218" y="305531"/>
                        <a:pt x="433011" y="347382"/>
                      </a:cubicBezTo>
                      <a:cubicBezTo>
                        <a:pt x="448804" y="389233"/>
                        <a:pt x="461438" y="480041"/>
                        <a:pt x="461438" y="480041"/>
                      </a:cubicBezTo>
                      <a:cubicBezTo>
                        <a:pt x="465386" y="502151"/>
                        <a:pt x="463807" y="483989"/>
                        <a:pt x="456700" y="480041"/>
                      </a:cubicBezTo>
                      <a:cubicBezTo>
                        <a:pt x="449593" y="476093"/>
                        <a:pt x="430642" y="461090"/>
                        <a:pt x="418797" y="456352"/>
                      </a:cubicBezTo>
                      <a:cubicBezTo>
                        <a:pt x="406952" y="451614"/>
                        <a:pt x="395108" y="452404"/>
                        <a:pt x="385632" y="451614"/>
                      </a:cubicBezTo>
                      <a:cubicBezTo>
                        <a:pt x="376156" y="450824"/>
                        <a:pt x="361943" y="451614"/>
                        <a:pt x="361943" y="451614"/>
                      </a:cubicBezTo>
                      <a:cubicBezTo>
                        <a:pt x="356416" y="453193"/>
                        <a:pt x="357206" y="455563"/>
                        <a:pt x="352468" y="461090"/>
                      </a:cubicBezTo>
                      <a:cubicBezTo>
                        <a:pt x="347730" y="466617"/>
                        <a:pt x="333516" y="484779"/>
                        <a:pt x="333516" y="484779"/>
                      </a:cubicBezTo>
                      <a:cubicBezTo>
                        <a:pt x="327199" y="490306"/>
                        <a:pt x="314565" y="494255"/>
                        <a:pt x="314565" y="494255"/>
                      </a:cubicBezTo>
                      <a:lnTo>
                        <a:pt x="295614" y="503730"/>
                      </a:lnTo>
                      <a:cubicBezTo>
                        <a:pt x="290087" y="507678"/>
                        <a:pt x="281400" y="517944"/>
                        <a:pt x="281400" y="517944"/>
                      </a:cubicBezTo>
                      <a:cubicBezTo>
                        <a:pt x="277452" y="523472"/>
                        <a:pt x="275873" y="547160"/>
                        <a:pt x="271925" y="536895"/>
                      </a:cubicBezTo>
                      <a:cubicBezTo>
                        <a:pt x="267977" y="526630"/>
                        <a:pt x="264818" y="479252"/>
                        <a:pt x="257711" y="456352"/>
                      </a:cubicBezTo>
                      <a:cubicBezTo>
                        <a:pt x="250604" y="433453"/>
                        <a:pt x="239549" y="421608"/>
                        <a:pt x="229284" y="399498"/>
                      </a:cubicBezTo>
                      <a:cubicBezTo>
                        <a:pt x="219019" y="377388"/>
                        <a:pt x="205595" y="348961"/>
                        <a:pt x="196119" y="323693"/>
                      </a:cubicBezTo>
                      <a:cubicBezTo>
                        <a:pt x="186643" y="298425"/>
                        <a:pt x="186643" y="275525"/>
                        <a:pt x="172430" y="247888"/>
                      </a:cubicBezTo>
                      <a:cubicBezTo>
                        <a:pt x="158217" y="220251"/>
                        <a:pt x="125842" y="181558"/>
                        <a:pt x="110839" y="157869"/>
                      </a:cubicBezTo>
                      <a:cubicBezTo>
                        <a:pt x="95836" y="134180"/>
                        <a:pt x="98205" y="126283"/>
                        <a:pt x="82412" y="105753"/>
                      </a:cubicBezTo>
                      <a:cubicBezTo>
                        <a:pt x="66619" y="85223"/>
                        <a:pt x="-13134" y="10997"/>
                        <a:pt x="1869" y="152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9525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0" name="Freeform 99"/>
                <p:cNvSpPr/>
                <p:nvPr/>
              </p:nvSpPr>
              <p:spPr>
                <a:xfrm flipH="1">
                  <a:off x="7457305" y="1115274"/>
                  <a:ext cx="97047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2" name="Group 71"/>
              <p:cNvGrpSpPr/>
              <p:nvPr/>
            </p:nvGrpSpPr>
            <p:grpSpPr>
              <a:xfrm>
                <a:off x="4684545" y="2145900"/>
                <a:ext cx="1314382" cy="919920"/>
                <a:chOff x="4684797" y="2132621"/>
                <a:chExt cx="1278297" cy="933695"/>
              </a:xfrm>
            </p:grpSpPr>
            <p:sp>
              <p:nvSpPr>
                <p:cNvPr id="85" name="Rectangle 3"/>
                <p:cNvSpPr/>
                <p:nvPr/>
              </p:nvSpPr>
              <p:spPr>
                <a:xfrm>
                  <a:off x="4684797" y="2164496"/>
                  <a:ext cx="438576" cy="878014"/>
                </a:xfrm>
                <a:custGeom>
                  <a:avLst/>
                  <a:gdLst>
                    <a:gd name="connsiteX0" fmla="*/ 0 w 428431"/>
                    <a:gd name="connsiteY0" fmla="*/ 0 h 828338"/>
                    <a:gd name="connsiteX1" fmla="*/ 428431 w 428431"/>
                    <a:gd name="connsiteY1" fmla="*/ 0 h 828338"/>
                    <a:gd name="connsiteX2" fmla="*/ 428431 w 428431"/>
                    <a:gd name="connsiteY2" fmla="*/ 828338 h 828338"/>
                    <a:gd name="connsiteX3" fmla="*/ 0 w 428431"/>
                    <a:gd name="connsiteY3" fmla="*/ 828338 h 828338"/>
                    <a:gd name="connsiteX4" fmla="*/ 0 w 428431"/>
                    <a:gd name="connsiteY4" fmla="*/ 0 h 828338"/>
                    <a:gd name="connsiteX0" fmla="*/ 0 w 428431"/>
                    <a:gd name="connsiteY0" fmla="*/ 14343 h 842681"/>
                    <a:gd name="connsiteX1" fmla="*/ 428431 w 428431"/>
                    <a:gd name="connsiteY1" fmla="*/ 14343 h 842681"/>
                    <a:gd name="connsiteX2" fmla="*/ 428431 w 428431"/>
                    <a:gd name="connsiteY2" fmla="*/ 842681 h 842681"/>
                    <a:gd name="connsiteX3" fmla="*/ 0 w 428431"/>
                    <a:gd name="connsiteY3" fmla="*/ 842681 h 842681"/>
                    <a:gd name="connsiteX4" fmla="*/ 0 w 428431"/>
                    <a:gd name="connsiteY4" fmla="*/ 14343 h 842681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30552 h 858890"/>
                    <a:gd name="connsiteX1" fmla="*/ 428431 w 428431"/>
                    <a:gd name="connsiteY1" fmla="*/ 30552 h 858890"/>
                    <a:gd name="connsiteX2" fmla="*/ 428431 w 428431"/>
                    <a:gd name="connsiteY2" fmla="*/ 858890 h 858890"/>
                    <a:gd name="connsiteX3" fmla="*/ 0 w 428431"/>
                    <a:gd name="connsiteY3" fmla="*/ 858890 h 858890"/>
                    <a:gd name="connsiteX4" fmla="*/ 0 w 428431"/>
                    <a:gd name="connsiteY4" fmla="*/ 30552 h 858890"/>
                    <a:gd name="connsiteX0" fmla="*/ 3173 w 431604"/>
                    <a:gd name="connsiteY0" fmla="*/ 30552 h 858890"/>
                    <a:gd name="connsiteX1" fmla="*/ 431604 w 431604"/>
                    <a:gd name="connsiteY1" fmla="*/ 30552 h 858890"/>
                    <a:gd name="connsiteX2" fmla="*/ 431604 w 431604"/>
                    <a:gd name="connsiteY2" fmla="*/ 858890 h 858890"/>
                    <a:gd name="connsiteX3" fmla="*/ 3173 w 431604"/>
                    <a:gd name="connsiteY3" fmla="*/ 858890 h 858890"/>
                    <a:gd name="connsiteX4" fmla="*/ 3173 w 431604"/>
                    <a:gd name="connsiteY4" fmla="*/ 30552 h 858890"/>
                    <a:gd name="connsiteX0" fmla="*/ 3173 w 431604"/>
                    <a:gd name="connsiteY0" fmla="*/ 30552 h 878014"/>
                    <a:gd name="connsiteX1" fmla="*/ 431604 w 431604"/>
                    <a:gd name="connsiteY1" fmla="*/ 30552 h 878014"/>
                    <a:gd name="connsiteX2" fmla="*/ 431604 w 431604"/>
                    <a:gd name="connsiteY2" fmla="*/ 858890 h 878014"/>
                    <a:gd name="connsiteX3" fmla="*/ 3173 w 431604"/>
                    <a:gd name="connsiteY3" fmla="*/ 858890 h 878014"/>
                    <a:gd name="connsiteX4" fmla="*/ 3173 w 431604"/>
                    <a:gd name="connsiteY4" fmla="*/ 30552 h 878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1604" h="878014">
                      <a:moveTo>
                        <a:pt x="3173" y="30552"/>
                      </a:moveTo>
                      <a:cubicBezTo>
                        <a:pt x="145983" y="-1721"/>
                        <a:pt x="283415" y="-17858"/>
                        <a:pt x="431604" y="30552"/>
                      </a:cubicBezTo>
                      <a:lnTo>
                        <a:pt x="431604" y="858890"/>
                      </a:lnTo>
                      <a:cubicBezTo>
                        <a:pt x="288794" y="858890"/>
                        <a:pt x="160675" y="901921"/>
                        <a:pt x="3173" y="858890"/>
                      </a:cubicBezTo>
                      <a:cubicBezTo>
                        <a:pt x="-14006" y="620428"/>
                        <a:pt x="46204" y="312044"/>
                        <a:pt x="3173" y="30552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 flipH="1">
                  <a:off x="5489031" y="2132621"/>
                  <a:ext cx="474063" cy="933695"/>
                </a:xfrm>
                <a:custGeom>
                  <a:avLst/>
                  <a:gdLst>
                    <a:gd name="connsiteX0" fmla="*/ 0 w 428431"/>
                    <a:gd name="connsiteY0" fmla="*/ 0 h 828338"/>
                    <a:gd name="connsiteX1" fmla="*/ 428431 w 428431"/>
                    <a:gd name="connsiteY1" fmla="*/ 0 h 828338"/>
                    <a:gd name="connsiteX2" fmla="*/ 428431 w 428431"/>
                    <a:gd name="connsiteY2" fmla="*/ 828338 h 828338"/>
                    <a:gd name="connsiteX3" fmla="*/ 0 w 428431"/>
                    <a:gd name="connsiteY3" fmla="*/ 828338 h 828338"/>
                    <a:gd name="connsiteX4" fmla="*/ 0 w 428431"/>
                    <a:gd name="connsiteY4" fmla="*/ 0 h 828338"/>
                    <a:gd name="connsiteX0" fmla="*/ 0 w 428431"/>
                    <a:gd name="connsiteY0" fmla="*/ 14343 h 842681"/>
                    <a:gd name="connsiteX1" fmla="*/ 428431 w 428431"/>
                    <a:gd name="connsiteY1" fmla="*/ 14343 h 842681"/>
                    <a:gd name="connsiteX2" fmla="*/ 428431 w 428431"/>
                    <a:gd name="connsiteY2" fmla="*/ 842681 h 842681"/>
                    <a:gd name="connsiteX3" fmla="*/ 0 w 428431"/>
                    <a:gd name="connsiteY3" fmla="*/ 842681 h 842681"/>
                    <a:gd name="connsiteX4" fmla="*/ 0 w 428431"/>
                    <a:gd name="connsiteY4" fmla="*/ 14343 h 842681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30552 h 858890"/>
                    <a:gd name="connsiteX1" fmla="*/ 428431 w 428431"/>
                    <a:gd name="connsiteY1" fmla="*/ 30552 h 858890"/>
                    <a:gd name="connsiteX2" fmla="*/ 428431 w 428431"/>
                    <a:gd name="connsiteY2" fmla="*/ 858890 h 858890"/>
                    <a:gd name="connsiteX3" fmla="*/ 0 w 428431"/>
                    <a:gd name="connsiteY3" fmla="*/ 858890 h 858890"/>
                    <a:gd name="connsiteX4" fmla="*/ 0 w 428431"/>
                    <a:gd name="connsiteY4" fmla="*/ 30552 h 858890"/>
                    <a:gd name="connsiteX0" fmla="*/ 3173 w 431604"/>
                    <a:gd name="connsiteY0" fmla="*/ 30552 h 858890"/>
                    <a:gd name="connsiteX1" fmla="*/ 431604 w 431604"/>
                    <a:gd name="connsiteY1" fmla="*/ 30552 h 858890"/>
                    <a:gd name="connsiteX2" fmla="*/ 431604 w 431604"/>
                    <a:gd name="connsiteY2" fmla="*/ 858890 h 858890"/>
                    <a:gd name="connsiteX3" fmla="*/ 3173 w 431604"/>
                    <a:gd name="connsiteY3" fmla="*/ 858890 h 858890"/>
                    <a:gd name="connsiteX4" fmla="*/ 3173 w 431604"/>
                    <a:gd name="connsiteY4" fmla="*/ 30552 h 858890"/>
                    <a:gd name="connsiteX0" fmla="*/ 3173 w 431604"/>
                    <a:gd name="connsiteY0" fmla="*/ 30552 h 878014"/>
                    <a:gd name="connsiteX1" fmla="*/ 431604 w 431604"/>
                    <a:gd name="connsiteY1" fmla="*/ 30552 h 878014"/>
                    <a:gd name="connsiteX2" fmla="*/ 431604 w 431604"/>
                    <a:gd name="connsiteY2" fmla="*/ 858890 h 878014"/>
                    <a:gd name="connsiteX3" fmla="*/ 3173 w 431604"/>
                    <a:gd name="connsiteY3" fmla="*/ 858890 h 878014"/>
                    <a:gd name="connsiteX4" fmla="*/ 3173 w 431604"/>
                    <a:gd name="connsiteY4" fmla="*/ 30552 h 878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1604" h="878014">
                      <a:moveTo>
                        <a:pt x="3173" y="30552"/>
                      </a:moveTo>
                      <a:cubicBezTo>
                        <a:pt x="145983" y="-1721"/>
                        <a:pt x="283415" y="-17858"/>
                        <a:pt x="431604" y="30552"/>
                      </a:cubicBezTo>
                      <a:lnTo>
                        <a:pt x="431604" y="858890"/>
                      </a:lnTo>
                      <a:cubicBezTo>
                        <a:pt x="288794" y="858890"/>
                        <a:pt x="160675" y="901921"/>
                        <a:pt x="3173" y="858890"/>
                      </a:cubicBezTo>
                      <a:cubicBezTo>
                        <a:pt x="-14006" y="620428"/>
                        <a:pt x="46204" y="312044"/>
                        <a:pt x="3173" y="30552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" name="Rectangle 86"/>
                <p:cNvSpPr/>
                <p:nvPr/>
              </p:nvSpPr>
              <p:spPr>
                <a:xfrm>
                  <a:off x="5040006" y="2443340"/>
                  <a:ext cx="605116" cy="594042"/>
                </a:xfrm>
                <a:prstGeom prst="rect">
                  <a:avLst/>
                </a:pr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72"/>
              <p:cNvGrpSpPr/>
              <p:nvPr/>
            </p:nvGrpSpPr>
            <p:grpSpPr>
              <a:xfrm rot="415275">
                <a:off x="5065845" y="2133307"/>
                <a:ext cx="288563" cy="473007"/>
                <a:chOff x="7882888" y="2119407"/>
                <a:chExt cx="191627" cy="394977"/>
              </a:xfrm>
              <a:solidFill>
                <a:srgbClr val="E8DFDB"/>
              </a:solidFill>
            </p:grpSpPr>
            <p:sp>
              <p:nvSpPr>
                <p:cNvPr id="83" name="Right Triangle 45"/>
                <p:cNvSpPr/>
                <p:nvPr/>
              </p:nvSpPr>
              <p:spPr>
                <a:xfrm>
                  <a:off x="7882888" y="2119407"/>
                  <a:ext cx="164721" cy="257026"/>
                </a:xfrm>
                <a:custGeom>
                  <a:avLst/>
                  <a:gdLst>
                    <a:gd name="connsiteX0" fmla="*/ 0 w 256814"/>
                    <a:gd name="connsiteY0" fmla="*/ 232041 h 232041"/>
                    <a:gd name="connsiteX1" fmla="*/ 0 w 256814"/>
                    <a:gd name="connsiteY1" fmla="*/ 0 h 232041"/>
                    <a:gd name="connsiteX2" fmla="*/ 256814 w 256814"/>
                    <a:gd name="connsiteY2" fmla="*/ 232041 h 232041"/>
                    <a:gd name="connsiteX3" fmla="*/ 0 w 256814"/>
                    <a:gd name="connsiteY3" fmla="*/ 232041 h 232041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6236"/>
                    <a:gd name="connsiteX1" fmla="*/ 0 w 256814"/>
                    <a:gd name="connsiteY1" fmla="*/ 0 h 256236"/>
                    <a:gd name="connsiteX2" fmla="*/ 256814 w 256814"/>
                    <a:gd name="connsiteY2" fmla="*/ 232041 h 256236"/>
                    <a:gd name="connsiteX3" fmla="*/ 0 w 256814"/>
                    <a:gd name="connsiteY3" fmla="*/ 232041 h 256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6814" h="256236">
                      <a:moveTo>
                        <a:pt x="0" y="232041"/>
                      </a:moveTo>
                      <a:cubicBezTo>
                        <a:pt x="18661" y="154694"/>
                        <a:pt x="0" y="77347"/>
                        <a:pt x="0" y="0"/>
                      </a:cubicBezTo>
                      <a:cubicBezTo>
                        <a:pt x="85605" y="77347"/>
                        <a:pt x="152548" y="173355"/>
                        <a:pt x="256814" y="232041"/>
                      </a:cubicBezTo>
                      <a:cubicBezTo>
                        <a:pt x="171209" y="275584"/>
                        <a:pt x="79384" y="250702"/>
                        <a:pt x="0" y="23204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Right Triangle 47"/>
                <p:cNvSpPr/>
                <p:nvPr/>
              </p:nvSpPr>
              <p:spPr>
                <a:xfrm rot="4388416" flipV="1">
                  <a:off x="7957203" y="2397071"/>
                  <a:ext cx="150110" cy="84515"/>
                </a:xfrm>
                <a:custGeom>
                  <a:avLst/>
                  <a:gdLst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10" h="84515">
                      <a:moveTo>
                        <a:pt x="0" y="84515"/>
                      </a:moveTo>
                      <a:lnTo>
                        <a:pt x="0" y="0"/>
                      </a:lnTo>
                      <a:cubicBezTo>
                        <a:pt x="47970" y="46778"/>
                        <a:pt x="100073" y="56343"/>
                        <a:pt x="150110" y="84515"/>
                      </a:cubicBezTo>
                      <a:lnTo>
                        <a:pt x="0" y="84515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73"/>
              <p:cNvGrpSpPr/>
              <p:nvPr/>
            </p:nvGrpSpPr>
            <p:grpSpPr>
              <a:xfrm rot="20244866" flipH="1">
                <a:off x="5281594" y="2132448"/>
                <a:ext cx="306997" cy="476773"/>
                <a:chOff x="7882888" y="2119407"/>
                <a:chExt cx="191627" cy="394977"/>
              </a:xfrm>
              <a:solidFill>
                <a:srgbClr val="E8DFDB"/>
              </a:solidFill>
            </p:grpSpPr>
            <p:sp>
              <p:nvSpPr>
                <p:cNvPr id="81" name="Right Triangle 45"/>
                <p:cNvSpPr/>
                <p:nvPr/>
              </p:nvSpPr>
              <p:spPr>
                <a:xfrm>
                  <a:off x="7882888" y="2119407"/>
                  <a:ext cx="164721" cy="257026"/>
                </a:xfrm>
                <a:custGeom>
                  <a:avLst/>
                  <a:gdLst>
                    <a:gd name="connsiteX0" fmla="*/ 0 w 256814"/>
                    <a:gd name="connsiteY0" fmla="*/ 232041 h 232041"/>
                    <a:gd name="connsiteX1" fmla="*/ 0 w 256814"/>
                    <a:gd name="connsiteY1" fmla="*/ 0 h 232041"/>
                    <a:gd name="connsiteX2" fmla="*/ 256814 w 256814"/>
                    <a:gd name="connsiteY2" fmla="*/ 232041 h 232041"/>
                    <a:gd name="connsiteX3" fmla="*/ 0 w 256814"/>
                    <a:gd name="connsiteY3" fmla="*/ 232041 h 232041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6236"/>
                    <a:gd name="connsiteX1" fmla="*/ 0 w 256814"/>
                    <a:gd name="connsiteY1" fmla="*/ 0 h 256236"/>
                    <a:gd name="connsiteX2" fmla="*/ 256814 w 256814"/>
                    <a:gd name="connsiteY2" fmla="*/ 232041 h 256236"/>
                    <a:gd name="connsiteX3" fmla="*/ 0 w 256814"/>
                    <a:gd name="connsiteY3" fmla="*/ 232041 h 256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6814" h="256236">
                      <a:moveTo>
                        <a:pt x="0" y="232041"/>
                      </a:moveTo>
                      <a:cubicBezTo>
                        <a:pt x="18661" y="154694"/>
                        <a:pt x="0" y="77347"/>
                        <a:pt x="0" y="0"/>
                      </a:cubicBezTo>
                      <a:cubicBezTo>
                        <a:pt x="85605" y="77347"/>
                        <a:pt x="152548" y="173355"/>
                        <a:pt x="256814" y="232041"/>
                      </a:cubicBezTo>
                      <a:cubicBezTo>
                        <a:pt x="171209" y="275584"/>
                        <a:pt x="79384" y="250702"/>
                        <a:pt x="0" y="23204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ight Triangle 47"/>
                <p:cNvSpPr/>
                <p:nvPr/>
              </p:nvSpPr>
              <p:spPr>
                <a:xfrm rot="4388416" flipV="1">
                  <a:off x="7957203" y="2397071"/>
                  <a:ext cx="150110" cy="84515"/>
                </a:xfrm>
                <a:custGeom>
                  <a:avLst/>
                  <a:gdLst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10" h="84515">
                      <a:moveTo>
                        <a:pt x="0" y="84515"/>
                      </a:moveTo>
                      <a:lnTo>
                        <a:pt x="0" y="0"/>
                      </a:lnTo>
                      <a:cubicBezTo>
                        <a:pt x="47970" y="46778"/>
                        <a:pt x="100073" y="56343"/>
                        <a:pt x="150110" y="84515"/>
                      </a:cubicBezTo>
                      <a:lnTo>
                        <a:pt x="0" y="84515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Freeform 74"/>
              <p:cNvSpPr/>
              <p:nvPr/>
            </p:nvSpPr>
            <p:spPr>
              <a:xfrm>
                <a:off x="4466493" y="2128584"/>
                <a:ext cx="1564067" cy="3291083"/>
              </a:xfrm>
              <a:custGeom>
                <a:avLst/>
                <a:gdLst>
                  <a:gd name="connsiteX0" fmla="*/ 274320 w 1372072"/>
                  <a:gd name="connsiteY0" fmla="*/ 71448 h 3210366"/>
                  <a:gd name="connsiteX1" fmla="*/ 365760 w 1372072"/>
                  <a:gd name="connsiteY1" fmla="*/ 36278 h 3210366"/>
                  <a:gd name="connsiteX2" fmla="*/ 429064 w 1372072"/>
                  <a:gd name="connsiteY2" fmla="*/ 99583 h 3210366"/>
                  <a:gd name="connsiteX3" fmla="*/ 485335 w 1372072"/>
                  <a:gd name="connsiteY3" fmla="*/ 212125 h 3210366"/>
                  <a:gd name="connsiteX4" fmla="*/ 534572 w 1372072"/>
                  <a:gd name="connsiteY4" fmla="*/ 317632 h 3210366"/>
                  <a:gd name="connsiteX5" fmla="*/ 583809 w 1372072"/>
                  <a:gd name="connsiteY5" fmla="*/ 472377 h 3210366"/>
                  <a:gd name="connsiteX6" fmla="*/ 583809 w 1372072"/>
                  <a:gd name="connsiteY6" fmla="*/ 528648 h 3210366"/>
                  <a:gd name="connsiteX7" fmla="*/ 583809 w 1372072"/>
                  <a:gd name="connsiteY7" fmla="*/ 584918 h 3210366"/>
                  <a:gd name="connsiteX8" fmla="*/ 717452 w 1372072"/>
                  <a:gd name="connsiteY8" fmla="*/ 606020 h 3210366"/>
                  <a:gd name="connsiteX9" fmla="*/ 879230 w 1372072"/>
                  <a:gd name="connsiteY9" fmla="*/ 627121 h 3210366"/>
                  <a:gd name="connsiteX10" fmla="*/ 998806 w 1372072"/>
                  <a:gd name="connsiteY10" fmla="*/ 613054 h 3210366"/>
                  <a:gd name="connsiteX11" fmla="*/ 1104313 w 1372072"/>
                  <a:gd name="connsiteY11" fmla="*/ 591952 h 3210366"/>
                  <a:gd name="connsiteX12" fmla="*/ 1139483 w 1372072"/>
                  <a:gd name="connsiteY12" fmla="*/ 542715 h 3210366"/>
                  <a:gd name="connsiteX13" fmla="*/ 1139483 w 1372072"/>
                  <a:gd name="connsiteY13" fmla="*/ 542715 h 3210366"/>
                  <a:gd name="connsiteX14" fmla="*/ 1132449 w 1372072"/>
                  <a:gd name="connsiteY14" fmla="*/ 500512 h 3210366"/>
                  <a:gd name="connsiteX15" fmla="*/ 1132449 w 1372072"/>
                  <a:gd name="connsiteY15" fmla="*/ 451275 h 3210366"/>
                  <a:gd name="connsiteX16" fmla="*/ 1146517 w 1372072"/>
                  <a:gd name="connsiteY16" fmla="*/ 282463 h 3210366"/>
                  <a:gd name="connsiteX17" fmla="*/ 1097280 w 1372072"/>
                  <a:gd name="connsiteY17" fmla="*/ 99583 h 3210366"/>
                  <a:gd name="connsiteX18" fmla="*/ 1062110 w 1372072"/>
                  <a:gd name="connsiteY18" fmla="*/ 15177 h 3210366"/>
                  <a:gd name="connsiteX19" fmla="*/ 1055077 w 1372072"/>
                  <a:gd name="connsiteY19" fmla="*/ 1109 h 3210366"/>
                  <a:gd name="connsiteX20" fmla="*/ 1146517 w 1372072"/>
                  <a:gd name="connsiteY20" fmla="*/ 29245 h 3210366"/>
                  <a:gd name="connsiteX21" fmla="*/ 1167618 w 1372072"/>
                  <a:gd name="connsiteY21" fmla="*/ 43312 h 3210366"/>
                  <a:gd name="connsiteX22" fmla="*/ 1209821 w 1372072"/>
                  <a:gd name="connsiteY22" fmla="*/ 141786 h 3210366"/>
                  <a:gd name="connsiteX23" fmla="*/ 1252024 w 1372072"/>
                  <a:gd name="connsiteY23" fmla="*/ 275429 h 3210366"/>
                  <a:gd name="connsiteX24" fmla="*/ 1252024 w 1372072"/>
                  <a:gd name="connsiteY24" fmla="*/ 373903 h 3210366"/>
                  <a:gd name="connsiteX25" fmla="*/ 1237957 w 1372072"/>
                  <a:gd name="connsiteY25" fmla="*/ 444241 h 3210366"/>
                  <a:gd name="connsiteX26" fmla="*/ 1237957 w 1372072"/>
                  <a:gd name="connsiteY26" fmla="*/ 507546 h 3210366"/>
                  <a:gd name="connsiteX27" fmla="*/ 1195753 w 1372072"/>
                  <a:gd name="connsiteY27" fmla="*/ 570851 h 3210366"/>
                  <a:gd name="connsiteX28" fmla="*/ 1188720 w 1372072"/>
                  <a:gd name="connsiteY28" fmla="*/ 577885 h 3210366"/>
                  <a:gd name="connsiteX29" fmla="*/ 1237957 w 1372072"/>
                  <a:gd name="connsiteY29" fmla="*/ 620088 h 3210366"/>
                  <a:gd name="connsiteX30" fmla="*/ 1273126 w 1372072"/>
                  <a:gd name="connsiteY30" fmla="*/ 662291 h 3210366"/>
                  <a:gd name="connsiteX31" fmla="*/ 1308295 w 1372072"/>
                  <a:gd name="connsiteY31" fmla="*/ 704494 h 3210366"/>
                  <a:gd name="connsiteX32" fmla="*/ 1322363 w 1372072"/>
                  <a:gd name="connsiteY32" fmla="*/ 887374 h 3210366"/>
                  <a:gd name="connsiteX33" fmla="*/ 1343464 w 1372072"/>
                  <a:gd name="connsiteY33" fmla="*/ 1154660 h 3210366"/>
                  <a:gd name="connsiteX34" fmla="*/ 1357532 w 1372072"/>
                  <a:gd name="connsiteY34" fmla="*/ 1400845 h 3210366"/>
                  <a:gd name="connsiteX35" fmla="*/ 1357532 w 1372072"/>
                  <a:gd name="connsiteY35" fmla="*/ 1717368 h 3210366"/>
                  <a:gd name="connsiteX36" fmla="*/ 1364566 w 1372072"/>
                  <a:gd name="connsiteY36" fmla="*/ 2026857 h 3210366"/>
                  <a:gd name="connsiteX37" fmla="*/ 1371600 w 1372072"/>
                  <a:gd name="connsiteY37" fmla="*/ 2251940 h 3210366"/>
                  <a:gd name="connsiteX38" fmla="*/ 1350498 w 1372072"/>
                  <a:gd name="connsiteY38" fmla="*/ 2491091 h 3210366"/>
                  <a:gd name="connsiteX39" fmla="*/ 1343464 w 1372072"/>
                  <a:gd name="connsiteY39" fmla="*/ 2575497 h 3210366"/>
                  <a:gd name="connsiteX40" fmla="*/ 1343464 w 1372072"/>
                  <a:gd name="connsiteY40" fmla="*/ 2575497 h 3210366"/>
                  <a:gd name="connsiteX41" fmla="*/ 1329397 w 1372072"/>
                  <a:gd name="connsiteY41" fmla="*/ 2638801 h 3210366"/>
                  <a:gd name="connsiteX42" fmla="*/ 1350498 w 1372072"/>
                  <a:gd name="connsiteY42" fmla="*/ 2716174 h 3210366"/>
                  <a:gd name="connsiteX43" fmla="*/ 1371600 w 1372072"/>
                  <a:gd name="connsiteY43" fmla="*/ 2870918 h 3210366"/>
                  <a:gd name="connsiteX44" fmla="*/ 1357532 w 1372072"/>
                  <a:gd name="connsiteY44" fmla="*/ 2997528 h 3210366"/>
                  <a:gd name="connsiteX45" fmla="*/ 1350498 w 1372072"/>
                  <a:gd name="connsiteY45" fmla="*/ 3053798 h 3210366"/>
                  <a:gd name="connsiteX46" fmla="*/ 1266092 w 1372072"/>
                  <a:gd name="connsiteY46" fmla="*/ 3088968 h 3210366"/>
                  <a:gd name="connsiteX47" fmla="*/ 1146517 w 1372072"/>
                  <a:gd name="connsiteY47" fmla="*/ 3117103 h 3210366"/>
                  <a:gd name="connsiteX48" fmla="*/ 1019907 w 1372072"/>
                  <a:gd name="connsiteY48" fmla="*/ 3124137 h 3210366"/>
                  <a:gd name="connsiteX49" fmla="*/ 893298 w 1372072"/>
                  <a:gd name="connsiteY49" fmla="*/ 3138205 h 3210366"/>
                  <a:gd name="connsiteX50" fmla="*/ 801858 w 1372072"/>
                  <a:gd name="connsiteY50" fmla="*/ 3110069 h 3210366"/>
                  <a:gd name="connsiteX51" fmla="*/ 703384 w 1372072"/>
                  <a:gd name="connsiteY51" fmla="*/ 3074900 h 3210366"/>
                  <a:gd name="connsiteX52" fmla="*/ 675249 w 1372072"/>
                  <a:gd name="connsiteY52" fmla="*/ 3067866 h 3210366"/>
                  <a:gd name="connsiteX53" fmla="*/ 703384 w 1372072"/>
                  <a:gd name="connsiteY53" fmla="*/ 2884986 h 3210366"/>
                  <a:gd name="connsiteX54" fmla="*/ 717452 w 1372072"/>
                  <a:gd name="connsiteY54" fmla="*/ 2716174 h 3210366"/>
                  <a:gd name="connsiteX55" fmla="*/ 738553 w 1372072"/>
                  <a:gd name="connsiteY55" fmla="*/ 2519226 h 3210366"/>
                  <a:gd name="connsiteX56" fmla="*/ 731520 w 1372072"/>
                  <a:gd name="connsiteY56" fmla="*/ 2343380 h 3210366"/>
                  <a:gd name="connsiteX57" fmla="*/ 731520 w 1372072"/>
                  <a:gd name="connsiteY57" fmla="*/ 2244906 h 3210366"/>
                  <a:gd name="connsiteX58" fmla="*/ 703384 w 1372072"/>
                  <a:gd name="connsiteY58" fmla="*/ 2399651 h 3210366"/>
                  <a:gd name="connsiteX59" fmla="*/ 696350 w 1372072"/>
                  <a:gd name="connsiteY59" fmla="*/ 2603632 h 3210366"/>
                  <a:gd name="connsiteX60" fmla="*/ 682283 w 1372072"/>
                  <a:gd name="connsiteY60" fmla="*/ 2786512 h 3210366"/>
                  <a:gd name="connsiteX61" fmla="*/ 675249 w 1372072"/>
                  <a:gd name="connsiteY61" fmla="*/ 2955325 h 3210366"/>
                  <a:gd name="connsiteX62" fmla="*/ 668215 w 1372072"/>
                  <a:gd name="connsiteY62" fmla="*/ 3096001 h 3210366"/>
                  <a:gd name="connsiteX63" fmla="*/ 569741 w 1372072"/>
                  <a:gd name="connsiteY63" fmla="*/ 3152272 h 3210366"/>
                  <a:gd name="connsiteX64" fmla="*/ 569741 w 1372072"/>
                  <a:gd name="connsiteY64" fmla="*/ 3152272 h 3210366"/>
                  <a:gd name="connsiteX65" fmla="*/ 414997 w 1372072"/>
                  <a:gd name="connsiteY65" fmla="*/ 3201509 h 3210366"/>
                  <a:gd name="connsiteX66" fmla="*/ 309489 w 1372072"/>
                  <a:gd name="connsiteY66" fmla="*/ 3208543 h 3210366"/>
                  <a:gd name="connsiteX67" fmla="*/ 196947 w 1372072"/>
                  <a:gd name="connsiteY67" fmla="*/ 3180408 h 3210366"/>
                  <a:gd name="connsiteX68" fmla="*/ 126609 w 1372072"/>
                  <a:gd name="connsiteY68" fmla="*/ 3159306 h 3210366"/>
                  <a:gd name="connsiteX69" fmla="*/ 35169 w 1372072"/>
                  <a:gd name="connsiteY69" fmla="*/ 3145238 h 3210366"/>
                  <a:gd name="connsiteX70" fmla="*/ 0 w 1372072"/>
                  <a:gd name="connsiteY70" fmla="*/ 3053798 h 3210366"/>
                  <a:gd name="connsiteX71" fmla="*/ 0 w 1372072"/>
                  <a:gd name="connsiteY71" fmla="*/ 3053798 h 3210366"/>
                  <a:gd name="connsiteX72" fmla="*/ 7033 w 1372072"/>
                  <a:gd name="connsiteY72" fmla="*/ 2934223 h 3210366"/>
                  <a:gd name="connsiteX73" fmla="*/ 21101 w 1372072"/>
                  <a:gd name="connsiteY73" fmla="*/ 2842783 h 3210366"/>
                  <a:gd name="connsiteX74" fmla="*/ 56270 w 1372072"/>
                  <a:gd name="connsiteY74" fmla="*/ 2793546 h 3210366"/>
                  <a:gd name="connsiteX75" fmla="*/ 56270 w 1372072"/>
                  <a:gd name="connsiteY75" fmla="*/ 2659903 h 3210366"/>
                  <a:gd name="connsiteX76" fmla="*/ 70338 w 1372072"/>
                  <a:gd name="connsiteY76" fmla="*/ 2462955 h 3210366"/>
                  <a:gd name="connsiteX77" fmla="*/ 91440 w 1372072"/>
                  <a:gd name="connsiteY77" fmla="*/ 2230838 h 3210366"/>
                  <a:gd name="connsiteX78" fmla="*/ 140677 w 1372072"/>
                  <a:gd name="connsiteY78" fmla="*/ 2047958 h 3210366"/>
                  <a:gd name="connsiteX79" fmla="*/ 161778 w 1372072"/>
                  <a:gd name="connsiteY79" fmla="*/ 1879146 h 3210366"/>
                  <a:gd name="connsiteX80" fmla="*/ 161778 w 1372072"/>
                  <a:gd name="connsiteY80" fmla="*/ 1710334 h 3210366"/>
                  <a:gd name="connsiteX81" fmla="*/ 161778 w 1372072"/>
                  <a:gd name="connsiteY81" fmla="*/ 1576691 h 3210366"/>
                  <a:gd name="connsiteX82" fmla="*/ 189913 w 1372072"/>
                  <a:gd name="connsiteY82" fmla="*/ 1443048 h 3210366"/>
                  <a:gd name="connsiteX83" fmla="*/ 196947 w 1372072"/>
                  <a:gd name="connsiteY83" fmla="*/ 1295337 h 3210366"/>
                  <a:gd name="connsiteX84" fmla="*/ 203981 w 1372072"/>
                  <a:gd name="connsiteY84" fmla="*/ 1147626 h 3210366"/>
                  <a:gd name="connsiteX85" fmla="*/ 203981 w 1372072"/>
                  <a:gd name="connsiteY85" fmla="*/ 999915 h 3210366"/>
                  <a:gd name="connsiteX86" fmla="*/ 203981 w 1372072"/>
                  <a:gd name="connsiteY86" fmla="*/ 873306 h 3210366"/>
                  <a:gd name="connsiteX87" fmla="*/ 203981 w 1372072"/>
                  <a:gd name="connsiteY87" fmla="*/ 845171 h 3210366"/>
                  <a:gd name="connsiteX88" fmla="*/ 281353 w 1372072"/>
                  <a:gd name="connsiteY88" fmla="*/ 824069 h 3210366"/>
                  <a:gd name="connsiteX89" fmla="*/ 351692 w 1372072"/>
                  <a:gd name="connsiteY89" fmla="*/ 781866 h 3210366"/>
                  <a:gd name="connsiteX90" fmla="*/ 400929 w 1372072"/>
                  <a:gd name="connsiteY90" fmla="*/ 676358 h 3210366"/>
                  <a:gd name="connsiteX91" fmla="*/ 450166 w 1372072"/>
                  <a:gd name="connsiteY91" fmla="*/ 563817 h 3210366"/>
                  <a:gd name="connsiteX92" fmla="*/ 464233 w 1372072"/>
                  <a:gd name="connsiteY92" fmla="*/ 500512 h 3210366"/>
                  <a:gd name="connsiteX93" fmla="*/ 450166 w 1372072"/>
                  <a:gd name="connsiteY93" fmla="*/ 430174 h 3210366"/>
                  <a:gd name="connsiteX94" fmla="*/ 407963 w 1372072"/>
                  <a:gd name="connsiteY94" fmla="*/ 310598 h 3210366"/>
                  <a:gd name="connsiteX95" fmla="*/ 358726 w 1372072"/>
                  <a:gd name="connsiteY95" fmla="*/ 219158 h 3210366"/>
                  <a:gd name="connsiteX96" fmla="*/ 323557 w 1372072"/>
                  <a:gd name="connsiteY96" fmla="*/ 148820 h 3210366"/>
                  <a:gd name="connsiteX97" fmla="*/ 274320 w 1372072"/>
                  <a:gd name="connsiteY97" fmla="*/ 71448 h 321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</a:cxnLst>
                <a:rect l="l" t="t" r="r" b="b"/>
                <a:pathLst>
                  <a:path w="1372072" h="3210366">
                    <a:moveTo>
                      <a:pt x="274320" y="71448"/>
                    </a:moveTo>
                    <a:cubicBezTo>
                      <a:pt x="281354" y="52691"/>
                      <a:pt x="339969" y="31589"/>
                      <a:pt x="365760" y="36278"/>
                    </a:cubicBezTo>
                    <a:cubicBezTo>
                      <a:pt x="391551" y="40967"/>
                      <a:pt x="409135" y="70275"/>
                      <a:pt x="429064" y="99583"/>
                    </a:cubicBezTo>
                    <a:cubicBezTo>
                      <a:pt x="448993" y="128891"/>
                      <a:pt x="467750" y="175784"/>
                      <a:pt x="485335" y="212125"/>
                    </a:cubicBezTo>
                    <a:cubicBezTo>
                      <a:pt x="502920" y="248466"/>
                      <a:pt x="518160" y="274257"/>
                      <a:pt x="534572" y="317632"/>
                    </a:cubicBezTo>
                    <a:cubicBezTo>
                      <a:pt x="550984" y="361007"/>
                      <a:pt x="575603" y="437208"/>
                      <a:pt x="583809" y="472377"/>
                    </a:cubicBezTo>
                    <a:cubicBezTo>
                      <a:pt x="592015" y="507546"/>
                      <a:pt x="583809" y="528648"/>
                      <a:pt x="583809" y="528648"/>
                    </a:cubicBezTo>
                    <a:cubicBezTo>
                      <a:pt x="583809" y="547405"/>
                      <a:pt x="561535" y="572023"/>
                      <a:pt x="583809" y="584918"/>
                    </a:cubicBezTo>
                    <a:cubicBezTo>
                      <a:pt x="606083" y="597813"/>
                      <a:pt x="668215" y="598986"/>
                      <a:pt x="717452" y="606020"/>
                    </a:cubicBezTo>
                    <a:cubicBezTo>
                      <a:pt x="766689" y="613054"/>
                      <a:pt x="832338" y="625949"/>
                      <a:pt x="879230" y="627121"/>
                    </a:cubicBezTo>
                    <a:cubicBezTo>
                      <a:pt x="926122" y="628293"/>
                      <a:pt x="961292" y="618915"/>
                      <a:pt x="998806" y="613054"/>
                    </a:cubicBezTo>
                    <a:cubicBezTo>
                      <a:pt x="1036320" y="607193"/>
                      <a:pt x="1080867" y="603675"/>
                      <a:pt x="1104313" y="591952"/>
                    </a:cubicBezTo>
                    <a:cubicBezTo>
                      <a:pt x="1127759" y="580229"/>
                      <a:pt x="1139483" y="542715"/>
                      <a:pt x="1139483" y="542715"/>
                    </a:cubicBezTo>
                    <a:lnTo>
                      <a:pt x="1139483" y="542715"/>
                    </a:lnTo>
                    <a:cubicBezTo>
                      <a:pt x="1138311" y="535681"/>
                      <a:pt x="1133621" y="515752"/>
                      <a:pt x="1132449" y="500512"/>
                    </a:cubicBezTo>
                    <a:cubicBezTo>
                      <a:pt x="1131277" y="485272"/>
                      <a:pt x="1130104" y="487617"/>
                      <a:pt x="1132449" y="451275"/>
                    </a:cubicBezTo>
                    <a:cubicBezTo>
                      <a:pt x="1134794" y="414933"/>
                      <a:pt x="1152378" y="341078"/>
                      <a:pt x="1146517" y="282463"/>
                    </a:cubicBezTo>
                    <a:cubicBezTo>
                      <a:pt x="1140656" y="223848"/>
                      <a:pt x="1111348" y="144131"/>
                      <a:pt x="1097280" y="99583"/>
                    </a:cubicBezTo>
                    <a:cubicBezTo>
                      <a:pt x="1083212" y="55035"/>
                      <a:pt x="1062110" y="15177"/>
                      <a:pt x="1062110" y="15177"/>
                    </a:cubicBezTo>
                    <a:cubicBezTo>
                      <a:pt x="1055076" y="-1235"/>
                      <a:pt x="1041009" y="-1236"/>
                      <a:pt x="1055077" y="1109"/>
                    </a:cubicBezTo>
                    <a:cubicBezTo>
                      <a:pt x="1069145" y="3454"/>
                      <a:pt x="1146517" y="29245"/>
                      <a:pt x="1146517" y="29245"/>
                    </a:cubicBezTo>
                    <a:cubicBezTo>
                      <a:pt x="1165274" y="36279"/>
                      <a:pt x="1157067" y="24555"/>
                      <a:pt x="1167618" y="43312"/>
                    </a:cubicBezTo>
                    <a:cubicBezTo>
                      <a:pt x="1178169" y="62069"/>
                      <a:pt x="1195753" y="103100"/>
                      <a:pt x="1209821" y="141786"/>
                    </a:cubicBezTo>
                    <a:cubicBezTo>
                      <a:pt x="1223889" y="180472"/>
                      <a:pt x="1244990" y="236743"/>
                      <a:pt x="1252024" y="275429"/>
                    </a:cubicBezTo>
                    <a:cubicBezTo>
                      <a:pt x="1259058" y="314115"/>
                      <a:pt x="1254369" y="345768"/>
                      <a:pt x="1252024" y="373903"/>
                    </a:cubicBezTo>
                    <a:cubicBezTo>
                      <a:pt x="1249680" y="402038"/>
                      <a:pt x="1240302" y="421967"/>
                      <a:pt x="1237957" y="444241"/>
                    </a:cubicBezTo>
                    <a:cubicBezTo>
                      <a:pt x="1235613" y="466515"/>
                      <a:pt x="1244991" y="486444"/>
                      <a:pt x="1237957" y="507546"/>
                    </a:cubicBezTo>
                    <a:cubicBezTo>
                      <a:pt x="1230923" y="528648"/>
                      <a:pt x="1195753" y="570851"/>
                      <a:pt x="1195753" y="570851"/>
                    </a:cubicBezTo>
                    <a:cubicBezTo>
                      <a:pt x="1187547" y="582574"/>
                      <a:pt x="1181686" y="569679"/>
                      <a:pt x="1188720" y="577885"/>
                    </a:cubicBezTo>
                    <a:cubicBezTo>
                      <a:pt x="1195754" y="586091"/>
                      <a:pt x="1223889" y="606020"/>
                      <a:pt x="1237957" y="620088"/>
                    </a:cubicBezTo>
                    <a:cubicBezTo>
                      <a:pt x="1252025" y="634156"/>
                      <a:pt x="1273126" y="662291"/>
                      <a:pt x="1273126" y="662291"/>
                    </a:cubicBezTo>
                    <a:cubicBezTo>
                      <a:pt x="1284849" y="676359"/>
                      <a:pt x="1300089" y="666980"/>
                      <a:pt x="1308295" y="704494"/>
                    </a:cubicBezTo>
                    <a:cubicBezTo>
                      <a:pt x="1316501" y="742008"/>
                      <a:pt x="1316502" y="812346"/>
                      <a:pt x="1322363" y="887374"/>
                    </a:cubicBezTo>
                    <a:cubicBezTo>
                      <a:pt x="1328225" y="962402"/>
                      <a:pt x="1337603" y="1069082"/>
                      <a:pt x="1343464" y="1154660"/>
                    </a:cubicBezTo>
                    <a:cubicBezTo>
                      <a:pt x="1349325" y="1240238"/>
                      <a:pt x="1355187" y="1307060"/>
                      <a:pt x="1357532" y="1400845"/>
                    </a:cubicBezTo>
                    <a:cubicBezTo>
                      <a:pt x="1359877" y="1494630"/>
                      <a:pt x="1356360" y="1613033"/>
                      <a:pt x="1357532" y="1717368"/>
                    </a:cubicBezTo>
                    <a:cubicBezTo>
                      <a:pt x="1358704" y="1821703"/>
                      <a:pt x="1362221" y="1937762"/>
                      <a:pt x="1364566" y="2026857"/>
                    </a:cubicBezTo>
                    <a:cubicBezTo>
                      <a:pt x="1366911" y="2115952"/>
                      <a:pt x="1373945" y="2174568"/>
                      <a:pt x="1371600" y="2251940"/>
                    </a:cubicBezTo>
                    <a:cubicBezTo>
                      <a:pt x="1369255" y="2329312"/>
                      <a:pt x="1355187" y="2437165"/>
                      <a:pt x="1350498" y="2491091"/>
                    </a:cubicBezTo>
                    <a:cubicBezTo>
                      <a:pt x="1345809" y="2545017"/>
                      <a:pt x="1343464" y="2575497"/>
                      <a:pt x="1343464" y="2575497"/>
                    </a:cubicBezTo>
                    <a:lnTo>
                      <a:pt x="1343464" y="2575497"/>
                    </a:lnTo>
                    <a:cubicBezTo>
                      <a:pt x="1341120" y="2586048"/>
                      <a:pt x="1328225" y="2615355"/>
                      <a:pt x="1329397" y="2638801"/>
                    </a:cubicBezTo>
                    <a:cubicBezTo>
                      <a:pt x="1330569" y="2662247"/>
                      <a:pt x="1343464" y="2677488"/>
                      <a:pt x="1350498" y="2716174"/>
                    </a:cubicBezTo>
                    <a:cubicBezTo>
                      <a:pt x="1357532" y="2754860"/>
                      <a:pt x="1370428" y="2824026"/>
                      <a:pt x="1371600" y="2870918"/>
                    </a:cubicBezTo>
                    <a:cubicBezTo>
                      <a:pt x="1372772" y="2917810"/>
                      <a:pt x="1361049" y="2967048"/>
                      <a:pt x="1357532" y="2997528"/>
                    </a:cubicBezTo>
                    <a:cubicBezTo>
                      <a:pt x="1354015" y="3028008"/>
                      <a:pt x="1365738" y="3038558"/>
                      <a:pt x="1350498" y="3053798"/>
                    </a:cubicBezTo>
                    <a:cubicBezTo>
                      <a:pt x="1335258" y="3069038"/>
                      <a:pt x="1300089" y="3078417"/>
                      <a:pt x="1266092" y="3088968"/>
                    </a:cubicBezTo>
                    <a:cubicBezTo>
                      <a:pt x="1232095" y="3099519"/>
                      <a:pt x="1187548" y="3111242"/>
                      <a:pt x="1146517" y="3117103"/>
                    </a:cubicBezTo>
                    <a:cubicBezTo>
                      <a:pt x="1105486" y="3122964"/>
                      <a:pt x="1062110" y="3120620"/>
                      <a:pt x="1019907" y="3124137"/>
                    </a:cubicBezTo>
                    <a:cubicBezTo>
                      <a:pt x="977704" y="3127654"/>
                      <a:pt x="929640" y="3140550"/>
                      <a:pt x="893298" y="3138205"/>
                    </a:cubicBezTo>
                    <a:cubicBezTo>
                      <a:pt x="856956" y="3135860"/>
                      <a:pt x="833510" y="3120620"/>
                      <a:pt x="801858" y="3110069"/>
                    </a:cubicBezTo>
                    <a:cubicBezTo>
                      <a:pt x="770206" y="3099518"/>
                      <a:pt x="703384" y="3074900"/>
                      <a:pt x="703384" y="3074900"/>
                    </a:cubicBezTo>
                    <a:cubicBezTo>
                      <a:pt x="682283" y="3067866"/>
                      <a:pt x="675249" y="3099518"/>
                      <a:pt x="675249" y="3067866"/>
                    </a:cubicBezTo>
                    <a:cubicBezTo>
                      <a:pt x="675249" y="3036214"/>
                      <a:pt x="696350" y="2943601"/>
                      <a:pt x="703384" y="2884986"/>
                    </a:cubicBezTo>
                    <a:cubicBezTo>
                      <a:pt x="710418" y="2826371"/>
                      <a:pt x="711591" y="2777134"/>
                      <a:pt x="717452" y="2716174"/>
                    </a:cubicBezTo>
                    <a:cubicBezTo>
                      <a:pt x="723313" y="2655214"/>
                      <a:pt x="736208" y="2581358"/>
                      <a:pt x="738553" y="2519226"/>
                    </a:cubicBezTo>
                    <a:cubicBezTo>
                      <a:pt x="740898" y="2457094"/>
                      <a:pt x="732692" y="2389100"/>
                      <a:pt x="731520" y="2343380"/>
                    </a:cubicBezTo>
                    <a:cubicBezTo>
                      <a:pt x="730348" y="2297660"/>
                      <a:pt x="736209" y="2235528"/>
                      <a:pt x="731520" y="2244906"/>
                    </a:cubicBezTo>
                    <a:cubicBezTo>
                      <a:pt x="726831" y="2254284"/>
                      <a:pt x="709246" y="2339863"/>
                      <a:pt x="703384" y="2399651"/>
                    </a:cubicBezTo>
                    <a:cubicBezTo>
                      <a:pt x="697522" y="2459439"/>
                      <a:pt x="699867" y="2539155"/>
                      <a:pt x="696350" y="2603632"/>
                    </a:cubicBezTo>
                    <a:cubicBezTo>
                      <a:pt x="692833" y="2668109"/>
                      <a:pt x="685800" y="2727897"/>
                      <a:pt x="682283" y="2786512"/>
                    </a:cubicBezTo>
                    <a:cubicBezTo>
                      <a:pt x="678766" y="2845127"/>
                      <a:pt x="677594" y="2903744"/>
                      <a:pt x="675249" y="2955325"/>
                    </a:cubicBezTo>
                    <a:cubicBezTo>
                      <a:pt x="672904" y="3006906"/>
                      <a:pt x="685800" y="3063177"/>
                      <a:pt x="668215" y="3096001"/>
                    </a:cubicBezTo>
                    <a:cubicBezTo>
                      <a:pt x="650630" y="3128825"/>
                      <a:pt x="569741" y="3152272"/>
                      <a:pt x="569741" y="3152272"/>
                    </a:cubicBezTo>
                    <a:lnTo>
                      <a:pt x="569741" y="3152272"/>
                    </a:lnTo>
                    <a:cubicBezTo>
                      <a:pt x="543950" y="3160478"/>
                      <a:pt x="458372" y="3192131"/>
                      <a:pt x="414997" y="3201509"/>
                    </a:cubicBezTo>
                    <a:cubicBezTo>
                      <a:pt x="371622" y="3210887"/>
                      <a:pt x="345831" y="3212060"/>
                      <a:pt x="309489" y="3208543"/>
                    </a:cubicBezTo>
                    <a:cubicBezTo>
                      <a:pt x="273147" y="3205026"/>
                      <a:pt x="227427" y="3188614"/>
                      <a:pt x="196947" y="3180408"/>
                    </a:cubicBezTo>
                    <a:cubicBezTo>
                      <a:pt x="166467" y="3172202"/>
                      <a:pt x="153572" y="3165168"/>
                      <a:pt x="126609" y="3159306"/>
                    </a:cubicBezTo>
                    <a:cubicBezTo>
                      <a:pt x="99646" y="3153444"/>
                      <a:pt x="56270" y="3162823"/>
                      <a:pt x="35169" y="3145238"/>
                    </a:cubicBezTo>
                    <a:cubicBezTo>
                      <a:pt x="14068" y="3127653"/>
                      <a:pt x="0" y="3053798"/>
                      <a:pt x="0" y="3053798"/>
                    </a:cubicBezTo>
                    <a:lnTo>
                      <a:pt x="0" y="3053798"/>
                    </a:lnTo>
                    <a:cubicBezTo>
                      <a:pt x="1172" y="3033869"/>
                      <a:pt x="3516" y="2969392"/>
                      <a:pt x="7033" y="2934223"/>
                    </a:cubicBezTo>
                    <a:cubicBezTo>
                      <a:pt x="10550" y="2899054"/>
                      <a:pt x="12895" y="2866229"/>
                      <a:pt x="21101" y="2842783"/>
                    </a:cubicBezTo>
                    <a:cubicBezTo>
                      <a:pt x="29307" y="2819337"/>
                      <a:pt x="50409" y="2824026"/>
                      <a:pt x="56270" y="2793546"/>
                    </a:cubicBezTo>
                    <a:cubicBezTo>
                      <a:pt x="62131" y="2763066"/>
                      <a:pt x="53925" y="2715001"/>
                      <a:pt x="56270" y="2659903"/>
                    </a:cubicBezTo>
                    <a:cubicBezTo>
                      <a:pt x="58615" y="2604805"/>
                      <a:pt x="64476" y="2534466"/>
                      <a:pt x="70338" y="2462955"/>
                    </a:cubicBezTo>
                    <a:cubicBezTo>
                      <a:pt x="76200" y="2391444"/>
                      <a:pt x="79717" y="2300004"/>
                      <a:pt x="91440" y="2230838"/>
                    </a:cubicBezTo>
                    <a:cubicBezTo>
                      <a:pt x="103163" y="2161672"/>
                      <a:pt x="128954" y="2106573"/>
                      <a:pt x="140677" y="2047958"/>
                    </a:cubicBezTo>
                    <a:cubicBezTo>
                      <a:pt x="152400" y="1989343"/>
                      <a:pt x="158261" y="1935417"/>
                      <a:pt x="161778" y="1879146"/>
                    </a:cubicBezTo>
                    <a:cubicBezTo>
                      <a:pt x="165295" y="1822875"/>
                      <a:pt x="161778" y="1710334"/>
                      <a:pt x="161778" y="1710334"/>
                    </a:cubicBezTo>
                    <a:cubicBezTo>
                      <a:pt x="161778" y="1659925"/>
                      <a:pt x="157089" y="1621239"/>
                      <a:pt x="161778" y="1576691"/>
                    </a:cubicBezTo>
                    <a:cubicBezTo>
                      <a:pt x="166467" y="1532143"/>
                      <a:pt x="184052" y="1489940"/>
                      <a:pt x="189913" y="1443048"/>
                    </a:cubicBezTo>
                    <a:cubicBezTo>
                      <a:pt x="195774" y="1396156"/>
                      <a:pt x="196947" y="1295337"/>
                      <a:pt x="196947" y="1295337"/>
                    </a:cubicBezTo>
                    <a:cubicBezTo>
                      <a:pt x="199292" y="1246100"/>
                      <a:pt x="202809" y="1196863"/>
                      <a:pt x="203981" y="1147626"/>
                    </a:cubicBezTo>
                    <a:cubicBezTo>
                      <a:pt x="205153" y="1098389"/>
                      <a:pt x="203981" y="999915"/>
                      <a:pt x="203981" y="999915"/>
                    </a:cubicBezTo>
                    <a:lnTo>
                      <a:pt x="203981" y="873306"/>
                    </a:lnTo>
                    <a:cubicBezTo>
                      <a:pt x="203981" y="847515"/>
                      <a:pt x="191086" y="853377"/>
                      <a:pt x="203981" y="845171"/>
                    </a:cubicBezTo>
                    <a:cubicBezTo>
                      <a:pt x="216876" y="836965"/>
                      <a:pt x="256735" y="834620"/>
                      <a:pt x="281353" y="824069"/>
                    </a:cubicBezTo>
                    <a:cubicBezTo>
                      <a:pt x="305971" y="813518"/>
                      <a:pt x="331763" y="806484"/>
                      <a:pt x="351692" y="781866"/>
                    </a:cubicBezTo>
                    <a:cubicBezTo>
                      <a:pt x="371621" y="757248"/>
                      <a:pt x="384517" y="712700"/>
                      <a:pt x="400929" y="676358"/>
                    </a:cubicBezTo>
                    <a:cubicBezTo>
                      <a:pt x="417341" y="640017"/>
                      <a:pt x="439615" y="593125"/>
                      <a:pt x="450166" y="563817"/>
                    </a:cubicBezTo>
                    <a:cubicBezTo>
                      <a:pt x="460717" y="534509"/>
                      <a:pt x="464233" y="522786"/>
                      <a:pt x="464233" y="500512"/>
                    </a:cubicBezTo>
                    <a:cubicBezTo>
                      <a:pt x="464233" y="478238"/>
                      <a:pt x="459544" y="461826"/>
                      <a:pt x="450166" y="430174"/>
                    </a:cubicBezTo>
                    <a:cubicBezTo>
                      <a:pt x="440788" y="398522"/>
                      <a:pt x="423203" y="345767"/>
                      <a:pt x="407963" y="310598"/>
                    </a:cubicBezTo>
                    <a:cubicBezTo>
                      <a:pt x="392723" y="275429"/>
                      <a:pt x="372794" y="246121"/>
                      <a:pt x="358726" y="219158"/>
                    </a:cubicBezTo>
                    <a:cubicBezTo>
                      <a:pt x="344658" y="192195"/>
                      <a:pt x="334108" y="167577"/>
                      <a:pt x="323557" y="148820"/>
                    </a:cubicBezTo>
                    <a:cubicBezTo>
                      <a:pt x="313006" y="130063"/>
                      <a:pt x="267286" y="90205"/>
                      <a:pt x="274320" y="71448"/>
                    </a:cubicBezTo>
                    <a:close/>
                  </a:path>
                </a:pathLst>
              </a:custGeom>
              <a:solidFill>
                <a:srgbClr val="08466F"/>
              </a:solidFill>
              <a:ln>
                <a:solidFill>
                  <a:srgbClr val="0A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5137661" y="3229662"/>
                <a:ext cx="1216687" cy="421492"/>
              </a:xfrm>
              <a:custGeom>
                <a:avLst/>
                <a:gdLst>
                  <a:gd name="connsiteX0" fmla="*/ 179529 w 961872"/>
                  <a:gd name="connsiteY0" fmla="*/ 391 h 395021"/>
                  <a:gd name="connsiteX1" fmla="*/ 369442 w 961872"/>
                  <a:gd name="connsiteY1" fmla="*/ 77764 h 395021"/>
                  <a:gd name="connsiteX2" fmla="*/ 594526 w 961872"/>
                  <a:gd name="connsiteY2" fmla="*/ 141068 h 395021"/>
                  <a:gd name="connsiteX3" fmla="*/ 854778 w 961872"/>
                  <a:gd name="connsiteY3" fmla="*/ 162170 h 395021"/>
                  <a:gd name="connsiteX4" fmla="*/ 960286 w 961872"/>
                  <a:gd name="connsiteY4" fmla="*/ 204373 h 395021"/>
                  <a:gd name="connsiteX5" fmla="*/ 911049 w 961872"/>
                  <a:gd name="connsiteY5" fmla="*/ 225475 h 395021"/>
                  <a:gd name="connsiteX6" fmla="*/ 854778 w 961872"/>
                  <a:gd name="connsiteY6" fmla="*/ 225475 h 395021"/>
                  <a:gd name="connsiteX7" fmla="*/ 819609 w 961872"/>
                  <a:gd name="connsiteY7" fmla="*/ 225475 h 395021"/>
                  <a:gd name="connsiteX8" fmla="*/ 833676 w 961872"/>
                  <a:gd name="connsiteY8" fmla="*/ 260644 h 395021"/>
                  <a:gd name="connsiteX9" fmla="*/ 939184 w 961872"/>
                  <a:gd name="connsiteY9" fmla="*/ 267678 h 395021"/>
                  <a:gd name="connsiteX10" fmla="*/ 960286 w 961872"/>
                  <a:gd name="connsiteY10" fmla="*/ 323948 h 395021"/>
                  <a:gd name="connsiteX11" fmla="*/ 953252 w 961872"/>
                  <a:gd name="connsiteY11" fmla="*/ 373185 h 395021"/>
                  <a:gd name="connsiteX12" fmla="*/ 896981 w 961872"/>
                  <a:gd name="connsiteY12" fmla="*/ 394287 h 395021"/>
                  <a:gd name="connsiteX13" fmla="*/ 735202 w 961872"/>
                  <a:gd name="connsiteY13" fmla="*/ 387253 h 395021"/>
                  <a:gd name="connsiteX14" fmla="*/ 657830 w 961872"/>
                  <a:gd name="connsiteY14" fmla="*/ 359118 h 395021"/>
                  <a:gd name="connsiteX15" fmla="*/ 566390 w 961872"/>
                  <a:gd name="connsiteY15" fmla="*/ 338016 h 395021"/>
                  <a:gd name="connsiteX16" fmla="*/ 446815 w 961872"/>
                  <a:gd name="connsiteY16" fmla="*/ 330982 h 395021"/>
                  <a:gd name="connsiteX17" fmla="*/ 313172 w 961872"/>
                  <a:gd name="connsiteY17" fmla="*/ 309881 h 395021"/>
                  <a:gd name="connsiteX18" fmla="*/ 193596 w 961872"/>
                  <a:gd name="connsiteY18" fmla="*/ 274711 h 395021"/>
                  <a:gd name="connsiteX19" fmla="*/ 151393 w 961872"/>
                  <a:gd name="connsiteY19" fmla="*/ 232508 h 395021"/>
                  <a:gd name="connsiteX20" fmla="*/ 102156 w 961872"/>
                  <a:gd name="connsiteY20" fmla="*/ 211407 h 395021"/>
                  <a:gd name="connsiteX21" fmla="*/ 17750 w 961872"/>
                  <a:gd name="connsiteY21" fmla="*/ 148102 h 395021"/>
                  <a:gd name="connsiteX22" fmla="*/ 3682 w 961872"/>
                  <a:gd name="connsiteY22" fmla="*/ 127001 h 395021"/>
                  <a:gd name="connsiteX23" fmla="*/ 66987 w 961872"/>
                  <a:gd name="connsiteY23" fmla="*/ 98865 h 395021"/>
                  <a:gd name="connsiteX24" fmla="*/ 137326 w 961872"/>
                  <a:gd name="connsiteY24" fmla="*/ 49628 h 395021"/>
                  <a:gd name="connsiteX25" fmla="*/ 179529 w 961872"/>
                  <a:gd name="connsiteY25" fmla="*/ 391 h 39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61872" h="395021">
                    <a:moveTo>
                      <a:pt x="179529" y="391"/>
                    </a:moveTo>
                    <a:cubicBezTo>
                      <a:pt x="218215" y="5080"/>
                      <a:pt x="300276" y="54318"/>
                      <a:pt x="369442" y="77764"/>
                    </a:cubicBezTo>
                    <a:cubicBezTo>
                      <a:pt x="438608" y="101210"/>
                      <a:pt x="513637" y="127000"/>
                      <a:pt x="594526" y="141068"/>
                    </a:cubicBezTo>
                    <a:cubicBezTo>
                      <a:pt x="675415" y="155136"/>
                      <a:pt x="793818" y="151619"/>
                      <a:pt x="854778" y="162170"/>
                    </a:cubicBezTo>
                    <a:cubicBezTo>
                      <a:pt x="915738" y="172721"/>
                      <a:pt x="950908" y="193822"/>
                      <a:pt x="960286" y="204373"/>
                    </a:cubicBezTo>
                    <a:cubicBezTo>
                      <a:pt x="969664" y="214924"/>
                      <a:pt x="928634" y="221958"/>
                      <a:pt x="911049" y="225475"/>
                    </a:cubicBezTo>
                    <a:cubicBezTo>
                      <a:pt x="893464" y="228992"/>
                      <a:pt x="854778" y="225475"/>
                      <a:pt x="854778" y="225475"/>
                    </a:cubicBezTo>
                    <a:cubicBezTo>
                      <a:pt x="839538" y="225475"/>
                      <a:pt x="823126" y="219614"/>
                      <a:pt x="819609" y="225475"/>
                    </a:cubicBezTo>
                    <a:cubicBezTo>
                      <a:pt x="816092" y="231336"/>
                      <a:pt x="813747" y="253610"/>
                      <a:pt x="833676" y="260644"/>
                    </a:cubicBezTo>
                    <a:cubicBezTo>
                      <a:pt x="853605" y="267678"/>
                      <a:pt x="918082" y="257127"/>
                      <a:pt x="939184" y="267678"/>
                    </a:cubicBezTo>
                    <a:cubicBezTo>
                      <a:pt x="960286" y="278229"/>
                      <a:pt x="957941" y="306364"/>
                      <a:pt x="960286" y="323948"/>
                    </a:cubicBezTo>
                    <a:cubicBezTo>
                      <a:pt x="962631" y="341532"/>
                      <a:pt x="963803" y="361462"/>
                      <a:pt x="953252" y="373185"/>
                    </a:cubicBezTo>
                    <a:cubicBezTo>
                      <a:pt x="942701" y="384908"/>
                      <a:pt x="933323" y="391942"/>
                      <a:pt x="896981" y="394287"/>
                    </a:cubicBezTo>
                    <a:cubicBezTo>
                      <a:pt x="860639" y="396632"/>
                      <a:pt x="775061" y="393115"/>
                      <a:pt x="735202" y="387253"/>
                    </a:cubicBezTo>
                    <a:cubicBezTo>
                      <a:pt x="695343" y="381391"/>
                      <a:pt x="685965" y="367324"/>
                      <a:pt x="657830" y="359118"/>
                    </a:cubicBezTo>
                    <a:cubicBezTo>
                      <a:pt x="629695" y="350912"/>
                      <a:pt x="601559" y="342705"/>
                      <a:pt x="566390" y="338016"/>
                    </a:cubicBezTo>
                    <a:cubicBezTo>
                      <a:pt x="531221" y="333327"/>
                      <a:pt x="489018" y="335671"/>
                      <a:pt x="446815" y="330982"/>
                    </a:cubicBezTo>
                    <a:cubicBezTo>
                      <a:pt x="404612" y="326293"/>
                      <a:pt x="355375" y="319259"/>
                      <a:pt x="313172" y="309881"/>
                    </a:cubicBezTo>
                    <a:cubicBezTo>
                      <a:pt x="270969" y="300503"/>
                      <a:pt x="220559" y="287606"/>
                      <a:pt x="193596" y="274711"/>
                    </a:cubicBezTo>
                    <a:cubicBezTo>
                      <a:pt x="166633" y="261816"/>
                      <a:pt x="166633" y="243059"/>
                      <a:pt x="151393" y="232508"/>
                    </a:cubicBezTo>
                    <a:cubicBezTo>
                      <a:pt x="136153" y="221957"/>
                      <a:pt x="124430" y="225475"/>
                      <a:pt x="102156" y="211407"/>
                    </a:cubicBezTo>
                    <a:cubicBezTo>
                      <a:pt x="79882" y="197339"/>
                      <a:pt x="17750" y="148102"/>
                      <a:pt x="17750" y="148102"/>
                    </a:cubicBezTo>
                    <a:cubicBezTo>
                      <a:pt x="1338" y="134034"/>
                      <a:pt x="-4524" y="135207"/>
                      <a:pt x="3682" y="127001"/>
                    </a:cubicBezTo>
                    <a:cubicBezTo>
                      <a:pt x="11888" y="118795"/>
                      <a:pt x="44713" y="111760"/>
                      <a:pt x="66987" y="98865"/>
                    </a:cubicBezTo>
                    <a:cubicBezTo>
                      <a:pt x="89261" y="85970"/>
                      <a:pt x="119741" y="64868"/>
                      <a:pt x="137326" y="49628"/>
                    </a:cubicBezTo>
                    <a:cubicBezTo>
                      <a:pt x="154911" y="34388"/>
                      <a:pt x="140843" y="-4298"/>
                      <a:pt x="179529" y="391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E396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7" name="Group 76"/>
              <p:cNvGrpSpPr/>
              <p:nvPr/>
            </p:nvGrpSpPr>
            <p:grpSpPr>
              <a:xfrm>
                <a:off x="4613844" y="2142720"/>
                <a:ext cx="991254" cy="1289181"/>
                <a:chOff x="4612906" y="2190066"/>
                <a:chExt cx="628503" cy="1056039"/>
              </a:xfrm>
            </p:grpSpPr>
            <p:sp>
              <p:nvSpPr>
                <p:cNvPr id="78" name="Freeform 77"/>
                <p:cNvSpPr/>
                <p:nvPr/>
              </p:nvSpPr>
              <p:spPr>
                <a:xfrm rot="20675681">
                  <a:off x="4612906" y="2190066"/>
                  <a:ext cx="508609" cy="1050151"/>
                </a:xfrm>
                <a:custGeom>
                  <a:avLst/>
                  <a:gdLst>
                    <a:gd name="connsiteX0" fmla="*/ 180556 w 508609"/>
                    <a:gd name="connsiteY0" fmla="*/ 1543 h 1061205"/>
                    <a:gd name="connsiteX1" fmla="*/ 83737 w 508609"/>
                    <a:gd name="connsiteY1" fmla="*/ 55332 h 1061205"/>
                    <a:gd name="connsiteX2" fmla="*/ 3055 w 508609"/>
                    <a:gd name="connsiteY2" fmla="*/ 98362 h 1061205"/>
                    <a:gd name="connsiteX3" fmla="*/ 19191 w 508609"/>
                    <a:gd name="connsiteY3" fmla="*/ 270485 h 1061205"/>
                    <a:gd name="connsiteX4" fmla="*/ 40706 w 508609"/>
                    <a:gd name="connsiteY4" fmla="*/ 383440 h 1061205"/>
                    <a:gd name="connsiteX5" fmla="*/ 94495 w 508609"/>
                    <a:gd name="connsiteY5" fmla="*/ 560941 h 1061205"/>
                    <a:gd name="connsiteX6" fmla="*/ 126767 w 508609"/>
                    <a:gd name="connsiteY6" fmla="*/ 695412 h 1061205"/>
                    <a:gd name="connsiteX7" fmla="*/ 159040 w 508609"/>
                    <a:gd name="connsiteY7" fmla="*/ 770715 h 1061205"/>
                    <a:gd name="connsiteX8" fmla="*/ 218207 w 508609"/>
                    <a:gd name="connsiteY8" fmla="*/ 996626 h 1061205"/>
                    <a:gd name="connsiteX9" fmla="*/ 239723 w 508609"/>
                    <a:gd name="connsiteY9" fmla="*/ 1061172 h 1061205"/>
                    <a:gd name="connsiteX10" fmla="*/ 497906 w 508609"/>
                    <a:gd name="connsiteY10" fmla="*/ 991247 h 1061205"/>
                    <a:gd name="connsiteX11" fmla="*/ 454876 w 508609"/>
                    <a:gd name="connsiteY11" fmla="*/ 856776 h 1061205"/>
                    <a:gd name="connsiteX12" fmla="*/ 411845 w 508609"/>
                    <a:gd name="connsiteY12" fmla="*/ 716927 h 1061205"/>
                    <a:gd name="connsiteX13" fmla="*/ 390330 w 508609"/>
                    <a:gd name="connsiteY13" fmla="*/ 577077 h 1061205"/>
                    <a:gd name="connsiteX14" fmla="*/ 304269 w 508609"/>
                    <a:gd name="connsiteY14" fmla="*/ 356546 h 1061205"/>
                    <a:gd name="connsiteX15" fmla="*/ 261238 w 508609"/>
                    <a:gd name="connsiteY15" fmla="*/ 227454 h 1061205"/>
                    <a:gd name="connsiteX16" fmla="*/ 234344 w 508609"/>
                    <a:gd name="connsiteY16" fmla="*/ 119877 h 1061205"/>
                    <a:gd name="connsiteX17" fmla="*/ 180556 w 508609"/>
                    <a:gd name="connsiteY17" fmla="*/ 1543 h 106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08609" h="1061205">
                      <a:moveTo>
                        <a:pt x="180556" y="1543"/>
                      </a:moveTo>
                      <a:cubicBezTo>
                        <a:pt x="155455" y="-9214"/>
                        <a:pt x="113320" y="39196"/>
                        <a:pt x="83737" y="55332"/>
                      </a:cubicBezTo>
                      <a:cubicBezTo>
                        <a:pt x="54154" y="71468"/>
                        <a:pt x="13813" y="62503"/>
                        <a:pt x="3055" y="98362"/>
                      </a:cubicBezTo>
                      <a:cubicBezTo>
                        <a:pt x="-7703" y="134221"/>
                        <a:pt x="12916" y="222972"/>
                        <a:pt x="19191" y="270485"/>
                      </a:cubicBezTo>
                      <a:cubicBezTo>
                        <a:pt x="25466" y="317998"/>
                        <a:pt x="28155" y="335031"/>
                        <a:pt x="40706" y="383440"/>
                      </a:cubicBezTo>
                      <a:cubicBezTo>
                        <a:pt x="53257" y="431849"/>
                        <a:pt x="80151" y="508946"/>
                        <a:pt x="94495" y="560941"/>
                      </a:cubicBezTo>
                      <a:cubicBezTo>
                        <a:pt x="108838" y="612936"/>
                        <a:pt x="116009" y="660450"/>
                        <a:pt x="126767" y="695412"/>
                      </a:cubicBezTo>
                      <a:cubicBezTo>
                        <a:pt x="137524" y="730374"/>
                        <a:pt x="143800" y="720513"/>
                        <a:pt x="159040" y="770715"/>
                      </a:cubicBezTo>
                      <a:cubicBezTo>
                        <a:pt x="174280" y="820917"/>
                        <a:pt x="204760" y="948216"/>
                        <a:pt x="218207" y="996626"/>
                      </a:cubicBezTo>
                      <a:cubicBezTo>
                        <a:pt x="231654" y="1045036"/>
                        <a:pt x="193107" y="1062068"/>
                        <a:pt x="239723" y="1061172"/>
                      </a:cubicBezTo>
                      <a:cubicBezTo>
                        <a:pt x="286339" y="1060276"/>
                        <a:pt x="462047" y="1025313"/>
                        <a:pt x="497906" y="991247"/>
                      </a:cubicBezTo>
                      <a:cubicBezTo>
                        <a:pt x="533765" y="957181"/>
                        <a:pt x="469219" y="902496"/>
                        <a:pt x="454876" y="856776"/>
                      </a:cubicBezTo>
                      <a:cubicBezTo>
                        <a:pt x="440533" y="811056"/>
                        <a:pt x="422603" y="763543"/>
                        <a:pt x="411845" y="716927"/>
                      </a:cubicBezTo>
                      <a:cubicBezTo>
                        <a:pt x="401087" y="670311"/>
                        <a:pt x="408259" y="637140"/>
                        <a:pt x="390330" y="577077"/>
                      </a:cubicBezTo>
                      <a:cubicBezTo>
                        <a:pt x="372401" y="517014"/>
                        <a:pt x="325784" y="414816"/>
                        <a:pt x="304269" y="356546"/>
                      </a:cubicBezTo>
                      <a:cubicBezTo>
                        <a:pt x="282754" y="298276"/>
                        <a:pt x="272892" y="266899"/>
                        <a:pt x="261238" y="227454"/>
                      </a:cubicBezTo>
                      <a:cubicBezTo>
                        <a:pt x="249584" y="188009"/>
                        <a:pt x="243309" y="154839"/>
                        <a:pt x="234344" y="119877"/>
                      </a:cubicBezTo>
                      <a:cubicBezTo>
                        <a:pt x="225379" y="84915"/>
                        <a:pt x="205657" y="12300"/>
                        <a:pt x="180556" y="1543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2B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Freeform 78"/>
                <p:cNvSpPr/>
                <p:nvPr/>
              </p:nvSpPr>
              <p:spPr>
                <a:xfrm rot="19959728">
                  <a:off x="4930796" y="3029046"/>
                  <a:ext cx="310613" cy="217059"/>
                </a:xfrm>
                <a:custGeom>
                  <a:avLst/>
                  <a:gdLst>
                    <a:gd name="connsiteX0" fmla="*/ 39230 w 434178"/>
                    <a:gd name="connsiteY0" fmla="*/ 746 h 217059"/>
                    <a:gd name="connsiteX1" fmla="*/ 151771 w 434178"/>
                    <a:gd name="connsiteY1" fmla="*/ 28881 h 217059"/>
                    <a:gd name="connsiteX2" fmla="*/ 369821 w 434178"/>
                    <a:gd name="connsiteY2" fmla="*/ 21847 h 217059"/>
                    <a:gd name="connsiteX3" fmla="*/ 412024 w 434178"/>
                    <a:gd name="connsiteY3" fmla="*/ 92186 h 217059"/>
                    <a:gd name="connsiteX4" fmla="*/ 426091 w 434178"/>
                    <a:gd name="connsiteY4" fmla="*/ 148456 h 217059"/>
                    <a:gd name="connsiteX5" fmla="*/ 285414 w 434178"/>
                    <a:gd name="connsiteY5" fmla="*/ 211761 h 217059"/>
                    <a:gd name="connsiteX6" fmla="*/ 46264 w 434178"/>
                    <a:gd name="connsiteY6" fmla="*/ 204727 h 217059"/>
                    <a:gd name="connsiteX7" fmla="*/ 4061 w 434178"/>
                    <a:gd name="connsiteY7" fmla="*/ 134389 h 217059"/>
                    <a:gd name="connsiteX8" fmla="*/ 4061 w 434178"/>
                    <a:gd name="connsiteY8" fmla="*/ 64050 h 217059"/>
                    <a:gd name="connsiteX9" fmla="*/ 39230 w 434178"/>
                    <a:gd name="connsiteY9" fmla="*/ 746 h 217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4178" h="217059">
                      <a:moveTo>
                        <a:pt x="39230" y="746"/>
                      </a:moveTo>
                      <a:cubicBezTo>
                        <a:pt x="63848" y="-5115"/>
                        <a:pt x="96673" y="25364"/>
                        <a:pt x="151771" y="28881"/>
                      </a:cubicBezTo>
                      <a:cubicBezTo>
                        <a:pt x="206869" y="32398"/>
                        <a:pt x="326446" y="11296"/>
                        <a:pt x="369821" y="21847"/>
                      </a:cubicBezTo>
                      <a:cubicBezTo>
                        <a:pt x="413196" y="32398"/>
                        <a:pt x="402646" y="71085"/>
                        <a:pt x="412024" y="92186"/>
                      </a:cubicBezTo>
                      <a:cubicBezTo>
                        <a:pt x="421402" y="113288"/>
                        <a:pt x="447193" y="128527"/>
                        <a:pt x="426091" y="148456"/>
                      </a:cubicBezTo>
                      <a:cubicBezTo>
                        <a:pt x="404989" y="168385"/>
                        <a:pt x="348718" y="202383"/>
                        <a:pt x="285414" y="211761"/>
                      </a:cubicBezTo>
                      <a:cubicBezTo>
                        <a:pt x="222110" y="221139"/>
                        <a:pt x="93156" y="217622"/>
                        <a:pt x="46264" y="204727"/>
                      </a:cubicBezTo>
                      <a:cubicBezTo>
                        <a:pt x="-628" y="191832"/>
                        <a:pt x="11095" y="157835"/>
                        <a:pt x="4061" y="134389"/>
                      </a:cubicBezTo>
                      <a:cubicBezTo>
                        <a:pt x="-2973" y="110943"/>
                        <a:pt x="544" y="85152"/>
                        <a:pt x="4061" y="64050"/>
                      </a:cubicBezTo>
                      <a:cubicBezTo>
                        <a:pt x="7578" y="42948"/>
                        <a:pt x="14612" y="6607"/>
                        <a:pt x="39230" y="746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Freeform 79"/>
                <p:cNvSpPr/>
                <p:nvPr/>
              </p:nvSpPr>
              <p:spPr>
                <a:xfrm rot="20382734">
                  <a:off x="4984870" y="3121679"/>
                  <a:ext cx="153802" cy="40084"/>
                </a:xfrm>
                <a:custGeom>
                  <a:avLst/>
                  <a:gdLst>
                    <a:gd name="connsiteX0" fmla="*/ 0 w 147711"/>
                    <a:gd name="connsiteY0" fmla="*/ 28135 h 28135"/>
                    <a:gd name="connsiteX1" fmla="*/ 147711 w 147711"/>
                    <a:gd name="connsiteY1" fmla="*/ 0 h 28135"/>
                    <a:gd name="connsiteX2" fmla="*/ 147711 w 147711"/>
                    <a:gd name="connsiteY2" fmla="*/ 0 h 28135"/>
                    <a:gd name="connsiteX3" fmla="*/ 147711 w 147711"/>
                    <a:gd name="connsiteY3" fmla="*/ 0 h 2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7711" h="28135">
                      <a:moveTo>
                        <a:pt x="0" y="28135"/>
                      </a:moveTo>
                      <a:lnTo>
                        <a:pt x="147711" y="0"/>
                      </a:lnTo>
                      <a:lnTo>
                        <a:pt x="147711" y="0"/>
                      </a:lnTo>
                      <a:lnTo>
                        <a:pt x="147711" y="0"/>
                      </a:lnTo>
                    </a:path>
                  </a:pathLst>
                </a:custGeom>
                <a:noFill/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2057" name="Picture 2056"/>
            <p:cNvPicPr>
              <a:picLocks noChangeAspect="1"/>
            </p:cNvPicPr>
            <p:nvPr/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9779" b="89905" l="9949" r="97449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576872">
              <a:off x="6815270" y="4177611"/>
              <a:ext cx="1873716" cy="1601020"/>
            </a:xfrm>
            <a:prstGeom prst="rect">
              <a:avLst/>
            </a:prstGeom>
          </p:spPr>
        </p:pic>
      </p:grpSp>
      <p:sp>
        <p:nvSpPr>
          <p:cNvPr id="106" name="Teardrop 105"/>
          <p:cNvSpPr/>
          <p:nvPr/>
        </p:nvSpPr>
        <p:spPr>
          <a:xfrm flipH="1">
            <a:off x="8654266" y="5314194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0" name="TextBox 2059"/>
          <p:cNvSpPr txBox="1"/>
          <p:nvPr/>
        </p:nvSpPr>
        <p:spPr>
          <a:xfrm>
            <a:off x="5197958" y="928468"/>
            <a:ext cx="4763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ông</a:t>
            </a:r>
            <a:r>
              <a:rPr lang="en-US" dirty="0"/>
              <a:t> </a:t>
            </a:r>
            <a:r>
              <a:rPr lang="en-US" dirty="0" err="1"/>
              <a:t>tưới</a:t>
            </a:r>
            <a:r>
              <a:rPr lang="en-US" dirty="0"/>
              <a:t> </a:t>
            </a:r>
            <a:r>
              <a:rPr lang="en-US" dirty="0" err="1"/>
              <a:t>nước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cây</a:t>
            </a:r>
            <a:r>
              <a:rPr lang="en-US" dirty="0"/>
              <a:t>, </a:t>
            </a:r>
            <a:r>
              <a:rPr lang="en-US" dirty="0" err="1"/>
              <a:t>bắt</a:t>
            </a:r>
            <a:r>
              <a:rPr lang="en-US" dirty="0"/>
              <a:t> </a:t>
            </a:r>
            <a:r>
              <a:rPr lang="en-US" dirty="0" err="1"/>
              <a:t>sâu</a:t>
            </a:r>
            <a:r>
              <a:rPr lang="en-US" dirty="0"/>
              <a:t> </a:t>
            </a:r>
            <a:r>
              <a:rPr lang="en-US" dirty="0" err="1"/>
              <a:t>nhổ</a:t>
            </a:r>
            <a:r>
              <a:rPr lang="en-US" dirty="0"/>
              <a:t> </a:t>
            </a:r>
            <a:r>
              <a:rPr lang="en-US" dirty="0" err="1"/>
              <a:t>cỏ</a:t>
            </a:r>
            <a:endParaRPr lang="en-US" dirty="0"/>
          </a:p>
        </p:txBody>
      </p:sp>
      <p:pic>
        <p:nvPicPr>
          <p:cNvPr id="206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4348434" y="-932545"/>
            <a:ext cx="609600" cy="609600"/>
          </a:xfrm>
          <a:prstGeom prst="rect">
            <a:avLst/>
          </a:prstGeom>
        </p:spPr>
      </p:pic>
      <p:sp>
        <p:nvSpPr>
          <p:cNvPr id="107" name="Teardrop 106"/>
          <p:cNvSpPr/>
          <p:nvPr/>
        </p:nvSpPr>
        <p:spPr>
          <a:xfrm flipH="1">
            <a:off x="8894352" y="5356905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Teardrop 107"/>
          <p:cNvSpPr/>
          <p:nvPr/>
        </p:nvSpPr>
        <p:spPr>
          <a:xfrm flipH="1">
            <a:off x="8541387" y="5465952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Teardrop 108"/>
          <p:cNvSpPr/>
          <p:nvPr/>
        </p:nvSpPr>
        <p:spPr>
          <a:xfrm flipH="1">
            <a:off x="8725806" y="5466594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Teardrop 109"/>
          <p:cNvSpPr/>
          <p:nvPr/>
        </p:nvSpPr>
        <p:spPr>
          <a:xfrm flipH="1">
            <a:off x="9014584" y="5499885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Teardrop 115"/>
          <p:cNvSpPr/>
          <p:nvPr/>
        </p:nvSpPr>
        <p:spPr>
          <a:xfrm flipH="1">
            <a:off x="8860807" y="5632586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Teardrop 118"/>
          <p:cNvSpPr/>
          <p:nvPr/>
        </p:nvSpPr>
        <p:spPr>
          <a:xfrm flipH="1">
            <a:off x="8666148" y="5314194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ardrop 119"/>
          <p:cNvSpPr/>
          <p:nvPr/>
        </p:nvSpPr>
        <p:spPr>
          <a:xfrm flipH="1">
            <a:off x="8543798" y="5463899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Teardrop 120"/>
          <p:cNvSpPr/>
          <p:nvPr/>
        </p:nvSpPr>
        <p:spPr>
          <a:xfrm flipH="1">
            <a:off x="8727729" y="5467854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Teardrop 121"/>
          <p:cNvSpPr/>
          <p:nvPr/>
        </p:nvSpPr>
        <p:spPr>
          <a:xfrm flipH="1">
            <a:off x="8892254" y="5362504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Teardrop 122"/>
          <p:cNvSpPr/>
          <p:nvPr/>
        </p:nvSpPr>
        <p:spPr>
          <a:xfrm flipH="1">
            <a:off x="8631024" y="5667727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Teardrop 123"/>
          <p:cNvSpPr/>
          <p:nvPr/>
        </p:nvSpPr>
        <p:spPr>
          <a:xfrm flipH="1">
            <a:off x="8866585" y="5636067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Teardrop 124"/>
          <p:cNvSpPr/>
          <p:nvPr/>
        </p:nvSpPr>
        <p:spPr>
          <a:xfrm flipH="1">
            <a:off x="9016628" y="5504777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Teardrop 125"/>
          <p:cNvSpPr/>
          <p:nvPr/>
        </p:nvSpPr>
        <p:spPr>
          <a:xfrm flipH="1">
            <a:off x="8629302" y="5669261"/>
            <a:ext cx="140916" cy="104676"/>
          </a:xfrm>
          <a:prstGeom prst="teardrop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83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33" fill="hold"/>
                                        <p:tgtEl>
                                          <p:spTgt spid="20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0.00391 0.03195 L 0.02761 0.03658 L 0.05104 0.00209 L 0.06433 -2.22222E-6 L 0.08073 0.06875 L 0.10209 0.11482 L 0.13073 0.08935 L 0.14102 0.04815 L 0.15847 0.05047 L 0.1819 0.09398 L 0.19727 0.11945 L 0.20235 0.09398 L 0.21576 0.06644 L 0.23099 0.05949 L 0.24935 0.07801 L 0.26992 0.10324 L 0.28841 0.09398 " pathEditMode="relative" rAng="0" ptsTypes="AAAAAAAAAAAAAAAAAA">
                                      <p:cBhvr>
                                        <p:cTn id="13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4" y="5972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path" presetSubtype="0" accel="50000" decel="5000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5E-6 2.59259E-6 L 0.0517 0.12176 " pathEditMode="relative" rAng="0" ptsTypes="AA">
                                      <p:cBhvr>
                                        <p:cTn id="39" dur="1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608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53" presetClass="exit" presetSubtype="32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6.25E-7 4.07407E-6 L 0.05169 0.12176 " pathEditMode="relative" rAng="0" ptsTypes="AA">
                                      <p:cBhvr>
                                        <p:cTn id="49" dur="1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6088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53" presetClass="exit" presetSubtype="32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2.08333E-7 4.44444E-6 L 0.05169 0.12175 " pathEditMode="relative" rAng="0" ptsTypes="AA">
                                      <p:cBhvr>
                                        <p:cTn id="59" dur="14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608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53" presetClass="exit" presetSubtype="32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path" presetSubtype="0" accel="50000" decel="5000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4.375E-6 3.7037E-7 L 0.0517 0.12176 " pathEditMode="relative" rAng="0" ptsTypes="AA">
                                      <p:cBhvr>
                                        <p:cTn id="69" dur="1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6088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53" presetClass="exit" presetSubtype="32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path" presetSubtype="0" accel="50000" decel="5000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2.29167E-6 -4.44444E-6 L 0.0517 0.12176 " pathEditMode="relative" rAng="0" ptsTypes="AA">
                                      <p:cBhvr>
                                        <p:cTn id="79" dur="14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6088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53" presetClass="exit" presetSubtype="32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path" presetSubtype="0" accel="50000" decel="5000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2.08333E-7 1.11111E-6 L 0.05169 0.12176 " pathEditMode="relative" rAng="0" ptsTypes="AA">
                                      <p:cBhvr>
                                        <p:cTn id="89" dur="1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6088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53" presetClass="exit" presetSubtype="32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66667E-6 7.40741E-7 L 0.05169 0.12176 " pathEditMode="relative" rAng="0" ptsTypes="AA">
                                      <p:cBhvr>
                                        <p:cTn id="99" dur="14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8" y="6088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53" presetClass="exit" presetSubtype="32" fill="hold" grpId="2" nodeType="withEffect">
                                  <p:stCondLst>
                                    <p:cond delay="5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6"/>
                </p:tgtEl>
              </p:cMediaNode>
            </p:audio>
          </p:childTnLst>
        </p:cTn>
      </p:par>
    </p:tnLst>
    <p:bldLst>
      <p:bldP spid="106" grpId="0" animBg="1"/>
      <p:bldP spid="106" grpId="1" animBg="1"/>
      <p:bldP spid="106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116" grpId="0" animBg="1"/>
      <p:bldP spid="116" grpId="1" animBg="1"/>
      <p:bldP spid="116" grpId="2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6" grpId="1" animBg="1"/>
      <p:bldP spid="126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2179" y="-543762"/>
            <a:ext cx="72906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Cây</a:t>
            </a:r>
            <a:r>
              <a:rPr lang="en-US" dirty="0"/>
              <a:t> </a:t>
            </a:r>
            <a:r>
              <a:rPr lang="en-US" dirty="0" err="1"/>
              <a:t>cải</a:t>
            </a:r>
            <a:r>
              <a:rPr lang="en-US" dirty="0"/>
              <a:t> </a:t>
            </a:r>
            <a:r>
              <a:rPr lang="en-US" dirty="0" err="1"/>
              <a:t>lớn</a:t>
            </a:r>
            <a:r>
              <a:rPr lang="en-US" dirty="0"/>
              <a:t> </a:t>
            </a:r>
            <a:r>
              <a:rPr lang="en-US" dirty="0" err="1"/>
              <a:t>nhanh</a:t>
            </a:r>
            <a:r>
              <a:rPr lang="en-US" dirty="0"/>
              <a:t> </a:t>
            </a:r>
            <a:r>
              <a:rPr lang="en-US" dirty="0" err="1"/>
              <a:t>như</a:t>
            </a:r>
            <a:r>
              <a:rPr lang="en-US" dirty="0"/>
              <a:t> </a:t>
            </a:r>
            <a:r>
              <a:rPr lang="en-US" dirty="0" err="1"/>
              <a:t>thổi</a:t>
            </a:r>
            <a:r>
              <a:rPr lang="en-US" dirty="0"/>
              <a:t>,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trở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cây</a:t>
            </a:r>
            <a:r>
              <a:rPr lang="en-US" dirty="0"/>
              <a:t> </a:t>
            </a:r>
            <a:r>
              <a:rPr lang="en-US" dirty="0" err="1"/>
              <a:t>cải</a:t>
            </a:r>
            <a:r>
              <a:rPr lang="en-US" dirty="0"/>
              <a:t> </a:t>
            </a:r>
            <a:r>
              <a:rPr lang="en-US" dirty="0" err="1"/>
              <a:t>khổng</a:t>
            </a:r>
            <a:r>
              <a:rPr lang="en-US" dirty="0"/>
              <a:t> </a:t>
            </a:r>
            <a:r>
              <a:rPr lang="en-US" dirty="0" err="1"/>
              <a:t>lồ</a:t>
            </a:r>
            <a:r>
              <a:rPr lang="en-US" dirty="0"/>
              <a:t>, to </a:t>
            </a:r>
            <a:r>
              <a:rPr lang="en-US" dirty="0" err="1"/>
              <a:t>chưa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thấy</a:t>
            </a:r>
            <a:endParaRPr lang="en-US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81670" y="-1088539"/>
            <a:ext cx="609600" cy="609600"/>
          </a:xfrm>
          <a:prstGeom prst="rect">
            <a:avLst/>
          </a:prstGeom>
        </p:spPr>
      </p:pic>
      <p:sp>
        <p:nvSpPr>
          <p:cNvPr id="13" name="Freeform 12"/>
          <p:cNvSpPr/>
          <p:nvPr/>
        </p:nvSpPr>
        <p:spPr>
          <a:xfrm>
            <a:off x="-1251621" y="376442"/>
            <a:ext cx="13953628" cy="4881024"/>
          </a:xfrm>
          <a:custGeom>
            <a:avLst/>
            <a:gdLst>
              <a:gd name="connsiteX0" fmla="*/ 495483 w 13953628"/>
              <a:gd name="connsiteY0" fmla="*/ 4353820 h 4881024"/>
              <a:gd name="connsiteX1" fmla="*/ 600990 w 13953628"/>
              <a:gd name="connsiteY1" fmla="*/ 4353820 h 4881024"/>
              <a:gd name="connsiteX2" fmla="*/ 477898 w 13953628"/>
              <a:gd name="connsiteY2" fmla="*/ 3914204 h 4881024"/>
              <a:gd name="connsiteX3" fmla="*/ 477898 w 13953628"/>
              <a:gd name="connsiteY3" fmla="*/ 3562512 h 4881024"/>
              <a:gd name="connsiteX4" fmla="*/ 829590 w 13953628"/>
              <a:gd name="connsiteY4" fmla="*/ 3070143 h 4881024"/>
              <a:gd name="connsiteX5" fmla="*/ 1146113 w 13953628"/>
              <a:gd name="connsiteY5" fmla="*/ 3034973 h 4881024"/>
              <a:gd name="connsiteX6" fmla="*/ 1427467 w 13953628"/>
              <a:gd name="connsiteY6" fmla="*/ 3052558 h 4881024"/>
              <a:gd name="connsiteX7" fmla="*/ 1638483 w 13953628"/>
              <a:gd name="connsiteY7" fmla="*/ 3140481 h 4881024"/>
              <a:gd name="connsiteX8" fmla="*/ 1743990 w 13953628"/>
              <a:gd name="connsiteY8" fmla="*/ 3158066 h 4881024"/>
              <a:gd name="connsiteX9" fmla="*/ 1919836 w 13953628"/>
              <a:gd name="connsiteY9" fmla="*/ 3158066 h 4881024"/>
              <a:gd name="connsiteX10" fmla="*/ 1972590 w 13953628"/>
              <a:gd name="connsiteY10" fmla="*/ 3087727 h 4881024"/>
              <a:gd name="connsiteX11" fmla="*/ 1990175 w 13953628"/>
              <a:gd name="connsiteY11" fmla="*/ 2876712 h 4881024"/>
              <a:gd name="connsiteX12" fmla="*/ 2007759 w 13953628"/>
              <a:gd name="connsiteY12" fmla="*/ 2665696 h 4881024"/>
              <a:gd name="connsiteX13" fmla="*/ 2148436 w 13953628"/>
              <a:gd name="connsiteY13" fmla="*/ 2525020 h 4881024"/>
              <a:gd name="connsiteX14" fmla="*/ 2306698 w 13953628"/>
              <a:gd name="connsiteY14" fmla="*/ 2419512 h 4881024"/>
              <a:gd name="connsiteX15" fmla="*/ 2517713 w 13953628"/>
              <a:gd name="connsiteY15" fmla="*/ 2331589 h 4881024"/>
              <a:gd name="connsiteX16" fmla="*/ 2728729 w 13953628"/>
              <a:gd name="connsiteY16" fmla="*/ 2401927 h 4881024"/>
              <a:gd name="connsiteX17" fmla="*/ 2974913 w 13953628"/>
              <a:gd name="connsiteY17" fmla="*/ 2507435 h 4881024"/>
              <a:gd name="connsiteX18" fmla="*/ 3150759 w 13953628"/>
              <a:gd name="connsiteY18" fmla="*/ 2612943 h 4881024"/>
              <a:gd name="connsiteX19" fmla="*/ 3256267 w 13953628"/>
              <a:gd name="connsiteY19" fmla="*/ 2753620 h 4881024"/>
              <a:gd name="connsiteX20" fmla="*/ 3326606 w 13953628"/>
              <a:gd name="connsiteY20" fmla="*/ 2823958 h 4881024"/>
              <a:gd name="connsiteX21" fmla="*/ 3467283 w 13953628"/>
              <a:gd name="connsiteY21" fmla="*/ 2841543 h 4881024"/>
              <a:gd name="connsiteX22" fmla="*/ 3467283 w 13953628"/>
              <a:gd name="connsiteY22" fmla="*/ 2718450 h 4881024"/>
              <a:gd name="connsiteX23" fmla="*/ 3467283 w 13953628"/>
              <a:gd name="connsiteY23" fmla="*/ 2542604 h 4881024"/>
              <a:gd name="connsiteX24" fmla="*/ 3520036 w 13953628"/>
              <a:gd name="connsiteY24" fmla="*/ 2454681 h 4881024"/>
              <a:gd name="connsiteX25" fmla="*/ 3572790 w 13953628"/>
              <a:gd name="connsiteY25" fmla="*/ 2384343 h 4881024"/>
              <a:gd name="connsiteX26" fmla="*/ 3766221 w 13953628"/>
              <a:gd name="connsiteY26" fmla="*/ 2384343 h 4881024"/>
              <a:gd name="connsiteX27" fmla="*/ 3924483 w 13953628"/>
              <a:gd name="connsiteY27" fmla="*/ 2437096 h 4881024"/>
              <a:gd name="connsiteX28" fmla="*/ 4082744 w 13953628"/>
              <a:gd name="connsiteY28" fmla="*/ 2507435 h 4881024"/>
              <a:gd name="connsiteX29" fmla="*/ 4188252 w 13953628"/>
              <a:gd name="connsiteY29" fmla="*/ 2577773 h 4881024"/>
              <a:gd name="connsiteX30" fmla="*/ 4188252 w 13953628"/>
              <a:gd name="connsiteY30" fmla="*/ 2366758 h 4881024"/>
              <a:gd name="connsiteX31" fmla="*/ 4223421 w 13953628"/>
              <a:gd name="connsiteY31" fmla="*/ 2120573 h 4881024"/>
              <a:gd name="connsiteX32" fmla="*/ 4241006 w 13953628"/>
              <a:gd name="connsiteY32" fmla="*/ 1979896 h 4881024"/>
              <a:gd name="connsiteX33" fmla="*/ 4364098 w 13953628"/>
              <a:gd name="connsiteY33" fmla="*/ 1856804 h 4881024"/>
              <a:gd name="connsiteX34" fmla="*/ 4557529 w 13953628"/>
              <a:gd name="connsiteY34" fmla="*/ 1821635 h 4881024"/>
              <a:gd name="connsiteX35" fmla="*/ 4838883 w 13953628"/>
              <a:gd name="connsiteY35" fmla="*/ 1768881 h 4881024"/>
              <a:gd name="connsiteX36" fmla="*/ 5120236 w 13953628"/>
              <a:gd name="connsiteY36" fmla="*/ 1804050 h 4881024"/>
              <a:gd name="connsiteX37" fmla="*/ 5313667 w 13953628"/>
              <a:gd name="connsiteY37" fmla="*/ 1891973 h 4881024"/>
              <a:gd name="connsiteX38" fmla="*/ 5507098 w 13953628"/>
              <a:gd name="connsiteY38" fmla="*/ 2050235 h 4881024"/>
              <a:gd name="connsiteX39" fmla="*/ 5647775 w 13953628"/>
              <a:gd name="connsiteY39" fmla="*/ 2155743 h 4881024"/>
              <a:gd name="connsiteX40" fmla="*/ 5823621 w 13953628"/>
              <a:gd name="connsiteY40" fmla="*/ 2226081 h 4881024"/>
              <a:gd name="connsiteX41" fmla="*/ 5893959 w 13953628"/>
              <a:gd name="connsiteY41" fmla="*/ 2173327 h 4881024"/>
              <a:gd name="connsiteX42" fmla="*/ 5893959 w 13953628"/>
              <a:gd name="connsiteY42" fmla="*/ 2067820 h 4881024"/>
              <a:gd name="connsiteX43" fmla="*/ 5893959 w 13953628"/>
              <a:gd name="connsiteY43" fmla="*/ 1874389 h 4881024"/>
              <a:gd name="connsiteX44" fmla="*/ 5893959 w 13953628"/>
              <a:gd name="connsiteY44" fmla="*/ 1716127 h 4881024"/>
              <a:gd name="connsiteX45" fmla="*/ 5893959 w 13953628"/>
              <a:gd name="connsiteY45" fmla="*/ 1593035 h 4881024"/>
              <a:gd name="connsiteX46" fmla="*/ 5999467 w 13953628"/>
              <a:gd name="connsiteY46" fmla="*/ 1487527 h 4881024"/>
              <a:gd name="connsiteX47" fmla="*/ 6122559 w 13953628"/>
              <a:gd name="connsiteY47" fmla="*/ 1434773 h 4881024"/>
              <a:gd name="connsiteX48" fmla="*/ 6315990 w 13953628"/>
              <a:gd name="connsiteY48" fmla="*/ 1399604 h 4881024"/>
              <a:gd name="connsiteX49" fmla="*/ 6579759 w 13953628"/>
              <a:gd name="connsiteY49" fmla="*/ 1364435 h 4881024"/>
              <a:gd name="connsiteX50" fmla="*/ 6790775 w 13953628"/>
              <a:gd name="connsiteY50" fmla="*/ 1487527 h 4881024"/>
              <a:gd name="connsiteX51" fmla="*/ 7019375 w 13953628"/>
              <a:gd name="connsiteY51" fmla="*/ 1628204 h 4881024"/>
              <a:gd name="connsiteX52" fmla="*/ 7160052 w 13953628"/>
              <a:gd name="connsiteY52" fmla="*/ 1733712 h 4881024"/>
              <a:gd name="connsiteX53" fmla="*/ 7265559 w 13953628"/>
              <a:gd name="connsiteY53" fmla="*/ 1821635 h 4881024"/>
              <a:gd name="connsiteX54" fmla="*/ 7371067 w 13953628"/>
              <a:gd name="connsiteY54" fmla="*/ 1856804 h 4881024"/>
              <a:gd name="connsiteX55" fmla="*/ 7388652 w 13953628"/>
              <a:gd name="connsiteY55" fmla="*/ 1751296 h 4881024"/>
              <a:gd name="connsiteX56" fmla="*/ 7388652 w 13953628"/>
              <a:gd name="connsiteY56" fmla="*/ 1716127 h 4881024"/>
              <a:gd name="connsiteX57" fmla="*/ 7406236 w 13953628"/>
              <a:gd name="connsiteY57" fmla="*/ 1557866 h 4881024"/>
              <a:gd name="connsiteX58" fmla="*/ 7652421 w 13953628"/>
              <a:gd name="connsiteY58" fmla="*/ 1346850 h 4881024"/>
              <a:gd name="connsiteX59" fmla="*/ 7968944 w 13953628"/>
              <a:gd name="connsiteY59" fmla="*/ 1188589 h 4881024"/>
              <a:gd name="connsiteX60" fmla="*/ 8373390 w 13953628"/>
              <a:gd name="connsiteY60" fmla="*/ 1012743 h 4881024"/>
              <a:gd name="connsiteX61" fmla="*/ 8707498 w 13953628"/>
              <a:gd name="connsiteY61" fmla="*/ 924820 h 4881024"/>
              <a:gd name="connsiteX62" fmla="*/ 9024021 w 13953628"/>
              <a:gd name="connsiteY62" fmla="*/ 942404 h 4881024"/>
              <a:gd name="connsiteX63" fmla="*/ 9252621 w 13953628"/>
              <a:gd name="connsiteY63" fmla="*/ 1030327 h 4881024"/>
              <a:gd name="connsiteX64" fmla="*/ 9498806 w 13953628"/>
              <a:gd name="connsiteY64" fmla="*/ 1118250 h 4881024"/>
              <a:gd name="connsiteX65" fmla="*/ 9727406 w 13953628"/>
              <a:gd name="connsiteY65" fmla="*/ 1206173 h 4881024"/>
              <a:gd name="connsiteX66" fmla="*/ 9815329 w 13953628"/>
              <a:gd name="connsiteY66" fmla="*/ 1241343 h 4881024"/>
              <a:gd name="connsiteX67" fmla="*/ 9885667 w 13953628"/>
              <a:gd name="connsiteY67" fmla="*/ 1153420 h 4881024"/>
              <a:gd name="connsiteX68" fmla="*/ 9938421 w 13953628"/>
              <a:gd name="connsiteY68" fmla="*/ 1012743 h 4881024"/>
              <a:gd name="connsiteX69" fmla="*/ 10008759 w 13953628"/>
              <a:gd name="connsiteY69" fmla="*/ 854481 h 4881024"/>
              <a:gd name="connsiteX70" fmla="*/ 10325283 w 13953628"/>
              <a:gd name="connsiteY70" fmla="*/ 713804 h 4881024"/>
              <a:gd name="connsiteX71" fmla="*/ 10518713 w 13953628"/>
              <a:gd name="connsiteY71" fmla="*/ 520373 h 4881024"/>
              <a:gd name="connsiteX72" fmla="*/ 10852821 w 13953628"/>
              <a:gd name="connsiteY72" fmla="*/ 467620 h 4881024"/>
              <a:gd name="connsiteX73" fmla="*/ 11310021 w 13953628"/>
              <a:gd name="connsiteY73" fmla="*/ 344527 h 4881024"/>
              <a:gd name="connsiteX74" fmla="*/ 11644129 w 13953628"/>
              <a:gd name="connsiteY74" fmla="*/ 221435 h 4881024"/>
              <a:gd name="connsiteX75" fmla="*/ 12030990 w 13953628"/>
              <a:gd name="connsiteY75" fmla="*/ 186266 h 4881024"/>
              <a:gd name="connsiteX76" fmla="*/ 12505775 w 13953628"/>
              <a:gd name="connsiteY76" fmla="*/ 151096 h 4881024"/>
              <a:gd name="connsiteX77" fmla="*/ 12751959 w 13953628"/>
              <a:gd name="connsiteY77" fmla="*/ 151096 h 4881024"/>
              <a:gd name="connsiteX78" fmla="*/ 13033313 w 13953628"/>
              <a:gd name="connsiteY78" fmla="*/ 151096 h 4881024"/>
              <a:gd name="connsiteX79" fmla="*/ 13244329 w 13953628"/>
              <a:gd name="connsiteY79" fmla="*/ 10420 h 4881024"/>
              <a:gd name="connsiteX80" fmla="*/ 13666359 w 13953628"/>
              <a:gd name="connsiteY80" fmla="*/ 10420 h 4881024"/>
              <a:gd name="connsiteX81" fmla="*/ 13666359 w 13953628"/>
              <a:gd name="connsiteY81" fmla="*/ 10420 h 4881024"/>
              <a:gd name="connsiteX82" fmla="*/ 13894959 w 13953628"/>
              <a:gd name="connsiteY82" fmla="*/ 168681 h 4881024"/>
              <a:gd name="connsiteX83" fmla="*/ 13930129 w 13953628"/>
              <a:gd name="connsiteY83" fmla="*/ 625881 h 4881024"/>
              <a:gd name="connsiteX84" fmla="*/ 13947713 w 13953628"/>
              <a:gd name="connsiteY84" fmla="*/ 907235 h 4881024"/>
              <a:gd name="connsiteX85" fmla="*/ 13824621 w 13953628"/>
              <a:gd name="connsiteY85" fmla="*/ 1241343 h 4881024"/>
              <a:gd name="connsiteX86" fmla="*/ 13455344 w 13953628"/>
              <a:gd name="connsiteY86" fmla="*/ 1434773 h 4881024"/>
              <a:gd name="connsiteX87" fmla="*/ 12030990 w 13953628"/>
              <a:gd name="connsiteY87" fmla="*/ 1962312 h 4881024"/>
              <a:gd name="connsiteX88" fmla="*/ 1040606 w 13953628"/>
              <a:gd name="connsiteY88" fmla="*/ 4740681 h 4881024"/>
              <a:gd name="connsiteX89" fmla="*/ 389975 w 13953628"/>
              <a:gd name="connsiteY89" fmla="*/ 4459327 h 4881024"/>
              <a:gd name="connsiteX90" fmla="*/ 495483 w 13953628"/>
              <a:gd name="connsiteY90" fmla="*/ 4353820 h 4881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3953628" h="4881024">
                <a:moveTo>
                  <a:pt x="495483" y="4353820"/>
                </a:moveTo>
                <a:cubicBezTo>
                  <a:pt x="530652" y="4336235"/>
                  <a:pt x="603921" y="4427089"/>
                  <a:pt x="600990" y="4353820"/>
                </a:cubicBezTo>
                <a:cubicBezTo>
                  <a:pt x="598059" y="4280551"/>
                  <a:pt x="498413" y="4046089"/>
                  <a:pt x="477898" y="3914204"/>
                </a:cubicBezTo>
                <a:cubicBezTo>
                  <a:pt x="457383" y="3782319"/>
                  <a:pt x="419283" y="3703189"/>
                  <a:pt x="477898" y="3562512"/>
                </a:cubicBezTo>
                <a:cubicBezTo>
                  <a:pt x="536513" y="3421835"/>
                  <a:pt x="718221" y="3158066"/>
                  <a:pt x="829590" y="3070143"/>
                </a:cubicBezTo>
                <a:cubicBezTo>
                  <a:pt x="940959" y="2982220"/>
                  <a:pt x="1046467" y="3037904"/>
                  <a:pt x="1146113" y="3034973"/>
                </a:cubicBezTo>
                <a:cubicBezTo>
                  <a:pt x="1245759" y="3032042"/>
                  <a:pt x="1345405" y="3034973"/>
                  <a:pt x="1427467" y="3052558"/>
                </a:cubicBezTo>
                <a:cubicBezTo>
                  <a:pt x="1509529" y="3070143"/>
                  <a:pt x="1585729" y="3122896"/>
                  <a:pt x="1638483" y="3140481"/>
                </a:cubicBezTo>
                <a:cubicBezTo>
                  <a:pt x="1691237" y="3158066"/>
                  <a:pt x="1697098" y="3155135"/>
                  <a:pt x="1743990" y="3158066"/>
                </a:cubicBezTo>
                <a:cubicBezTo>
                  <a:pt x="1790882" y="3160997"/>
                  <a:pt x="1919836" y="3158066"/>
                  <a:pt x="1919836" y="3158066"/>
                </a:cubicBezTo>
                <a:cubicBezTo>
                  <a:pt x="1957936" y="3146343"/>
                  <a:pt x="1960867" y="3134619"/>
                  <a:pt x="1972590" y="3087727"/>
                </a:cubicBezTo>
                <a:cubicBezTo>
                  <a:pt x="1984313" y="3040835"/>
                  <a:pt x="1990175" y="2876712"/>
                  <a:pt x="1990175" y="2876712"/>
                </a:cubicBezTo>
                <a:cubicBezTo>
                  <a:pt x="1996036" y="2806374"/>
                  <a:pt x="1981382" y="2724311"/>
                  <a:pt x="2007759" y="2665696"/>
                </a:cubicBezTo>
                <a:cubicBezTo>
                  <a:pt x="2034136" y="2607081"/>
                  <a:pt x="2098613" y="2566051"/>
                  <a:pt x="2148436" y="2525020"/>
                </a:cubicBezTo>
                <a:cubicBezTo>
                  <a:pt x="2198259" y="2483989"/>
                  <a:pt x="2245152" y="2451750"/>
                  <a:pt x="2306698" y="2419512"/>
                </a:cubicBezTo>
                <a:cubicBezTo>
                  <a:pt x="2368244" y="2387274"/>
                  <a:pt x="2447375" y="2334520"/>
                  <a:pt x="2517713" y="2331589"/>
                </a:cubicBezTo>
                <a:cubicBezTo>
                  <a:pt x="2588051" y="2328658"/>
                  <a:pt x="2652529" y="2372619"/>
                  <a:pt x="2728729" y="2401927"/>
                </a:cubicBezTo>
                <a:cubicBezTo>
                  <a:pt x="2804929" y="2431235"/>
                  <a:pt x="2904575" y="2472266"/>
                  <a:pt x="2974913" y="2507435"/>
                </a:cubicBezTo>
                <a:cubicBezTo>
                  <a:pt x="3045251" y="2542604"/>
                  <a:pt x="3103867" y="2571912"/>
                  <a:pt x="3150759" y="2612943"/>
                </a:cubicBezTo>
                <a:cubicBezTo>
                  <a:pt x="3197651" y="2653974"/>
                  <a:pt x="3256267" y="2753620"/>
                  <a:pt x="3256267" y="2753620"/>
                </a:cubicBezTo>
                <a:cubicBezTo>
                  <a:pt x="3285575" y="2788789"/>
                  <a:pt x="3291437" y="2809304"/>
                  <a:pt x="3326606" y="2823958"/>
                </a:cubicBezTo>
                <a:cubicBezTo>
                  <a:pt x="3361775" y="2838612"/>
                  <a:pt x="3443837" y="2859128"/>
                  <a:pt x="3467283" y="2841543"/>
                </a:cubicBezTo>
                <a:cubicBezTo>
                  <a:pt x="3490729" y="2823958"/>
                  <a:pt x="3467283" y="2718450"/>
                  <a:pt x="3467283" y="2718450"/>
                </a:cubicBezTo>
                <a:cubicBezTo>
                  <a:pt x="3467283" y="2668627"/>
                  <a:pt x="3458491" y="2586565"/>
                  <a:pt x="3467283" y="2542604"/>
                </a:cubicBezTo>
                <a:cubicBezTo>
                  <a:pt x="3476075" y="2498642"/>
                  <a:pt x="3520036" y="2454681"/>
                  <a:pt x="3520036" y="2454681"/>
                </a:cubicBezTo>
                <a:cubicBezTo>
                  <a:pt x="3537620" y="2428304"/>
                  <a:pt x="3531759" y="2396066"/>
                  <a:pt x="3572790" y="2384343"/>
                </a:cubicBezTo>
                <a:cubicBezTo>
                  <a:pt x="3613821" y="2372620"/>
                  <a:pt x="3707606" y="2375551"/>
                  <a:pt x="3766221" y="2384343"/>
                </a:cubicBezTo>
                <a:cubicBezTo>
                  <a:pt x="3824837" y="2393135"/>
                  <a:pt x="3871729" y="2416581"/>
                  <a:pt x="3924483" y="2437096"/>
                </a:cubicBezTo>
                <a:cubicBezTo>
                  <a:pt x="3977237" y="2457611"/>
                  <a:pt x="4038783" y="2483989"/>
                  <a:pt x="4082744" y="2507435"/>
                </a:cubicBezTo>
                <a:cubicBezTo>
                  <a:pt x="4126705" y="2530881"/>
                  <a:pt x="4170667" y="2601219"/>
                  <a:pt x="4188252" y="2577773"/>
                </a:cubicBezTo>
                <a:cubicBezTo>
                  <a:pt x="4205837" y="2554327"/>
                  <a:pt x="4182391" y="2442958"/>
                  <a:pt x="4188252" y="2366758"/>
                </a:cubicBezTo>
                <a:cubicBezTo>
                  <a:pt x="4194114" y="2290558"/>
                  <a:pt x="4214629" y="2185050"/>
                  <a:pt x="4223421" y="2120573"/>
                </a:cubicBezTo>
                <a:cubicBezTo>
                  <a:pt x="4232213" y="2056096"/>
                  <a:pt x="4217560" y="2023857"/>
                  <a:pt x="4241006" y="1979896"/>
                </a:cubicBezTo>
                <a:cubicBezTo>
                  <a:pt x="4264452" y="1935935"/>
                  <a:pt x="4311344" y="1883181"/>
                  <a:pt x="4364098" y="1856804"/>
                </a:cubicBezTo>
                <a:cubicBezTo>
                  <a:pt x="4416852" y="1830427"/>
                  <a:pt x="4557529" y="1821635"/>
                  <a:pt x="4557529" y="1821635"/>
                </a:cubicBezTo>
                <a:cubicBezTo>
                  <a:pt x="4636660" y="1806981"/>
                  <a:pt x="4745099" y="1771812"/>
                  <a:pt x="4838883" y="1768881"/>
                </a:cubicBezTo>
                <a:cubicBezTo>
                  <a:pt x="4932667" y="1765950"/>
                  <a:pt x="5041105" y="1783535"/>
                  <a:pt x="5120236" y="1804050"/>
                </a:cubicBezTo>
                <a:cubicBezTo>
                  <a:pt x="5199367" y="1824565"/>
                  <a:pt x="5249190" y="1850942"/>
                  <a:pt x="5313667" y="1891973"/>
                </a:cubicBezTo>
                <a:cubicBezTo>
                  <a:pt x="5378144" y="1933004"/>
                  <a:pt x="5451413" y="2006273"/>
                  <a:pt x="5507098" y="2050235"/>
                </a:cubicBezTo>
                <a:cubicBezTo>
                  <a:pt x="5562783" y="2094197"/>
                  <a:pt x="5595021" y="2126435"/>
                  <a:pt x="5647775" y="2155743"/>
                </a:cubicBezTo>
                <a:cubicBezTo>
                  <a:pt x="5700529" y="2185051"/>
                  <a:pt x="5823621" y="2226081"/>
                  <a:pt x="5823621" y="2226081"/>
                </a:cubicBezTo>
                <a:cubicBezTo>
                  <a:pt x="5864652" y="2229012"/>
                  <a:pt x="5882236" y="2199704"/>
                  <a:pt x="5893959" y="2173327"/>
                </a:cubicBezTo>
                <a:cubicBezTo>
                  <a:pt x="5905682" y="2146950"/>
                  <a:pt x="5893959" y="2067820"/>
                  <a:pt x="5893959" y="2067820"/>
                </a:cubicBezTo>
                <a:lnTo>
                  <a:pt x="5893959" y="1874389"/>
                </a:lnTo>
                <a:lnTo>
                  <a:pt x="5893959" y="1716127"/>
                </a:lnTo>
                <a:cubicBezTo>
                  <a:pt x="5893959" y="1669235"/>
                  <a:pt x="5876374" y="1631135"/>
                  <a:pt x="5893959" y="1593035"/>
                </a:cubicBezTo>
                <a:cubicBezTo>
                  <a:pt x="5911544" y="1554935"/>
                  <a:pt x="5961367" y="1513904"/>
                  <a:pt x="5999467" y="1487527"/>
                </a:cubicBezTo>
                <a:cubicBezTo>
                  <a:pt x="6037567" y="1461150"/>
                  <a:pt x="6069805" y="1449427"/>
                  <a:pt x="6122559" y="1434773"/>
                </a:cubicBezTo>
                <a:cubicBezTo>
                  <a:pt x="6175313" y="1420119"/>
                  <a:pt x="6239790" y="1411327"/>
                  <a:pt x="6315990" y="1399604"/>
                </a:cubicBezTo>
                <a:cubicBezTo>
                  <a:pt x="6392190" y="1387881"/>
                  <a:pt x="6500628" y="1349781"/>
                  <a:pt x="6579759" y="1364435"/>
                </a:cubicBezTo>
                <a:cubicBezTo>
                  <a:pt x="6658890" y="1379089"/>
                  <a:pt x="6717506" y="1443565"/>
                  <a:pt x="6790775" y="1487527"/>
                </a:cubicBezTo>
                <a:cubicBezTo>
                  <a:pt x="6864044" y="1531489"/>
                  <a:pt x="6957829" y="1587173"/>
                  <a:pt x="7019375" y="1628204"/>
                </a:cubicBezTo>
                <a:cubicBezTo>
                  <a:pt x="7080921" y="1669235"/>
                  <a:pt x="7119021" y="1701474"/>
                  <a:pt x="7160052" y="1733712"/>
                </a:cubicBezTo>
                <a:cubicBezTo>
                  <a:pt x="7201083" y="1765950"/>
                  <a:pt x="7230390" y="1801120"/>
                  <a:pt x="7265559" y="1821635"/>
                </a:cubicBezTo>
                <a:cubicBezTo>
                  <a:pt x="7300728" y="1842150"/>
                  <a:pt x="7350552" y="1868527"/>
                  <a:pt x="7371067" y="1856804"/>
                </a:cubicBezTo>
                <a:cubicBezTo>
                  <a:pt x="7391582" y="1845081"/>
                  <a:pt x="7388652" y="1751296"/>
                  <a:pt x="7388652" y="1751296"/>
                </a:cubicBezTo>
                <a:cubicBezTo>
                  <a:pt x="7391583" y="1727850"/>
                  <a:pt x="7385721" y="1748365"/>
                  <a:pt x="7388652" y="1716127"/>
                </a:cubicBezTo>
                <a:cubicBezTo>
                  <a:pt x="7391583" y="1683889"/>
                  <a:pt x="7362275" y="1619412"/>
                  <a:pt x="7406236" y="1557866"/>
                </a:cubicBezTo>
                <a:cubicBezTo>
                  <a:pt x="7450197" y="1496320"/>
                  <a:pt x="7558636" y="1408396"/>
                  <a:pt x="7652421" y="1346850"/>
                </a:cubicBezTo>
                <a:cubicBezTo>
                  <a:pt x="7746206" y="1285304"/>
                  <a:pt x="7848783" y="1244273"/>
                  <a:pt x="7968944" y="1188589"/>
                </a:cubicBezTo>
                <a:cubicBezTo>
                  <a:pt x="8089105" y="1132905"/>
                  <a:pt x="8250298" y="1056704"/>
                  <a:pt x="8373390" y="1012743"/>
                </a:cubicBezTo>
                <a:cubicBezTo>
                  <a:pt x="8496482" y="968781"/>
                  <a:pt x="8599060" y="936543"/>
                  <a:pt x="8707498" y="924820"/>
                </a:cubicBezTo>
                <a:cubicBezTo>
                  <a:pt x="8815937" y="913097"/>
                  <a:pt x="8933167" y="924819"/>
                  <a:pt x="9024021" y="942404"/>
                </a:cubicBezTo>
                <a:cubicBezTo>
                  <a:pt x="9114875" y="959988"/>
                  <a:pt x="9173490" y="1001019"/>
                  <a:pt x="9252621" y="1030327"/>
                </a:cubicBezTo>
                <a:cubicBezTo>
                  <a:pt x="9331752" y="1059635"/>
                  <a:pt x="9419675" y="1088942"/>
                  <a:pt x="9498806" y="1118250"/>
                </a:cubicBezTo>
                <a:cubicBezTo>
                  <a:pt x="9577937" y="1147558"/>
                  <a:pt x="9674652" y="1185657"/>
                  <a:pt x="9727406" y="1206173"/>
                </a:cubicBezTo>
                <a:cubicBezTo>
                  <a:pt x="9780160" y="1226688"/>
                  <a:pt x="9788952" y="1250135"/>
                  <a:pt x="9815329" y="1241343"/>
                </a:cubicBezTo>
                <a:cubicBezTo>
                  <a:pt x="9841706" y="1232551"/>
                  <a:pt x="9865152" y="1191520"/>
                  <a:pt x="9885667" y="1153420"/>
                </a:cubicBezTo>
                <a:cubicBezTo>
                  <a:pt x="9906182" y="1115320"/>
                  <a:pt x="9917906" y="1062566"/>
                  <a:pt x="9938421" y="1012743"/>
                </a:cubicBezTo>
                <a:cubicBezTo>
                  <a:pt x="9958936" y="962920"/>
                  <a:pt x="9944282" y="904304"/>
                  <a:pt x="10008759" y="854481"/>
                </a:cubicBezTo>
                <a:cubicBezTo>
                  <a:pt x="10073236" y="804658"/>
                  <a:pt x="10240291" y="769489"/>
                  <a:pt x="10325283" y="713804"/>
                </a:cubicBezTo>
                <a:cubicBezTo>
                  <a:pt x="10410275" y="658119"/>
                  <a:pt x="10430790" y="561404"/>
                  <a:pt x="10518713" y="520373"/>
                </a:cubicBezTo>
                <a:cubicBezTo>
                  <a:pt x="10606636" y="479342"/>
                  <a:pt x="10720936" y="496928"/>
                  <a:pt x="10852821" y="467620"/>
                </a:cubicBezTo>
                <a:cubicBezTo>
                  <a:pt x="10984706" y="438312"/>
                  <a:pt x="11178136" y="385558"/>
                  <a:pt x="11310021" y="344527"/>
                </a:cubicBezTo>
                <a:cubicBezTo>
                  <a:pt x="11441906" y="303496"/>
                  <a:pt x="11523968" y="247812"/>
                  <a:pt x="11644129" y="221435"/>
                </a:cubicBezTo>
                <a:cubicBezTo>
                  <a:pt x="11764290" y="195058"/>
                  <a:pt x="12030990" y="186266"/>
                  <a:pt x="12030990" y="186266"/>
                </a:cubicBezTo>
                <a:lnTo>
                  <a:pt x="12505775" y="151096"/>
                </a:lnTo>
                <a:cubicBezTo>
                  <a:pt x="12625937" y="145234"/>
                  <a:pt x="12751959" y="151096"/>
                  <a:pt x="12751959" y="151096"/>
                </a:cubicBezTo>
                <a:cubicBezTo>
                  <a:pt x="12839882" y="151096"/>
                  <a:pt x="12951251" y="174542"/>
                  <a:pt x="13033313" y="151096"/>
                </a:cubicBezTo>
                <a:cubicBezTo>
                  <a:pt x="13115375" y="127650"/>
                  <a:pt x="13138821" y="33866"/>
                  <a:pt x="13244329" y="10420"/>
                </a:cubicBezTo>
                <a:cubicBezTo>
                  <a:pt x="13349837" y="-13026"/>
                  <a:pt x="13666359" y="10420"/>
                  <a:pt x="13666359" y="10420"/>
                </a:cubicBezTo>
                <a:lnTo>
                  <a:pt x="13666359" y="10420"/>
                </a:lnTo>
                <a:cubicBezTo>
                  <a:pt x="13704459" y="36797"/>
                  <a:pt x="13850997" y="66104"/>
                  <a:pt x="13894959" y="168681"/>
                </a:cubicBezTo>
                <a:cubicBezTo>
                  <a:pt x="13938921" y="271258"/>
                  <a:pt x="13921337" y="502789"/>
                  <a:pt x="13930129" y="625881"/>
                </a:cubicBezTo>
                <a:cubicBezTo>
                  <a:pt x="13938921" y="748973"/>
                  <a:pt x="13965298" y="804658"/>
                  <a:pt x="13947713" y="907235"/>
                </a:cubicBezTo>
                <a:cubicBezTo>
                  <a:pt x="13930128" y="1009812"/>
                  <a:pt x="13906683" y="1153420"/>
                  <a:pt x="13824621" y="1241343"/>
                </a:cubicBezTo>
                <a:cubicBezTo>
                  <a:pt x="13742560" y="1329266"/>
                  <a:pt x="13754282" y="1314612"/>
                  <a:pt x="13455344" y="1434773"/>
                </a:cubicBezTo>
                <a:cubicBezTo>
                  <a:pt x="13156406" y="1554934"/>
                  <a:pt x="14100113" y="1411327"/>
                  <a:pt x="12030990" y="1962312"/>
                </a:cubicBezTo>
                <a:cubicBezTo>
                  <a:pt x="9961867" y="2513297"/>
                  <a:pt x="2980775" y="4324512"/>
                  <a:pt x="1040606" y="4740681"/>
                </a:cubicBezTo>
                <a:cubicBezTo>
                  <a:pt x="-899563" y="5156850"/>
                  <a:pt x="486690" y="4520873"/>
                  <a:pt x="389975" y="4459327"/>
                </a:cubicBezTo>
                <a:cubicBezTo>
                  <a:pt x="293260" y="4397781"/>
                  <a:pt x="460314" y="4371405"/>
                  <a:pt x="495483" y="4353820"/>
                </a:cubicBezTo>
                <a:close/>
              </a:path>
            </a:pathLst>
          </a:custGeom>
          <a:solidFill>
            <a:srgbClr val="380203"/>
          </a:solidFill>
          <a:ln>
            <a:solidFill>
              <a:srgbClr val="380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-439143" y="1221606"/>
            <a:ext cx="13119206" cy="6253951"/>
          </a:xfrm>
          <a:custGeom>
            <a:avLst/>
            <a:gdLst>
              <a:gd name="connsiteX0" fmla="*/ 34697 w 13119206"/>
              <a:gd name="connsiteY0" fmla="*/ 3508656 h 6253951"/>
              <a:gd name="connsiteX1" fmla="*/ 773251 w 13119206"/>
              <a:gd name="connsiteY1" fmla="*/ 3069040 h 6253951"/>
              <a:gd name="connsiteX2" fmla="*/ 1441466 w 13119206"/>
              <a:gd name="connsiteY2" fmla="*/ 2770102 h 6253951"/>
              <a:gd name="connsiteX3" fmla="*/ 2109681 w 13119206"/>
              <a:gd name="connsiteY3" fmla="*/ 2488748 h 6253951"/>
              <a:gd name="connsiteX4" fmla="*/ 2725143 w 13119206"/>
              <a:gd name="connsiteY4" fmla="*/ 2330486 h 6253951"/>
              <a:gd name="connsiteX5" fmla="*/ 3287851 w 13119206"/>
              <a:gd name="connsiteY5" fmla="*/ 2154640 h 6253951"/>
              <a:gd name="connsiteX6" fmla="*/ 3762635 w 13119206"/>
              <a:gd name="connsiteY6" fmla="*/ 2031548 h 6253951"/>
              <a:gd name="connsiteX7" fmla="*/ 4413266 w 13119206"/>
              <a:gd name="connsiteY7" fmla="*/ 1855702 h 6253951"/>
              <a:gd name="connsiteX8" fmla="*/ 5099066 w 13119206"/>
              <a:gd name="connsiteY8" fmla="*/ 1732609 h 6253951"/>
              <a:gd name="connsiteX9" fmla="*/ 6206897 w 13119206"/>
              <a:gd name="connsiteY9" fmla="*/ 1433671 h 6253951"/>
              <a:gd name="connsiteX10" fmla="*/ 7068543 w 13119206"/>
              <a:gd name="connsiteY10" fmla="*/ 1222656 h 6253951"/>
              <a:gd name="connsiteX11" fmla="*/ 8088451 w 13119206"/>
              <a:gd name="connsiteY11" fmla="*/ 958886 h 6253951"/>
              <a:gd name="connsiteX12" fmla="*/ 9213866 w 13119206"/>
              <a:gd name="connsiteY12" fmla="*/ 923717 h 6253951"/>
              <a:gd name="connsiteX13" fmla="*/ 10321697 w 13119206"/>
              <a:gd name="connsiteY13" fmla="*/ 607194 h 6253951"/>
              <a:gd name="connsiteX14" fmla="*/ 10954743 w 13119206"/>
              <a:gd name="connsiteY14" fmla="*/ 501686 h 6253951"/>
              <a:gd name="connsiteX15" fmla="*/ 11464697 w 13119206"/>
              <a:gd name="connsiteY15" fmla="*/ 361009 h 6253951"/>
              <a:gd name="connsiteX16" fmla="*/ 12132912 w 13119206"/>
              <a:gd name="connsiteY16" fmla="*/ 220332 h 6253951"/>
              <a:gd name="connsiteX17" fmla="*/ 12642866 w 13119206"/>
              <a:gd name="connsiteY17" fmla="*/ 114825 h 6253951"/>
              <a:gd name="connsiteX18" fmla="*/ 13012143 w 13119206"/>
              <a:gd name="connsiteY18" fmla="*/ 26902 h 6253951"/>
              <a:gd name="connsiteX19" fmla="*/ 13012143 w 13119206"/>
              <a:gd name="connsiteY19" fmla="*/ 624779 h 6253951"/>
              <a:gd name="connsiteX20" fmla="*/ 13029728 w 13119206"/>
              <a:gd name="connsiteY20" fmla="*/ 1169902 h 6253951"/>
              <a:gd name="connsiteX21" fmla="*/ 12994558 w 13119206"/>
              <a:gd name="connsiteY21" fmla="*/ 2699763 h 6253951"/>
              <a:gd name="connsiteX22" fmla="*/ 13029728 w 13119206"/>
              <a:gd name="connsiteY22" fmla="*/ 4141702 h 6253951"/>
              <a:gd name="connsiteX23" fmla="*/ 13047312 w 13119206"/>
              <a:gd name="connsiteY23" fmla="*/ 5882579 h 6253951"/>
              <a:gd name="connsiteX24" fmla="*/ 13029728 w 13119206"/>
              <a:gd name="connsiteY24" fmla="*/ 6111179 h 6253951"/>
              <a:gd name="connsiteX25" fmla="*/ 11904312 w 13119206"/>
              <a:gd name="connsiteY25" fmla="*/ 6093594 h 6253951"/>
              <a:gd name="connsiteX26" fmla="*/ 10954743 w 13119206"/>
              <a:gd name="connsiteY26" fmla="*/ 6146348 h 6253951"/>
              <a:gd name="connsiteX27" fmla="*/ 9635897 w 13119206"/>
              <a:gd name="connsiteY27" fmla="*/ 6181517 h 6253951"/>
              <a:gd name="connsiteX28" fmla="*/ 7859851 w 13119206"/>
              <a:gd name="connsiteY28" fmla="*/ 6216686 h 6253951"/>
              <a:gd name="connsiteX29" fmla="*/ 6699266 w 13119206"/>
              <a:gd name="connsiteY29" fmla="*/ 6216686 h 6253951"/>
              <a:gd name="connsiteX30" fmla="*/ 5257328 w 13119206"/>
              <a:gd name="connsiteY30" fmla="*/ 6251856 h 6253951"/>
              <a:gd name="connsiteX31" fmla="*/ 3534035 w 13119206"/>
              <a:gd name="connsiteY31" fmla="*/ 6146348 h 6253951"/>
              <a:gd name="connsiteX32" fmla="*/ 2654805 w 13119206"/>
              <a:gd name="connsiteY32" fmla="*/ 6199102 h 6253951"/>
              <a:gd name="connsiteX33" fmla="*/ 1371128 w 13119206"/>
              <a:gd name="connsiteY33" fmla="*/ 6216686 h 6253951"/>
              <a:gd name="connsiteX34" fmla="*/ 632574 w 13119206"/>
              <a:gd name="connsiteY34" fmla="*/ 6216686 h 6253951"/>
              <a:gd name="connsiteX35" fmla="*/ 263297 w 13119206"/>
              <a:gd name="connsiteY35" fmla="*/ 6163932 h 6253951"/>
              <a:gd name="connsiteX36" fmla="*/ 122620 w 13119206"/>
              <a:gd name="connsiteY36" fmla="*/ 6163932 h 6253951"/>
              <a:gd name="connsiteX37" fmla="*/ 157789 w 13119206"/>
              <a:gd name="connsiteY37" fmla="*/ 5706732 h 6253951"/>
              <a:gd name="connsiteX38" fmla="*/ 122620 w 13119206"/>
              <a:gd name="connsiteY38" fmla="*/ 5355040 h 6253951"/>
              <a:gd name="connsiteX39" fmla="*/ 122620 w 13119206"/>
              <a:gd name="connsiteY39" fmla="*/ 4968179 h 6253951"/>
              <a:gd name="connsiteX40" fmla="*/ 140205 w 13119206"/>
              <a:gd name="connsiteY40" fmla="*/ 4809917 h 6253951"/>
              <a:gd name="connsiteX41" fmla="*/ 140205 w 13119206"/>
              <a:gd name="connsiteY41" fmla="*/ 4493394 h 6253951"/>
              <a:gd name="connsiteX42" fmla="*/ 140205 w 13119206"/>
              <a:gd name="connsiteY42" fmla="*/ 4370302 h 6253951"/>
              <a:gd name="connsiteX43" fmla="*/ 157789 w 13119206"/>
              <a:gd name="connsiteY43" fmla="*/ 4106532 h 6253951"/>
              <a:gd name="connsiteX44" fmla="*/ 157789 w 13119206"/>
              <a:gd name="connsiteY44" fmla="*/ 3754840 h 6253951"/>
              <a:gd name="connsiteX45" fmla="*/ 122620 w 13119206"/>
              <a:gd name="connsiteY45" fmla="*/ 3596579 h 6253951"/>
              <a:gd name="connsiteX46" fmla="*/ 34697 w 13119206"/>
              <a:gd name="connsiteY46" fmla="*/ 3508656 h 6253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3119206" h="6253951">
                <a:moveTo>
                  <a:pt x="34697" y="3508656"/>
                </a:moveTo>
                <a:cubicBezTo>
                  <a:pt x="143135" y="3420733"/>
                  <a:pt x="538790" y="3192132"/>
                  <a:pt x="773251" y="3069040"/>
                </a:cubicBezTo>
                <a:cubicBezTo>
                  <a:pt x="1007713" y="2945948"/>
                  <a:pt x="1218728" y="2866817"/>
                  <a:pt x="1441466" y="2770102"/>
                </a:cubicBezTo>
                <a:cubicBezTo>
                  <a:pt x="1664204" y="2673387"/>
                  <a:pt x="1895735" y="2562017"/>
                  <a:pt x="2109681" y="2488748"/>
                </a:cubicBezTo>
                <a:cubicBezTo>
                  <a:pt x="2323627" y="2415479"/>
                  <a:pt x="2528781" y="2386171"/>
                  <a:pt x="2725143" y="2330486"/>
                </a:cubicBezTo>
                <a:cubicBezTo>
                  <a:pt x="2921505" y="2274801"/>
                  <a:pt x="3114936" y="2204463"/>
                  <a:pt x="3287851" y="2154640"/>
                </a:cubicBezTo>
                <a:cubicBezTo>
                  <a:pt x="3460766" y="2104817"/>
                  <a:pt x="3762635" y="2031548"/>
                  <a:pt x="3762635" y="2031548"/>
                </a:cubicBezTo>
                <a:cubicBezTo>
                  <a:pt x="3950204" y="1981725"/>
                  <a:pt x="4190528" y="1905525"/>
                  <a:pt x="4413266" y="1855702"/>
                </a:cubicBezTo>
                <a:cubicBezTo>
                  <a:pt x="4636005" y="1805879"/>
                  <a:pt x="4800128" y="1802947"/>
                  <a:pt x="5099066" y="1732609"/>
                </a:cubicBezTo>
                <a:cubicBezTo>
                  <a:pt x="5398004" y="1662271"/>
                  <a:pt x="5878651" y="1518663"/>
                  <a:pt x="6206897" y="1433671"/>
                </a:cubicBezTo>
                <a:cubicBezTo>
                  <a:pt x="6535143" y="1348679"/>
                  <a:pt x="7068543" y="1222656"/>
                  <a:pt x="7068543" y="1222656"/>
                </a:cubicBezTo>
                <a:cubicBezTo>
                  <a:pt x="7382135" y="1143525"/>
                  <a:pt x="7730897" y="1008709"/>
                  <a:pt x="8088451" y="958886"/>
                </a:cubicBezTo>
                <a:cubicBezTo>
                  <a:pt x="8446005" y="909063"/>
                  <a:pt x="8841658" y="982332"/>
                  <a:pt x="9213866" y="923717"/>
                </a:cubicBezTo>
                <a:cubicBezTo>
                  <a:pt x="9586074" y="865102"/>
                  <a:pt x="10031551" y="677532"/>
                  <a:pt x="10321697" y="607194"/>
                </a:cubicBezTo>
                <a:cubicBezTo>
                  <a:pt x="10611843" y="536856"/>
                  <a:pt x="10764243" y="542717"/>
                  <a:pt x="10954743" y="501686"/>
                </a:cubicBezTo>
                <a:cubicBezTo>
                  <a:pt x="11145243" y="460655"/>
                  <a:pt x="11268336" y="407901"/>
                  <a:pt x="11464697" y="361009"/>
                </a:cubicBezTo>
                <a:cubicBezTo>
                  <a:pt x="11661058" y="314117"/>
                  <a:pt x="12132912" y="220332"/>
                  <a:pt x="12132912" y="220332"/>
                </a:cubicBezTo>
                <a:lnTo>
                  <a:pt x="12642866" y="114825"/>
                </a:lnTo>
                <a:cubicBezTo>
                  <a:pt x="12789404" y="82587"/>
                  <a:pt x="12950597" y="-58090"/>
                  <a:pt x="13012143" y="26902"/>
                </a:cubicBezTo>
                <a:cubicBezTo>
                  <a:pt x="13073689" y="111894"/>
                  <a:pt x="13009212" y="434279"/>
                  <a:pt x="13012143" y="624779"/>
                </a:cubicBezTo>
                <a:cubicBezTo>
                  <a:pt x="13015074" y="815279"/>
                  <a:pt x="13032659" y="824071"/>
                  <a:pt x="13029728" y="1169902"/>
                </a:cubicBezTo>
                <a:cubicBezTo>
                  <a:pt x="13026797" y="1515733"/>
                  <a:pt x="12994558" y="2204463"/>
                  <a:pt x="12994558" y="2699763"/>
                </a:cubicBezTo>
                <a:cubicBezTo>
                  <a:pt x="12994558" y="3195063"/>
                  <a:pt x="13020936" y="3611233"/>
                  <a:pt x="13029728" y="4141702"/>
                </a:cubicBezTo>
                <a:cubicBezTo>
                  <a:pt x="13038520" y="4672171"/>
                  <a:pt x="13047312" y="5554333"/>
                  <a:pt x="13047312" y="5882579"/>
                </a:cubicBezTo>
                <a:cubicBezTo>
                  <a:pt x="13047312" y="6210825"/>
                  <a:pt x="13220228" y="6076010"/>
                  <a:pt x="13029728" y="6111179"/>
                </a:cubicBezTo>
                <a:cubicBezTo>
                  <a:pt x="12839228" y="6146348"/>
                  <a:pt x="12250143" y="6087733"/>
                  <a:pt x="11904312" y="6093594"/>
                </a:cubicBezTo>
                <a:cubicBezTo>
                  <a:pt x="11558481" y="6099455"/>
                  <a:pt x="11332812" y="6131694"/>
                  <a:pt x="10954743" y="6146348"/>
                </a:cubicBezTo>
                <a:cubicBezTo>
                  <a:pt x="10576674" y="6161002"/>
                  <a:pt x="9635897" y="6181517"/>
                  <a:pt x="9635897" y="6181517"/>
                </a:cubicBezTo>
                <a:lnTo>
                  <a:pt x="7859851" y="6216686"/>
                </a:lnTo>
                <a:cubicBezTo>
                  <a:pt x="7370413" y="6222547"/>
                  <a:pt x="7133020" y="6210824"/>
                  <a:pt x="6699266" y="6216686"/>
                </a:cubicBezTo>
                <a:cubicBezTo>
                  <a:pt x="6265512" y="6222548"/>
                  <a:pt x="5784866" y="6263579"/>
                  <a:pt x="5257328" y="6251856"/>
                </a:cubicBezTo>
                <a:cubicBezTo>
                  <a:pt x="4729790" y="6240133"/>
                  <a:pt x="3967789" y="6155140"/>
                  <a:pt x="3534035" y="6146348"/>
                </a:cubicBezTo>
                <a:cubicBezTo>
                  <a:pt x="3100281" y="6137556"/>
                  <a:pt x="3015290" y="6187379"/>
                  <a:pt x="2654805" y="6199102"/>
                </a:cubicBezTo>
                <a:cubicBezTo>
                  <a:pt x="2294321" y="6210825"/>
                  <a:pt x="1371128" y="6216686"/>
                  <a:pt x="1371128" y="6216686"/>
                </a:cubicBezTo>
                <a:cubicBezTo>
                  <a:pt x="1034090" y="6219617"/>
                  <a:pt x="817212" y="6225478"/>
                  <a:pt x="632574" y="6216686"/>
                </a:cubicBezTo>
                <a:cubicBezTo>
                  <a:pt x="447936" y="6207894"/>
                  <a:pt x="348289" y="6172724"/>
                  <a:pt x="263297" y="6163932"/>
                </a:cubicBezTo>
                <a:cubicBezTo>
                  <a:pt x="178305" y="6155140"/>
                  <a:pt x="140205" y="6240132"/>
                  <a:pt x="122620" y="6163932"/>
                </a:cubicBezTo>
                <a:cubicBezTo>
                  <a:pt x="105035" y="6087732"/>
                  <a:pt x="157789" y="5841547"/>
                  <a:pt x="157789" y="5706732"/>
                </a:cubicBezTo>
                <a:cubicBezTo>
                  <a:pt x="157789" y="5571917"/>
                  <a:pt x="128481" y="5478132"/>
                  <a:pt x="122620" y="5355040"/>
                </a:cubicBezTo>
                <a:cubicBezTo>
                  <a:pt x="116759" y="5231948"/>
                  <a:pt x="119689" y="5059033"/>
                  <a:pt x="122620" y="4968179"/>
                </a:cubicBezTo>
                <a:cubicBezTo>
                  <a:pt x="125551" y="4877325"/>
                  <a:pt x="137274" y="4889048"/>
                  <a:pt x="140205" y="4809917"/>
                </a:cubicBezTo>
                <a:cubicBezTo>
                  <a:pt x="143136" y="4730786"/>
                  <a:pt x="140205" y="4493394"/>
                  <a:pt x="140205" y="4493394"/>
                </a:cubicBezTo>
                <a:cubicBezTo>
                  <a:pt x="140205" y="4420125"/>
                  <a:pt x="137274" y="4434779"/>
                  <a:pt x="140205" y="4370302"/>
                </a:cubicBezTo>
                <a:cubicBezTo>
                  <a:pt x="143136" y="4305825"/>
                  <a:pt x="154858" y="4209109"/>
                  <a:pt x="157789" y="4106532"/>
                </a:cubicBezTo>
                <a:cubicBezTo>
                  <a:pt x="160720" y="4003955"/>
                  <a:pt x="163651" y="3839832"/>
                  <a:pt x="157789" y="3754840"/>
                </a:cubicBezTo>
                <a:cubicBezTo>
                  <a:pt x="151927" y="3669848"/>
                  <a:pt x="140205" y="3631748"/>
                  <a:pt x="122620" y="3596579"/>
                </a:cubicBezTo>
                <a:cubicBezTo>
                  <a:pt x="105035" y="3561410"/>
                  <a:pt x="-73741" y="3596579"/>
                  <a:pt x="34697" y="3508656"/>
                </a:cubicBezTo>
                <a:close/>
              </a:path>
            </a:pathLst>
          </a:custGeom>
          <a:solidFill>
            <a:srgbClr val="5B1F18"/>
          </a:solidFill>
          <a:ln>
            <a:solidFill>
              <a:srgbClr val="5B1F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6257" y="4088144"/>
            <a:ext cx="2685650" cy="4028972"/>
          </a:xfrm>
          <a:prstGeom prst="rect">
            <a:avLst/>
          </a:prstGeom>
        </p:spPr>
      </p:pic>
      <p:sp>
        <p:nvSpPr>
          <p:cNvPr id="17" name="Freeform 16"/>
          <p:cNvSpPr/>
          <p:nvPr/>
        </p:nvSpPr>
        <p:spPr>
          <a:xfrm rot="10800000">
            <a:off x="4386470" y="5257466"/>
            <a:ext cx="8920837" cy="5054795"/>
          </a:xfrm>
          <a:custGeom>
            <a:avLst/>
            <a:gdLst>
              <a:gd name="connsiteX0" fmla="*/ 6498 w 860737"/>
              <a:gd name="connsiteY0" fmla="*/ 47402 h 394831"/>
              <a:gd name="connsiteX1" fmla="*/ 101091 w 860737"/>
              <a:gd name="connsiteY1" fmla="*/ 31636 h 394831"/>
              <a:gd name="connsiteX2" fmla="*/ 148387 w 860737"/>
              <a:gd name="connsiteY2" fmla="*/ 47402 h 394831"/>
              <a:gd name="connsiteX3" fmla="*/ 211449 w 860737"/>
              <a:gd name="connsiteY3" fmla="*/ 94698 h 394831"/>
              <a:gd name="connsiteX4" fmla="*/ 258746 w 860737"/>
              <a:gd name="connsiteY4" fmla="*/ 94698 h 394831"/>
              <a:gd name="connsiteX5" fmla="*/ 306042 w 860737"/>
              <a:gd name="connsiteY5" fmla="*/ 63167 h 394831"/>
              <a:gd name="connsiteX6" fmla="*/ 369104 w 860737"/>
              <a:gd name="connsiteY6" fmla="*/ 31636 h 394831"/>
              <a:gd name="connsiteX7" fmla="*/ 479463 w 860737"/>
              <a:gd name="connsiteY7" fmla="*/ 31636 h 394831"/>
              <a:gd name="connsiteX8" fmla="*/ 558291 w 860737"/>
              <a:gd name="connsiteY8" fmla="*/ 47402 h 394831"/>
              <a:gd name="connsiteX9" fmla="*/ 589822 w 860737"/>
              <a:gd name="connsiteY9" fmla="*/ 94698 h 394831"/>
              <a:gd name="connsiteX10" fmla="*/ 621353 w 860737"/>
              <a:gd name="connsiteY10" fmla="*/ 110464 h 394831"/>
              <a:gd name="connsiteX11" fmla="*/ 684415 w 860737"/>
              <a:gd name="connsiteY11" fmla="*/ 126229 h 394831"/>
              <a:gd name="connsiteX12" fmla="*/ 715946 w 860737"/>
              <a:gd name="connsiteY12" fmla="*/ 63167 h 394831"/>
              <a:gd name="connsiteX13" fmla="*/ 826304 w 860737"/>
              <a:gd name="connsiteY13" fmla="*/ 63167 h 394831"/>
              <a:gd name="connsiteX14" fmla="*/ 842070 w 860737"/>
              <a:gd name="connsiteY14" fmla="*/ 94698 h 394831"/>
              <a:gd name="connsiteX15" fmla="*/ 857835 w 860737"/>
              <a:gd name="connsiteY15" fmla="*/ 220822 h 394831"/>
              <a:gd name="connsiteX16" fmla="*/ 779008 w 860737"/>
              <a:gd name="connsiteY16" fmla="*/ 362712 h 394831"/>
              <a:gd name="connsiteX17" fmla="*/ 495229 w 860737"/>
              <a:gd name="connsiteY17" fmla="*/ 331181 h 394831"/>
              <a:gd name="connsiteX18" fmla="*/ 384870 w 860737"/>
              <a:gd name="connsiteY18" fmla="*/ 394243 h 394831"/>
              <a:gd name="connsiteX19" fmla="*/ 290277 w 860737"/>
              <a:gd name="connsiteY19" fmla="*/ 362712 h 394831"/>
              <a:gd name="connsiteX20" fmla="*/ 164153 w 860737"/>
              <a:gd name="connsiteY20" fmla="*/ 362712 h 394831"/>
              <a:gd name="connsiteX21" fmla="*/ 116856 w 860737"/>
              <a:gd name="connsiteY21" fmla="*/ 252353 h 394831"/>
              <a:gd name="connsiteX22" fmla="*/ 85325 w 860737"/>
              <a:gd name="connsiteY22" fmla="*/ 173526 h 394831"/>
              <a:gd name="connsiteX23" fmla="*/ 22263 w 860737"/>
              <a:gd name="connsiteY23" fmla="*/ 173526 h 394831"/>
              <a:gd name="connsiteX24" fmla="*/ 22263 w 860737"/>
              <a:gd name="connsiteY24" fmla="*/ 126229 h 394831"/>
              <a:gd name="connsiteX25" fmla="*/ 116856 w 860737"/>
              <a:gd name="connsiteY25" fmla="*/ 110464 h 394831"/>
              <a:gd name="connsiteX26" fmla="*/ 69560 w 860737"/>
              <a:gd name="connsiteY26" fmla="*/ 63167 h 394831"/>
              <a:gd name="connsiteX27" fmla="*/ 69560 w 860737"/>
              <a:gd name="connsiteY27" fmla="*/ 105 h 394831"/>
              <a:gd name="connsiteX28" fmla="*/ 195684 w 860737"/>
              <a:gd name="connsiteY28" fmla="*/ 78933 h 394831"/>
              <a:gd name="connsiteX29" fmla="*/ 321808 w 860737"/>
              <a:gd name="connsiteY29" fmla="*/ 47402 h 394831"/>
              <a:gd name="connsiteX30" fmla="*/ 6498 w 860737"/>
              <a:gd name="connsiteY30" fmla="*/ 47402 h 39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60737" h="394831">
                <a:moveTo>
                  <a:pt x="6498" y="47402"/>
                </a:moveTo>
                <a:cubicBezTo>
                  <a:pt x="-30288" y="44774"/>
                  <a:pt x="101091" y="31636"/>
                  <a:pt x="101091" y="31636"/>
                </a:cubicBezTo>
                <a:cubicBezTo>
                  <a:pt x="124739" y="31636"/>
                  <a:pt x="148387" y="47402"/>
                  <a:pt x="148387" y="47402"/>
                </a:cubicBezTo>
                <a:cubicBezTo>
                  <a:pt x="166780" y="57912"/>
                  <a:pt x="211449" y="94698"/>
                  <a:pt x="211449" y="94698"/>
                </a:cubicBezTo>
                <a:cubicBezTo>
                  <a:pt x="229842" y="102581"/>
                  <a:pt x="258746" y="94698"/>
                  <a:pt x="258746" y="94698"/>
                </a:cubicBezTo>
                <a:cubicBezTo>
                  <a:pt x="274511" y="89443"/>
                  <a:pt x="306042" y="63167"/>
                  <a:pt x="306042" y="63167"/>
                </a:cubicBezTo>
                <a:cubicBezTo>
                  <a:pt x="324435" y="52657"/>
                  <a:pt x="340200" y="36891"/>
                  <a:pt x="369104" y="31636"/>
                </a:cubicBezTo>
                <a:cubicBezTo>
                  <a:pt x="398008" y="26381"/>
                  <a:pt x="447932" y="29008"/>
                  <a:pt x="479463" y="31636"/>
                </a:cubicBezTo>
                <a:cubicBezTo>
                  <a:pt x="510994" y="34264"/>
                  <a:pt x="558291" y="47402"/>
                  <a:pt x="558291" y="47402"/>
                </a:cubicBezTo>
                <a:cubicBezTo>
                  <a:pt x="576684" y="57912"/>
                  <a:pt x="589822" y="94698"/>
                  <a:pt x="589822" y="94698"/>
                </a:cubicBezTo>
                <a:cubicBezTo>
                  <a:pt x="600332" y="105208"/>
                  <a:pt x="621353" y="110464"/>
                  <a:pt x="621353" y="110464"/>
                </a:cubicBezTo>
                <a:cubicBezTo>
                  <a:pt x="637118" y="115719"/>
                  <a:pt x="684415" y="126229"/>
                  <a:pt x="684415" y="126229"/>
                </a:cubicBezTo>
                <a:cubicBezTo>
                  <a:pt x="700181" y="118346"/>
                  <a:pt x="692298" y="73677"/>
                  <a:pt x="715946" y="63167"/>
                </a:cubicBezTo>
                <a:cubicBezTo>
                  <a:pt x="739594" y="52657"/>
                  <a:pt x="826304" y="63167"/>
                  <a:pt x="826304" y="63167"/>
                </a:cubicBezTo>
                <a:cubicBezTo>
                  <a:pt x="847325" y="68422"/>
                  <a:pt x="836815" y="68422"/>
                  <a:pt x="842070" y="94698"/>
                </a:cubicBezTo>
                <a:cubicBezTo>
                  <a:pt x="847325" y="120974"/>
                  <a:pt x="868345" y="176153"/>
                  <a:pt x="857835" y="220822"/>
                </a:cubicBezTo>
                <a:cubicBezTo>
                  <a:pt x="847325" y="265491"/>
                  <a:pt x="839442" y="344319"/>
                  <a:pt x="779008" y="362712"/>
                </a:cubicBezTo>
                <a:cubicBezTo>
                  <a:pt x="718574" y="381105"/>
                  <a:pt x="560919" y="325926"/>
                  <a:pt x="495229" y="331181"/>
                </a:cubicBezTo>
                <a:cubicBezTo>
                  <a:pt x="429539" y="336436"/>
                  <a:pt x="419029" y="388988"/>
                  <a:pt x="384870" y="394243"/>
                </a:cubicBezTo>
                <a:cubicBezTo>
                  <a:pt x="350711" y="399498"/>
                  <a:pt x="327063" y="367967"/>
                  <a:pt x="290277" y="362712"/>
                </a:cubicBezTo>
                <a:cubicBezTo>
                  <a:pt x="253491" y="357457"/>
                  <a:pt x="193056" y="381105"/>
                  <a:pt x="164153" y="362712"/>
                </a:cubicBezTo>
                <a:cubicBezTo>
                  <a:pt x="135250" y="344319"/>
                  <a:pt x="129994" y="283884"/>
                  <a:pt x="116856" y="252353"/>
                </a:cubicBezTo>
                <a:cubicBezTo>
                  <a:pt x="103718" y="220822"/>
                  <a:pt x="85325" y="173526"/>
                  <a:pt x="85325" y="173526"/>
                </a:cubicBezTo>
                <a:cubicBezTo>
                  <a:pt x="69560" y="160388"/>
                  <a:pt x="22263" y="173526"/>
                  <a:pt x="22263" y="173526"/>
                </a:cubicBezTo>
                <a:cubicBezTo>
                  <a:pt x="11753" y="165643"/>
                  <a:pt x="6497" y="136739"/>
                  <a:pt x="22263" y="126229"/>
                </a:cubicBezTo>
                <a:cubicBezTo>
                  <a:pt x="38029" y="115719"/>
                  <a:pt x="108973" y="120974"/>
                  <a:pt x="116856" y="110464"/>
                </a:cubicBezTo>
                <a:cubicBezTo>
                  <a:pt x="124739" y="99954"/>
                  <a:pt x="69560" y="63167"/>
                  <a:pt x="69560" y="63167"/>
                </a:cubicBezTo>
                <a:cubicBezTo>
                  <a:pt x="61677" y="44774"/>
                  <a:pt x="48539" y="-2523"/>
                  <a:pt x="69560" y="105"/>
                </a:cubicBezTo>
                <a:cubicBezTo>
                  <a:pt x="90581" y="2733"/>
                  <a:pt x="153643" y="71050"/>
                  <a:pt x="195684" y="78933"/>
                </a:cubicBezTo>
                <a:cubicBezTo>
                  <a:pt x="237725" y="86816"/>
                  <a:pt x="350711" y="50030"/>
                  <a:pt x="321808" y="47402"/>
                </a:cubicBezTo>
                <a:cubicBezTo>
                  <a:pt x="292905" y="44774"/>
                  <a:pt x="43284" y="50030"/>
                  <a:pt x="6498" y="47402"/>
                </a:cubicBezTo>
                <a:close/>
              </a:path>
            </a:pathLst>
          </a:custGeom>
          <a:solidFill>
            <a:srgbClr val="5B1F18"/>
          </a:solidFill>
          <a:ln>
            <a:solidFill>
              <a:srgbClr val="5B1F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48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8600" fill="hold"/>
                                        <p:tgtEl>
                                          <p:spTgt spid="1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lat Design Grass Landscape With Hills. Royalty Free Cliparts, Vectors, And  Stock Illustration. Image 89484692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11592"/>
          <a:stretch/>
        </p:blipFill>
        <p:spPr bwMode="auto">
          <a:xfrm>
            <a:off x="0" y="-1"/>
            <a:ext cx="12192000" cy="769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Freeform 89"/>
          <p:cNvSpPr/>
          <p:nvPr/>
        </p:nvSpPr>
        <p:spPr>
          <a:xfrm>
            <a:off x="5605350" y="1148357"/>
            <a:ext cx="1621889" cy="1609801"/>
          </a:xfrm>
          <a:custGeom>
            <a:avLst/>
            <a:gdLst>
              <a:gd name="connsiteX0" fmla="*/ 10064 w 1621889"/>
              <a:gd name="connsiteY0" fmla="*/ 543001 h 1609801"/>
              <a:gd name="connsiteX1" fmla="*/ 257714 w 1621889"/>
              <a:gd name="connsiteY1" fmla="*/ 66751 h 1609801"/>
              <a:gd name="connsiteX2" fmla="*/ 943514 w 1621889"/>
              <a:gd name="connsiteY2" fmla="*/ 9601 h 1609801"/>
              <a:gd name="connsiteX3" fmla="*/ 1267364 w 1621889"/>
              <a:gd name="connsiteY3" fmla="*/ 123901 h 1609801"/>
              <a:gd name="connsiteX4" fmla="*/ 1591214 w 1621889"/>
              <a:gd name="connsiteY4" fmla="*/ 485851 h 1609801"/>
              <a:gd name="connsiteX5" fmla="*/ 1591214 w 1621889"/>
              <a:gd name="connsiteY5" fmla="*/ 1095451 h 1609801"/>
              <a:gd name="connsiteX6" fmla="*/ 1438814 w 1621889"/>
              <a:gd name="connsiteY6" fmla="*/ 1209751 h 1609801"/>
              <a:gd name="connsiteX7" fmla="*/ 1172114 w 1621889"/>
              <a:gd name="connsiteY7" fmla="*/ 1495501 h 1609801"/>
              <a:gd name="connsiteX8" fmla="*/ 867314 w 1621889"/>
              <a:gd name="connsiteY8" fmla="*/ 1609801 h 1609801"/>
              <a:gd name="connsiteX9" fmla="*/ 486314 w 1621889"/>
              <a:gd name="connsiteY9" fmla="*/ 1495501 h 1609801"/>
              <a:gd name="connsiteX10" fmla="*/ 181514 w 1621889"/>
              <a:gd name="connsiteY10" fmla="*/ 1362151 h 1609801"/>
              <a:gd name="connsiteX11" fmla="*/ 162464 w 1621889"/>
              <a:gd name="connsiteY11" fmla="*/ 1209751 h 1609801"/>
              <a:gd name="connsiteX12" fmla="*/ 143414 w 1621889"/>
              <a:gd name="connsiteY12" fmla="*/ 1190701 h 1609801"/>
              <a:gd name="connsiteX13" fmla="*/ 295814 w 1621889"/>
              <a:gd name="connsiteY13" fmla="*/ 1171651 h 1609801"/>
              <a:gd name="connsiteX14" fmla="*/ 467264 w 1621889"/>
              <a:gd name="connsiteY14" fmla="*/ 1171651 h 1609801"/>
              <a:gd name="connsiteX15" fmla="*/ 524414 w 1621889"/>
              <a:gd name="connsiteY15" fmla="*/ 1114501 h 1609801"/>
              <a:gd name="connsiteX16" fmla="*/ 581564 w 1621889"/>
              <a:gd name="connsiteY16" fmla="*/ 1000201 h 1609801"/>
              <a:gd name="connsiteX17" fmla="*/ 581564 w 1621889"/>
              <a:gd name="connsiteY17" fmla="*/ 904951 h 1609801"/>
              <a:gd name="connsiteX18" fmla="*/ 505364 w 1621889"/>
              <a:gd name="connsiteY18" fmla="*/ 847801 h 1609801"/>
              <a:gd name="connsiteX19" fmla="*/ 391064 w 1621889"/>
              <a:gd name="connsiteY19" fmla="*/ 771601 h 1609801"/>
              <a:gd name="connsiteX20" fmla="*/ 257714 w 1621889"/>
              <a:gd name="connsiteY20" fmla="*/ 733501 h 1609801"/>
              <a:gd name="connsiteX21" fmla="*/ 143414 w 1621889"/>
              <a:gd name="connsiteY21" fmla="*/ 733501 h 1609801"/>
              <a:gd name="connsiteX22" fmla="*/ 67214 w 1621889"/>
              <a:gd name="connsiteY22" fmla="*/ 695401 h 1609801"/>
              <a:gd name="connsiteX23" fmla="*/ 48164 w 1621889"/>
              <a:gd name="connsiteY23" fmla="*/ 638251 h 1609801"/>
              <a:gd name="connsiteX24" fmla="*/ 10064 w 1621889"/>
              <a:gd name="connsiteY24" fmla="*/ 543001 h 160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21889" h="1609801">
                <a:moveTo>
                  <a:pt x="10064" y="543001"/>
                </a:moveTo>
                <a:cubicBezTo>
                  <a:pt x="44989" y="447751"/>
                  <a:pt x="102139" y="155651"/>
                  <a:pt x="257714" y="66751"/>
                </a:cubicBezTo>
                <a:cubicBezTo>
                  <a:pt x="413289" y="-22149"/>
                  <a:pt x="775239" y="76"/>
                  <a:pt x="943514" y="9601"/>
                </a:cubicBezTo>
                <a:cubicBezTo>
                  <a:pt x="1111789" y="19126"/>
                  <a:pt x="1159414" y="44526"/>
                  <a:pt x="1267364" y="123901"/>
                </a:cubicBezTo>
                <a:cubicBezTo>
                  <a:pt x="1375314" y="203276"/>
                  <a:pt x="1537239" y="323926"/>
                  <a:pt x="1591214" y="485851"/>
                </a:cubicBezTo>
                <a:cubicBezTo>
                  <a:pt x="1645189" y="647776"/>
                  <a:pt x="1616614" y="974801"/>
                  <a:pt x="1591214" y="1095451"/>
                </a:cubicBezTo>
                <a:cubicBezTo>
                  <a:pt x="1565814" y="1216101"/>
                  <a:pt x="1508664" y="1143076"/>
                  <a:pt x="1438814" y="1209751"/>
                </a:cubicBezTo>
                <a:cubicBezTo>
                  <a:pt x="1368964" y="1276426"/>
                  <a:pt x="1267364" y="1428826"/>
                  <a:pt x="1172114" y="1495501"/>
                </a:cubicBezTo>
                <a:cubicBezTo>
                  <a:pt x="1076864" y="1562176"/>
                  <a:pt x="981614" y="1609801"/>
                  <a:pt x="867314" y="1609801"/>
                </a:cubicBezTo>
                <a:cubicBezTo>
                  <a:pt x="753014" y="1609801"/>
                  <a:pt x="600614" y="1536776"/>
                  <a:pt x="486314" y="1495501"/>
                </a:cubicBezTo>
                <a:cubicBezTo>
                  <a:pt x="372014" y="1454226"/>
                  <a:pt x="235489" y="1409776"/>
                  <a:pt x="181514" y="1362151"/>
                </a:cubicBezTo>
                <a:cubicBezTo>
                  <a:pt x="127539" y="1314526"/>
                  <a:pt x="162464" y="1209751"/>
                  <a:pt x="162464" y="1209751"/>
                </a:cubicBezTo>
                <a:cubicBezTo>
                  <a:pt x="156114" y="1181176"/>
                  <a:pt x="121189" y="1197051"/>
                  <a:pt x="143414" y="1190701"/>
                </a:cubicBezTo>
                <a:cubicBezTo>
                  <a:pt x="165639" y="1184351"/>
                  <a:pt x="241839" y="1174826"/>
                  <a:pt x="295814" y="1171651"/>
                </a:cubicBezTo>
                <a:cubicBezTo>
                  <a:pt x="349789" y="1168476"/>
                  <a:pt x="467264" y="1171651"/>
                  <a:pt x="467264" y="1171651"/>
                </a:cubicBezTo>
                <a:cubicBezTo>
                  <a:pt x="505364" y="1162126"/>
                  <a:pt x="505364" y="1143076"/>
                  <a:pt x="524414" y="1114501"/>
                </a:cubicBezTo>
                <a:cubicBezTo>
                  <a:pt x="543464" y="1085926"/>
                  <a:pt x="572039" y="1035126"/>
                  <a:pt x="581564" y="1000201"/>
                </a:cubicBezTo>
                <a:cubicBezTo>
                  <a:pt x="591089" y="965276"/>
                  <a:pt x="581564" y="904951"/>
                  <a:pt x="581564" y="904951"/>
                </a:cubicBezTo>
                <a:cubicBezTo>
                  <a:pt x="568864" y="879551"/>
                  <a:pt x="537114" y="870026"/>
                  <a:pt x="505364" y="847801"/>
                </a:cubicBezTo>
                <a:cubicBezTo>
                  <a:pt x="473614" y="825576"/>
                  <a:pt x="432339" y="790651"/>
                  <a:pt x="391064" y="771601"/>
                </a:cubicBezTo>
                <a:cubicBezTo>
                  <a:pt x="349789" y="752551"/>
                  <a:pt x="298989" y="739851"/>
                  <a:pt x="257714" y="733501"/>
                </a:cubicBezTo>
                <a:cubicBezTo>
                  <a:pt x="216439" y="727151"/>
                  <a:pt x="143414" y="733501"/>
                  <a:pt x="143414" y="733501"/>
                </a:cubicBezTo>
                <a:cubicBezTo>
                  <a:pt x="111664" y="727151"/>
                  <a:pt x="67214" y="695401"/>
                  <a:pt x="67214" y="695401"/>
                </a:cubicBezTo>
                <a:cubicBezTo>
                  <a:pt x="51339" y="679526"/>
                  <a:pt x="54514" y="660476"/>
                  <a:pt x="48164" y="638251"/>
                </a:cubicBezTo>
                <a:cubicBezTo>
                  <a:pt x="41814" y="616026"/>
                  <a:pt x="-24861" y="638251"/>
                  <a:pt x="10064" y="543001"/>
                </a:cubicBezTo>
                <a:close/>
              </a:path>
            </a:pathLst>
          </a:custGeom>
          <a:solidFill>
            <a:srgbClr val="B1E8FC"/>
          </a:solidFill>
          <a:ln>
            <a:solidFill>
              <a:srgbClr val="B1E8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78" y="2572590"/>
            <a:ext cx="2127929" cy="2622475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 rot="320333" flipV="1">
            <a:off x="8015678" y="5078849"/>
            <a:ext cx="4247680" cy="232877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21411322">
            <a:off x="-75451" y="5052474"/>
            <a:ext cx="6077726" cy="255834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59871" flipV="1">
            <a:off x="8008625" y="4709437"/>
            <a:ext cx="4247680" cy="293179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 rot="21411322">
            <a:off x="-226563" y="4664904"/>
            <a:ext cx="6077726" cy="302811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Yellow house. Cartoon house on a white ... | Stock vector | Colourbox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79786" l="0" r="99500">
                        <a14:foregroundMark x1="37750" y1="37519" x2="26875" y2="60184"/>
                        <a14:foregroundMark x1="55500" y1="37519" x2="25750" y2="74273"/>
                        <a14:foregroundMark x1="51500" y1="56049" x2="33250" y2="79173"/>
                        <a14:foregroundMark x1="25500" y1="38132" x2="19750" y2="76723"/>
                        <a14:foregroundMark x1="64375" y1="46861" x2="58375" y2="68606"/>
                        <a14:foregroundMark x1="85500" y1="49311" x2="79500" y2="68913"/>
                        <a14:foregroundMark x1="66000" y1="21746" x2="76625" y2="30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882"/>
          <a:stretch/>
        </p:blipFill>
        <p:spPr bwMode="auto">
          <a:xfrm>
            <a:off x="5337950" y="2328404"/>
            <a:ext cx="3339694" cy="28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34043" y="4122309"/>
            <a:ext cx="5619539" cy="1418354"/>
            <a:chOff x="134043" y="4122309"/>
            <a:chExt cx="5619539" cy="1418354"/>
          </a:xfrm>
        </p:grpSpPr>
        <p:sp>
          <p:nvSpPr>
            <p:cNvPr id="22" name="Freeform 21"/>
            <p:cNvSpPr/>
            <p:nvPr/>
          </p:nvSpPr>
          <p:spPr>
            <a:xfrm>
              <a:off x="5489821" y="412230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043" y="4579523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709" y="465720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5712" y="447066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24566" y="458753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1883" y="4414056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4615" y="450479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11929" y="4331322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4662" y="446125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6661" y="423552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8583" y="4339329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6709" y="41397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1696" y="4243532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8" name="Group 2047"/>
          <p:cNvGrpSpPr/>
          <p:nvPr/>
        </p:nvGrpSpPr>
        <p:grpSpPr>
          <a:xfrm>
            <a:off x="8368008" y="4139729"/>
            <a:ext cx="3921369" cy="1535906"/>
            <a:chOff x="8368008" y="4139729"/>
            <a:chExt cx="3921369" cy="1535906"/>
          </a:xfrm>
        </p:grpSpPr>
        <p:sp>
          <p:nvSpPr>
            <p:cNvPr id="23" name="Freeform 22"/>
            <p:cNvSpPr/>
            <p:nvPr/>
          </p:nvSpPr>
          <p:spPr>
            <a:xfrm>
              <a:off x="8368008" y="413972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8639" y="436980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251929" y="42921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227289" y="443146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719499" y="4456895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137342" y="462305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707925" y="467461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657159" y="478782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025616" y="471449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 flipH="1">
            <a:off x="-27833" y="5900042"/>
            <a:ext cx="8402803" cy="1044551"/>
          </a:xfrm>
          <a:custGeom>
            <a:avLst/>
            <a:gdLst>
              <a:gd name="connsiteX0" fmla="*/ 0 w 8402803"/>
              <a:gd name="connsiteY0" fmla="*/ 1018426 h 1044551"/>
              <a:gd name="connsiteX1" fmla="*/ 457200 w 8402803"/>
              <a:gd name="connsiteY1" fmla="*/ 900860 h 1044551"/>
              <a:gd name="connsiteX2" fmla="*/ 979714 w 8402803"/>
              <a:gd name="connsiteY2" fmla="*/ 783294 h 1044551"/>
              <a:gd name="connsiteX3" fmla="*/ 1371600 w 8402803"/>
              <a:gd name="connsiteY3" fmla="*/ 704917 h 1044551"/>
              <a:gd name="connsiteX4" fmla="*/ 1972492 w 8402803"/>
              <a:gd name="connsiteY4" fmla="*/ 600414 h 1044551"/>
              <a:gd name="connsiteX5" fmla="*/ 2547257 w 8402803"/>
              <a:gd name="connsiteY5" fmla="*/ 469786 h 1044551"/>
              <a:gd name="connsiteX6" fmla="*/ 3148149 w 8402803"/>
              <a:gd name="connsiteY6" fmla="*/ 430597 h 1044551"/>
              <a:gd name="connsiteX7" fmla="*/ 3918857 w 8402803"/>
              <a:gd name="connsiteY7" fmla="*/ 299969 h 1044551"/>
              <a:gd name="connsiteX8" fmla="*/ 4467497 w 8402803"/>
              <a:gd name="connsiteY8" fmla="*/ 247717 h 1044551"/>
              <a:gd name="connsiteX9" fmla="*/ 5146766 w 8402803"/>
              <a:gd name="connsiteY9" fmla="*/ 169340 h 1044551"/>
              <a:gd name="connsiteX10" fmla="*/ 5812972 w 8402803"/>
              <a:gd name="connsiteY10" fmla="*/ 117089 h 1044551"/>
              <a:gd name="connsiteX11" fmla="*/ 6270172 w 8402803"/>
              <a:gd name="connsiteY11" fmla="*/ 77900 h 1044551"/>
              <a:gd name="connsiteX12" fmla="*/ 6753497 w 8402803"/>
              <a:gd name="connsiteY12" fmla="*/ 64837 h 1044551"/>
              <a:gd name="connsiteX13" fmla="*/ 7158446 w 8402803"/>
              <a:gd name="connsiteY13" fmla="*/ 38711 h 1044551"/>
              <a:gd name="connsiteX14" fmla="*/ 7537269 w 8402803"/>
              <a:gd name="connsiteY14" fmla="*/ 51774 h 1044551"/>
              <a:gd name="connsiteX15" fmla="*/ 7929154 w 8402803"/>
              <a:gd name="connsiteY15" fmla="*/ 38711 h 1044551"/>
              <a:gd name="connsiteX16" fmla="*/ 8347166 w 8402803"/>
              <a:gd name="connsiteY16" fmla="*/ 25649 h 1044551"/>
              <a:gd name="connsiteX17" fmla="*/ 8386354 w 8402803"/>
              <a:gd name="connsiteY17" fmla="*/ 25649 h 1044551"/>
              <a:gd name="connsiteX18" fmla="*/ 8386354 w 8402803"/>
              <a:gd name="connsiteY18" fmla="*/ 365283 h 1044551"/>
              <a:gd name="connsiteX19" fmla="*/ 8386354 w 8402803"/>
              <a:gd name="connsiteY19" fmla="*/ 731043 h 1044551"/>
              <a:gd name="connsiteX20" fmla="*/ 8386354 w 8402803"/>
              <a:gd name="connsiteY20" fmla="*/ 992300 h 1044551"/>
              <a:gd name="connsiteX21" fmla="*/ 8164286 w 8402803"/>
              <a:gd name="connsiteY21" fmla="*/ 1031489 h 1044551"/>
              <a:gd name="connsiteX22" fmla="*/ 7641772 w 8402803"/>
              <a:gd name="connsiteY22" fmla="*/ 1018426 h 1044551"/>
              <a:gd name="connsiteX23" fmla="*/ 7080069 w 8402803"/>
              <a:gd name="connsiteY23" fmla="*/ 1018426 h 1044551"/>
              <a:gd name="connsiteX24" fmla="*/ 6453052 w 8402803"/>
              <a:gd name="connsiteY24" fmla="*/ 1018426 h 1044551"/>
              <a:gd name="connsiteX25" fmla="*/ 5852160 w 8402803"/>
              <a:gd name="connsiteY25" fmla="*/ 1018426 h 1044551"/>
              <a:gd name="connsiteX26" fmla="*/ 4728754 w 8402803"/>
              <a:gd name="connsiteY26" fmla="*/ 1005363 h 1044551"/>
              <a:gd name="connsiteX27" fmla="*/ 3958046 w 8402803"/>
              <a:gd name="connsiteY27" fmla="*/ 1005363 h 1044551"/>
              <a:gd name="connsiteX28" fmla="*/ 3304903 w 8402803"/>
              <a:gd name="connsiteY28" fmla="*/ 979237 h 1044551"/>
              <a:gd name="connsiteX29" fmla="*/ 2481943 w 8402803"/>
              <a:gd name="connsiteY29" fmla="*/ 992300 h 1044551"/>
              <a:gd name="connsiteX30" fmla="*/ 1750423 w 8402803"/>
              <a:gd name="connsiteY30" fmla="*/ 1018426 h 1044551"/>
              <a:gd name="connsiteX31" fmla="*/ 1149532 w 8402803"/>
              <a:gd name="connsiteY31" fmla="*/ 1005363 h 1044551"/>
              <a:gd name="connsiteX32" fmla="*/ 457200 w 8402803"/>
              <a:gd name="connsiteY32" fmla="*/ 1044551 h 1044551"/>
              <a:gd name="connsiteX33" fmla="*/ 0 w 8402803"/>
              <a:gd name="connsiteY33" fmla="*/ 1018426 h 10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402803" h="1044551">
                <a:moveTo>
                  <a:pt x="0" y="1018426"/>
                </a:moveTo>
                <a:cubicBezTo>
                  <a:pt x="0" y="994478"/>
                  <a:pt x="293914" y="940049"/>
                  <a:pt x="457200" y="900860"/>
                </a:cubicBezTo>
                <a:cubicBezTo>
                  <a:pt x="620486" y="861671"/>
                  <a:pt x="827314" y="815951"/>
                  <a:pt x="979714" y="783294"/>
                </a:cubicBezTo>
                <a:cubicBezTo>
                  <a:pt x="1132114" y="750637"/>
                  <a:pt x="1206137" y="735397"/>
                  <a:pt x="1371600" y="704917"/>
                </a:cubicBezTo>
                <a:cubicBezTo>
                  <a:pt x="1537063" y="674437"/>
                  <a:pt x="1776549" y="639602"/>
                  <a:pt x="1972492" y="600414"/>
                </a:cubicBezTo>
                <a:cubicBezTo>
                  <a:pt x="2168435" y="561226"/>
                  <a:pt x="2351314" y="498089"/>
                  <a:pt x="2547257" y="469786"/>
                </a:cubicBezTo>
                <a:cubicBezTo>
                  <a:pt x="2743200" y="441483"/>
                  <a:pt x="2919549" y="458900"/>
                  <a:pt x="3148149" y="430597"/>
                </a:cubicBezTo>
                <a:cubicBezTo>
                  <a:pt x="3376749" y="402294"/>
                  <a:pt x="3698966" y="330449"/>
                  <a:pt x="3918857" y="299969"/>
                </a:cubicBezTo>
                <a:cubicBezTo>
                  <a:pt x="4138748" y="269489"/>
                  <a:pt x="4467497" y="247717"/>
                  <a:pt x="4467497" y="247717"/>
                </a:cubicBezTo>
                <a:lnTo>
                  <a:pt x="5146766" y="169340"/>
                </a:lnTo>
                <a:cubicBezTo>
                  <a:pt x="5371012" y="147569"/>
                  <a:pt x="5812972" y="117089"/>
                  <a:pt x="5812972" y="117089"/>
                </a:cubicBezTo>
                <a:cubicBezTo>
                  <a:pt x="6000206" y="101849"/>
                  <a:pt x="6113418" y="86609"/>
                  <a:pt x="6270172" y="77900"/>
                </a:cubicBezTo>
                <a:cubicBezTo>
                  <a:pt x="6426926" y="69191"/>
                  <a:pt x="6605451" y="71368"/>
                  <a:pt x="6753497" y="64837"/>
                </a:cubicBezTo>
                <a:cubicBezTo>
                  <a:pt x="6901543" y="58306"/>
                  <a:pt x="7027817" y="40888"/>
                  <a:pt x="7158446" y="38711"/>
                </a:cubicBezTo>
                <a:cubicBezTo>
                  <a:pt x="7289075" y="36534"/>
                  <a:pt x="7408818" y="51774"/>
                  <a:pt x="7537269" y="51774"/>
                </a:cubicBezTo>
                <a:cubicBezTo>
                  <a:pt x="7665720" y="51774"/>
                  <a:pt x="7929154" y="38711"/>
                  <a:pt x="7929154" y="38711"/>
                </a:cubicBezTo>
                <a:lnTo>
                  <a:pt x="8347166" y="25649"/>
                </a:lnTo>
                <a:cubicBezTo>
                  <a:pt x="8423366" y="23472"/>
                  <a:pt x="8379823" y="-30957"/>
                  <a:pt x="8386354" y="25649"/>
                </a:cubicBezTo>
                <a:cubicBezTo>
                  <a:pt x="8392885" y="82255"/>
                  <a:pt x="8386354" y="365283"/>
                  <a:pt x="8386354" y="365283"/>
                </a:cubicBezTo>
                <a:lnTo>
                  <a:pt x="8386354" y="731043"/>
                </a:lnTo>
                <a:cubicBezTo>
                  <a:pt x="8386354" y="835546"/>
                  <a:pt x="8423365" y="942226"/>
                  <a:pt x="8386354" y="992300"/>
                </a:cubicBezTo>
                <a:cubicBezTo>
                  <a:pt x="8349343" y="1042374"/>
                  <a:pt x="8288383" y="1027135"/>
                  <a:pt x="8164286" y="1031489"/>
                </a:cubicBezTo>
                <a:cubicBezTo>
                  <a:pt x="8040189" y="1035843"/>
                  <a:pt x="7822475" y="1020603"/>
                  <a:pt x="7641772" y="1018426"/>
                </a:cubicBezTo>
                <a:cubicBezTo>
                  <a:pt x="7461069" y="1016249"/>
                  <a:pt x="7080069" y="1018426"/>
                  <a:pt x="7080069" y="1018426"/>
                </a:cubicBezTo>
                <a:lnTo>
                  <a:pt x="6453052" y="1018426"/>
                </a:lnTo>
                <a:lnTo>
                  <a:pt x="5852160" y="1018426"/>
                </a:lnTo>
                <a:lnTo>
                  <a:pt x="4728754" y="1005363"/>
                </a:lnTo>
                <a:lnTo>
                  <a:pt x="3958046" y="1005363"/>
                </a:lnTo>
                <a:cubicBezTo>
                  <a:pt x="3720738" y="1001009"/>
                  <a:pt x="3304903" y="979237"/>
                  <a:pt x="3304903" y="979237"/>
                </a:cubicBezTo>
                <a:lnTo>
                  <a:pt x="2481943" y="992300"/>
                </a:lnTo>
                <a:cubicBezTo>
                  <a:pt x="2222863" y="998832"/>
                  <a:pt x="1972491" y="1016249"/>
                  <a:pt x="1750423" y="1018426"/>
                </a:cubicBezTo>
                <a:cubicBezTo>
                  <a:pt x="1528355" y="1020603"/>
                  <a:pt x="1365069" y="1001009"/>
                  <a:pt x="1149532" y="1005363"/>
                </a:cubicBezTo>
                <a:cubicBezTo>
                  <a:pt x="933995" y="1009717"/>
                  <a:pt x="650966" y="1044551"/>
                  <a:pt x="457200" y="1044551"/>
                </a:cubicBezTo>
                <a:cubicBezTo>
                  <a:pt x="263434" y="1044551"/>
                  <a:pt x="0" y="1042374"/>
                  <a:pt x="0" y="1018426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 flipH="1">
            <a:off x="-65323" y="5625738"/>
            <a:ext cx="9017601" cy="1297577"/>
          </a:xfrm>
          <a:custGeom>
            <a:avLst/>
            <a:gdLst>
              <a:gd name="connsiteX0" fmla="*/ 0 w 9017601"/>
              <a:gd name="connsiteY0" fmla="*/ 1258389 h 1297577"/>
              <a:gd name="connsiteX1" fmla="*/ 78377 w 9017601"/>
              <a:gd name="connsiteY1" fmla="*/ 1127760 h 1297577"/>
              <a:gd name="connsiteX2" fmla="*/ 300445 w 9017601"/>
              <a:gd name="connsiteY2" fmla="*/ 971006 h 1297577"/>
              <a:gd name="connsiteX3" fmla="*/ 431074 w 9017601"/>
              <a:gd name="connsiteY3" fmla="*/ 892629 h 1297577"/>
              <a:gd name="connsiteX4" fmla="*/ 574765 w 9017601"/>
              <a:gd name="connsiteY4" fmla="*/ 866503 h 1297577"/>
              <a:gd name="connsiteX5" fmla="*/ 744582 w 9017601"/>
              <a:gd name="connsiteY5" fmla="*/ 840377 h 1297577"/>
              <a:gd name="connsiteX6" fmla="*/ 927462 w 9017601"/>
              <a:gd name="connsiteY6" fmla="*/ 853440 h 1297577"/>
              <a:gd name="connsiteX7" fmla="*/ 1071154 w 9017601"/>
              <a:gd name="connsiteY7" fmla="*/ 892629 h 1297577"/>
              <a:gd name="connsiteX8" fmla="*/ 1280160 w 9017601"/>
              <a:gd name="connsiteY8" fmla="*/ 918754 h 1297577"/>
              <a:gd name="connsiteX9" fmla="*/ 1410788 w 9017601"/>
              <a:gd name="connsiteY9" fmla="*/ 918754 h 1297577"/>
              <a:gd name="connsiteX10" fmla="*/ 1593668 w 9017601"/>
              <a:gd name="connsiteY10" fmla="*/ 853440 h 1297577"/>
              <a:gd name="connsiteX11" fmla="*/ 1698171 w 9017601"/>
              <a:gd name="connsiteY11" fmla="*/ 748937 h 1297577"/>
              <a:gd name="connsiteX12" fmla="*/ 1854925 w 9017601"/>
              <a:gd name="connsiteY12" fmla="*/ 670560 h 1297577"/>
              <a:gd name="connsiteX13" fmla="*/ 1998617 w 9017601"/>
              <a:gd name="connsiteY13" fmla="*/ 670560 h 1297577"/>
              <a:gd name="connsiteX14" fmla="*/ 2155371 w 9017601"/>
              <a:gd name="connsiteY14" fmla="*/ 657497 h 1297577"/>
              <a:gd name="connsiteX15" fmla="*/ 2299062 w 9017601"/>
              <a:gd name="connsiteY15" fmla="*/ 709749 h 1297577"/>
              <a:gd name="connsiteX16" fmla="*/ 2390502 w 9017601"/>
              <a:gd name="connsiteY16" fmla="*/ 775063 h 1297577"/>
              <a:gd name="connsiteX17" fmla="*/ 2547257 w 9017601"/>
              <a:gd name="connsiteY17" fmla="*/ 814252 h 1297577"/>
              <a:gd name="connsiteX18" fmla="*/ 2651760 w 9017601"/>
              <a:gd name="connsiteY18" fmla="*/ 814252 h 1297577"/>
              <a:gd name="connsiteX19" fmla="*/ 2743200 w 9017601"/>
              <a:gd name="connsiteY19" fmla="*/ 788126 h 1297577"/>
              <a:gd name="connsiteX20" fmla="*/ 2860765 w 9017601"/>
              <a:gd name="connsiteY20" fmla="*/ 722812 h 1297577"/>
              <a:gd name="connsiteX21" fmla="*/ 2965268 w 9017601"/>
              <a:gd name="connsiteY21" fmla="*/ 644434 h 1297577"/>
              <a:gd name="connsiteX22" fmla="*/ 3017520 w 9017601"/>
              <a:gd name="connsiteY22" fmla="*/ 566057 h 1297577"/>
              <a:gd name="connsiteX23" fmla="*/ 3135085 w 9017601"/>
              <a:gd name="connsiteY23" fmla="*/ 513806 h 1297577"/>
              <a:gd name="connsiteX24" fmla="*/ 3252651 w 9017601"/>
              <a:gd name="connsiteY24" fmla="*/ 474617 h 1297577"/>
              <a:gd name="connsiteX25" fmla="*/ 3435531 w 9017601"/>
              <a:gd name="connsiteY25" fmla="*/ 461554 h 1297577"/>
              <a:gd name="connsiteX26" fmla="*/ 3592285 w 9017601"/>
              <a:gd name="connsiteY26" fmla="*/ 461554 h 1297577"/>
              <a:gd name="connsiteX27" fmla="*/ 3762102 w 9017601"/>
              <a:gd name="connsiteY27" fmla="*/ 461554 h 1297577"/>
              <a:gd name="connsiteX28" fmla="*/ 3892731 w 9017601"/>
              <a:gd name="connsiteY28" fmla="*/ 500743 h 1297577"/>
              <a:gd name="connsiteX29" fmla="*/ 4023360 w 9017601"/>
              <a:gd name="connsiteY29" fmla="*/ 539932 h 1297577"/>
              <a:gd name="connsiteX30" fmla="*/ 4114800 w 9017601"/>
              <a:gd name="connsiteY30" fmla="*/ 500743 h 1297577"/>
              <a:gd name="connsiteX31" fmla="*/ 4219302 w 9017601"/>
              <a:gd name="connsiteY31" fmla="*/ 383177 h 1297577"/>
              <a:gd name="connsiteX32" fmla="*/ 4389120 w 9017601"/>
              <a:gd name="connsiteY32" fmla="*/ 343989 h 1297577"/>
              <a:gd name="connsiteX33" fmla="*/ 4493622 w 9017601"/>
              <a:gd name="connsiteY33" fmla="*/ 357052 h 1297577"/>
              <a:gd name="connsiteX34" fmla="*/ 4624251 w 9017601"/>
              <a:gd name="connsiteY34" fmla="*/ 422366 h 1297577"/>
              <a:gd name="connsiteX35" fmla="*/ 4754880 w 9017601"/>
              <a:gd name="connsiteY35" fmla="*/ 474617 h 1297577"/>
              <a:gd name="connsiteX36" fmla="*/ 4846320 w 9017601"/>
              <a:gd name="connsiteY36" fmla="*/ 513806 h 1297577"/>
              <a:gd name="connsiteX37" fmla="*/ 4976948 w 9017601"/>
              <a:gd name="connsiteY37" fmla="*/ 526869 h 1297577"/>
              <a:gd name="connsiteX38" fmla="*/ 5120640 w 9017601"/>
              <a:gd name="connsiteY38" fmla="*/ 422366 h 1297577"/>
              <a:gd name="connsiteX39" fmla="*/ 5251268 w 9017601"/>
              <a:gd name="connsiteY39" fmla="*/ 343989 h 1297577"/>
              <a:gd name="connsiteX40" fmla="*/ 5394960 w 9017601"/>
              <a:gd name="connsiteY40" fmla="*/ 304800 h 1297577"/>
              <a:gd name="connsiteX41" fmla="*/ 5473337 w 9017601"/>
              <a:gd name="connsiteY41" fmla="*/ 291737 h 1297577"/>
              <a:gd name="connsiteX42" fmla="*/ 5577840 w 9017601"/>
              <a:gd name="connsiteY42" fmla="*/ 330926 h 1297577"/>
              <a:gd name="connsiteX43" fmla="*/ 5669280 w 9017601"/>
              <a:gd name="connsiteY43" fmla="*/ 370114 h 1297577"/>
              <a:gd name="connsiteX44" fmla="*/ 5812971 w 9017601"/>
              <a:gd name="connsiteY44" fmla="*/ 396240 h 1297577"/>
              <a:gd name="connsiteX45" fmla="*/ 5930537 w 9017601"/>
              <a:gd name="connsiteY45" fmla="*/ 409303 h 1297577"/>
              <a:gd name="connsiteX46" fmla="*/ 6008914 w 9017601"/>
              <a:gd name="connsiteY46" fmla="*/ 357052 h 1297577"/>
              <a:gd name="connsiteX47" fmla="*/ 6126480 w 9017601"/>
              <a:gd name="connsiteY47" fmla="*/ 265612 h 1297577"/>
              <a:gd name="connsiteX48" fmla="*/ 6230982 w 9017601"/>
              <a:gd name="connsiteY48" fmla="*/ 200297 h 1297577"/>
              <a:gd name="connsiteX49" fmla="*/ 6322422 w 9017601"/>
              <a:gd name="connsiteY49" fmla="*/ 174172 h 1297577"/>
              <a:gd name="connsiteX50" fmla="*/ 6531428 w 9017601"/>
              <a:gd name="connsiteY50" fmla="*/ 148046 h 1297577"/>
              <a:gd name="connsiteX51" fmla="*/ 6531428 w 9017601"/>
              <a:gd name="connsiteY51" fmla="*/ 148046 h 1297577"/>
              <a:gd name="connsiteX52" fmla="*/ 6622868 w 9017601"/>
              <a:gd name="connsiteY52" fmla="*/ 187234 h 1297577"/>
              <a:gd name="connsiteX53" fmla="*/ 6662057 w 9017601"/>
              <a:gd name="connsiteY53" fmla="*/ 200297 h 1297577"/>
              <a:gd name="connsiteX54" fmla="*/ 6740434 w 9017601"/>
              <a:gd name="connsiteY54" fmla="*/ 148046 h 1297577"/>
              <a:gd name="connsiteX55" fmla="*/ 6831874 w 9017601"/>
              <a:gd name="connsiteY55" fmla="*/ 121920 h 1297577"/>
              <a:gd name="connsiteX56" fmla="*/ 6910251 w 9017601"/>
              <a:gd name="connsiteY56" fmla="*/ 82732 h 1297577"/>
              <a:gd name="connsiteX57" fmla="*/ 7027817 w 9017601"/>
              <a:gd name="connsiteY57" fmla="*/ 82732 h 1297577"/>
              <a:gd name="connsiteX58" fmla="*/ 7132320 w 9017601"/>
              <a:gd name="connsiteY58" fmla="*/ 121920 h 1297577"/>
              <a:gd name="connsiteX59" fmla="*/ 7249885 w 9017601"/>
              <a:gd name="connsiteY59" fmla="*/ 213360 h 1297577"/>
              <a:gd name="connsiteX60" fmla="*/ 7537268 w 9017601"/>
              <a:gd name="connsiteY60" fmla="*/ 226423 h 1297577"/>
              <a:gd name="connsiteX61" fmla="*/ 7680960 w 9017601"/>
              <a:gd name="connsiteY61" fmla="*/ 200297 h 1297577"/>
              <a:gd name="connsiteX62" fmla="*/ 7785462 w 9017601"/>
              <a:gd name="connsiteY62" fmla="*/ 161109 h 1297577"/>
              <a:gd name="connsiteX63" fmla="*/ 7889965 w 9017601"/>
              <a:gd name="connsiteY63" fmla="*/ 134983 h 1297577"/>
              <a:gd name="connsiteX64" fmla="*/ 8059782 w 9017601"/>
              <a:gd name="connsiteY64" fmla="*/ 82732 h 1297577"/>
              <a:gd name="connsiteX65" fmla="*/ 8216537 w 9017601"/>
              <a:gd name="connsiteY65" fmla="*/ 82732 h 1297577"/>
              <a:gd name="connsiteX66" fmla="*/ 8360228 w 9017601"/>
              <a:gd name="connsiteY66" fmla="*/ 82732 h 1297577"/>
              <a:gd name="connsiteX67" fmla="*/ 8477794 w 9017601"/>
              <a:gd name="connsiteY67" fmla="*/ 121920 h 1297577"/>
              <a:gd name="connsiteX68" fmla="*/ 8569234 w 9017601"/>
              <a:gd name="connsiteY68" fmla="*/ 69669 h 1297577"/>
              <a:gd name="connsiteX69" fmla="*/ 8739051 w 9017601"/>
              <a:gd name="connsiteY69" fmla="*/ 17417 h 1297577"/>
              <a:gd name="connsiteX70" fmla="*/ 8869680 w 9017601"/>
              <a:gd name="connsiteY70" fmla="*/ 17417 h 1297577"/>
              <a:gd name="connsiteX71" fmla="*/ 9000308 w 9017601"/>
              <a:gd name="connsiteY71" fmla="*/ 17417 h 1297577"/>
              <a:gd name="connsiteX72" fmla="*/ 9013371 w 9017601"/>
              <a:gd name="connsiteY72" fmla="*/ 252549 h 1297577"/>
              <a:gd name="connsiteX73" fmla="*/ 8974182 w 9017601"/>
              <a:gd name="connsiteY73" fmla="*/ 357052 h 1297577"/>
              <a:gd name="connsiteX74" fmla="*/ 8765177 w 9017601"/>
              <a:gd name="connsiteY74" fmla="*/ 343989 h 1297577"/>
              <a:gd name="connsiteX75" fmla="*/ 8477794 w 9017601"/>
              <a:gd name="connsiteY75" fmla="*/ 343989 h 1297577"/>
              <a:gd name="connsiteX76" fmla="*/ 8203474 w 9017601"/>
              <a:gd name="connsiteY76" fmla="*/ 330926 h 1297577"/>
              <a:gd name="connsiteX77" fmla="*/ 7916091 w 9017601"/>
              <a:gd name="connsiteY77" fmla="*/ 317863 h 1297577"/>
              <a:gd name="connsiteX78" fmla="*/ 7654834 w 9017601"/>
              <a:gd name="connsiteY78" fmla="*/ 317863 h 1297577"/>
              <a:gd name="connsiteX79" fmla="*/ 7302137 w 9017601"/>
              <a:gd name="connsiteY79" fmla="*/ 330926 h 1297577"/>
              <a:gd name="connsiteX80" fmla="*/ 7027817 w 9017601"/>
              <a:gd name="connsiteY80" fmla="*/ 370114 h 1297577"/>
              <a:gd name="connsiteX81" fmla="*/ 6675120 w 9017601"/>
              <a:gd name="connsiteY81" fmla="*/ 383177 h 1297577"/>
              <a:gd name="connsiteX82" fmla="*/ 6387737 w 9017601"/>
              <a:gd name="connsiteY82" fmla="*/ 396240 h 1297577"/>
              <a:gd name="connsiteX83" fmla="*/ 6152605 w 9017601"/>
              <a:gd name="connsiteY83" fmla="*/ 435429 h 1297577"/>
              <a:gd name="connsiteX84" fmla="*/ 5956662 w 9017601"/>
              <a:gd name="connsiteY84" fmla="*/ 448492 h 1297577"/>
              <a:gd name="connsiteX85" fmla="*/ 5669280 w 9017601"/>
              <a:gd name="connsiteY85" fmla="*/ 461554 h 1297577"/>
              <a:gd name="connsiteX86" fmla="*/ 5394960 w 9017601"/>
              <a:gd name="connsiteY86" fmla="*/ 513806 h 1297577"/>
              <a:gd name="connsiteX87" fmla="*/ 5107577 w 9017601"/>
              <a:gd name="connsiteY87" fmla="*/ 539932 h 1297577"/>
              <a:gd name="connsiteX88" fmla="*/ 4781005 w 9017601"/>
              <a:gd name="connsiteY88" fmla="*/ 592183 h 1297577"/>
              <a:gd name="connsiteX89" fmla="*/ 4545874 w 9017601"/>
              <a:gd name="connsiteY89" fmla="*/ 631372 h 1297577"/>
              <a:gd name="connsiteX90" fmla="*/ 4349931 w 9017601"/>
              <a:gd name="connsiteY90" fmla="*/ 670560 h 1297577"/>
              <a:gd name="connsiteX91" fmla="*/ 4023360 w 9017601"/>
              <a:gd name="connsiteY91" fmla="*/ 696686 h 1297577"/>
              <a:gd name="connsiteX92" fmla="*/ 3670662 w 9017601"/>
              <a:gd name="connsiteY92" fmla="*/ 722812 h 1297577"/>
              <a:gd name="connsiteX93" fmla="*/ 3357154 w 9017601"/>
              <a:gd name="connsiteY93" fmla="*/ 788126 h 1297577"/>
              <a:gd name="connsiteX94" fmla="*/ 3017520 w 9017601"/>
              <a:gd name="connsiteY94" fmla="*/ 853440 h 1297577"/>
              <a:gd name="connsiteX95" fmla="*/ 2704011 w 9017601"/>
              <a:gd name="connsiteY95" fmla="*/ 918754 h 1297577"/>
              <a:gd name="connsiteX96" fmla="*/ 2416628 w 9017601"/>
              <a:gd name="connsiteY96" fmla="*/ 971006 h 1297577"/>
              <a:gd name="connsiteX97" fmla="*/ 2116182 w 9017601"/>
              <a:gd name="connsiteY97" fmla="*/ 1036320 h 1297577"/>
              <a:gd name="connsiteX98" fmla="*/ 1867988 w 9017601"/>
              <a:gd name="connsiteY98" fmla="*/ 1101634 h 1297577"/>
              <a:gd name="connsiteX99" fmla="*/ 1632857 w 9017601"/>
              <a:gd name="connsiteY99" fmla="*/ 1140823 h 1297577"/>
              <a:gd name="connsiteX100" fmla="*/ 1463040 w 9017601"/>
              <a:gd name="connsiteY100" fmla="*/ 1219200 h 1297577"/>
              <a:gd name="connsiteX101" fmla="*/ 1332411 w 9017601"/>
              <a:gd name="connsiteY101" fmla="*/ 1284514 h 1297577"/>
              <a:gd name="connsiteX102" fmla="*/ 1058091 w 9017601"/>
              <a:gd name="connsiteY102" fmla="*/ 1297577 h 1297577"/>
              <a:gd name="connsiteX103" fmla="*/ 770708 w 9017601"/>
              <a:gd name="connsiteY103" fmla="*/ 1284514 h 1297577"/>
              <a:gd name="connsiteX104" fmla="*/ 509451 w 9017601"/>
              <a:gd name="connsiteY104" fmla="*/ 1284514 h 1297577"/>
              <a:gd name="connsiteX105" fmla="*/ 65314 w 9017601"/>
              <a:gd name="connsiteY105" fmla="*/ 1297577 h 1297577"/>
              <a:gd name="connsiteX106" fmla="*/ 65314 w 9017601"/>
              <a:gd name="connsiteY106" fmla="*/ 1297577 h 1297577"/>
              <a:gd name="connsiteX107" fmla="*/ 0 w 9017601"/>
              <a:gd name="connsiteY107" fmla="*/ 1258389 h 1297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017601" h="1297577">
                <a:moveTo>
                  <a:pt x="0" y="1258389"/>
                </a:moveTo>
                <a:cubicBezTo>
                  <a:pt x="14151" y="1217023"/>
                  <a:pt x="28303" y="1175657"/>
                  <a:pt x="78377" y="1127760"/>
                </a:cubicBezTo>
                <a:cubicBezTo>
                  <a:pt x="128451" y="1079863"/>
                  <a:pt x="241662" y="1010194"/>
                  <a:pt x="300445" y="971006"/>
                </a:cubicBezTo>
                <a:cubicBezTo>
                  <a:pt x="359228" y="931818"/>
                  <a:pt x="385354" y="910046"/>
                  <a:pt x="431074" y="892629"/>
                </a:cubicBezTo>
                <a:cubicBezTo>
                  <a:pt x="476794" y="875212"/>
                  <a:pt x="522514" y="875212"/>
                  <a:pt x="574765" y="866503"/>
                </a:cubicBezTo>
                <a:cubicBezTo>
                  <a:pt x="627016" y="857794"/>
                  <a:pt x="685799" y="842554"/>
                  <a:pt x="744582" y="840377"/>
                </a:cubicBezTo>
                <a:cubicBezTo>
                  <a:pt x="803365" y="838200"/>
                  <a:pt x="873033" y="844731"/>
                  <a:pt x="927462" y="853440"/>
                </a:cubicBezTo>
                <a:cubicBezTo>
                  <a:pt x="981891" y="862149"/>
                  <a:pt x="1012371" y="881743"/>
                  <a:pt x="1071154" y="892629"/>
                </a:cubicBezTo>
                <a:cubicBezTo>
                  <a:pt x="1129937" y="903515"/>
                  <a:pt x="1223554" y="914400"/>
                  <a:pt x="1280160" y="918754"/>
                </a:cubicBezTo>
                <a:cubicBezTo>
                  <a:pt x="1336766" y="923108"/>
                  <a:pt x="1358537" y="929640"/>
                  <a:pt x="1410788" y="918754"/>
                </a:cubicBezTo>
                <a:cubicBezTo>
                  <a:pt x="1463039" y="907868"/>
                  <a:pt x="1545771" y="881743"/>
                  <a:pt x="1593668" y="853440"/>
                </a:cubicBezTo>
                <a:cubicBezTo>
                  <a:pt x="1641565" y="825137"/>
                  <a:pt x="1654628" y="779417"/>
                  <a:pt x="1698171" y="748937"/>
                </a:cubicBezTo>
                <a:cubicBezTo>
                  <a:pt x="1741714" y="718457"/>
                  <a:pt x="1804851" y="683623"/>
                  <a:pt x="1854925" y="670560"/>
                </a:cubicBezTo>
                <a:cubicBezTo>
                  <a:pt x="1904999" y="657497"/>
                  <a:pt x="1948543" y="672737"/>
                  <a:pt x="1998617" y="670560"/>
                </a:cubicBezTo>
                <a:cubicBezTo>
                  <a:pt x="2048691" y="668383"/>
                  <a:pt x="2105297" y="650965"/>
                  <a:pt x="2155371" y="657497"/>
                </a:cubicBezTo>
                <a:cubicBezTo>
                  <a:pt x="2205445" y="664029"/>
                  <a:pt x="2259874" y="690155"/>
                  <a:pt x="2299062" y="709749"/>
                </a:cubicBezTo>
                <a:cubicBezTo>
                  <a:pt x="2338250" y="729343"/>
                  <a:pt x="2349136" y="757646"/>
                  <a:pt x="2390502" y="775063"/>
                </a:cubicBezTo>
                <a:cubicBezTo>
                  <a:pt x="2431868" y="792480"/>
                  <a:pt x="2503714" y="807721"/>
                  <a:pt x="2547257" y="814252"/>
                </a:cubicBezTo>
                <a:cubicBezTo>
                  <a:pt x="2590800" y="820783"/>
                  <a:pt x="2619103" y="818606"/>
                  <a:pt x="2651760" y="814252"/>
                </a:cubicBezTo>
                <a:cubicBezTo>
                  <a:pt x="2684417" y="809898"/>
                  <a:pt x="2708366" y="803366"/>
                  <a:pt x="2743200" y="788126"/>
                </a:cubicBezTo>
                <a:cubicBezTo>
                  <a:pt x="2778034" y="772886"/>
                  <a:pt x="2823754" y="746761"/>
                  <a:pt x="2860765" y="722812"/>
                </a:cubicBezTo>
                <a:cubicBezTo>
                  <a:pt x="2897776" y="698863"/>
                  <a:pt x="2939142" y="670560"/>
                  <a:pt x="2965268" y="644434"/>
                </a:cubicBezTo>
                <a:cubicBezTo>
                  <a:pt x="2991394" y="618308"/>
                  <a:pt x="2989217" y="587828"/>
                  <a:pt x="3017520" y="566057"/>
                </a:cubicBezTo>
                <a:cubicBezTo>
                  <a:pt x="3045823" y="544286"/>
                  <a:pt x="3095897" y="529046"/>
                  <a:pt x="3135085" y="513806"/>
                </a:cubicBezTo>
                <a:cubicBezTo>
                  <a:pt x="3174274" y="498566"/>
                  <a:pt x="3202577" y="483326"/>
                  <a:pt x="3252651" y="474617"/>
                </a:cubicBezTo>
                <a:cubicBezTo>
                  <a:pt x="3302725" y="465908"/>
                  <a:pt x="3378925" y="463731"/>
                  <a:pt x="3435531" y="461554"/>
                </a:cubicBezTo>
                <a:cubicBezTo>
                  <a:pt x="3492137" y="459377"/>
                  <a:pt x="3592285" y="461554"/>
                  <a:pt x="3592285" y="461554"/>
                </a:cubicBezTo>
                <a:cubicBezTo>
                  <a:pt x="3646713" y="461554"/>
                  <a:pt x="3712028" y="455022"/>
                  <a:pt x="3762102" y="461554"/>
                </a:cubicBezTo>
                <a:cubicBezTo>
                  <a:pt x="3812176" y="468086"/>
                  <a:pt x="3892731" y="500743"/>
                  <a:pt x="3892731" y="500743"/>
                </a:cubicBezTo>
                <a:cubicBezTo>
                  <a:pt x="3936274" y="513806"/>
                  <a:pt x="3986349" y="539932"/>
                  <a:pt x="4023360" y="539932"/>
                </a:cubicBezTo>
                <a:cubicBezTo>
                  <a:pt x="4060371" y="539932"/>
                  <a:pt x="4082143" y="526869"/>
                  <a:pt x="4114800" y="500743"/>
                </a:cubicBezTo>
                <a:cubicBezTo>
                  <a:pt x="4147457" y="474617"/>
                  <a:pt x="4173582" y="409303"/>
                  <a:pt x="4219302" y="383177"/>
                </a:cubicBezTo>
                <a:cubicBezTo>
                  <a:pt x="4265022" y="357051"/>
                  <a:pt x="4343400" y="348343"/>
                  <a:pt x="4389120" y="343989"/>
                </a:cubicBezTo>
                <a:cubicBezTo>
                  <a:pt x="4434840" y="339635"/>
                  <a:pt x="4454434" y="343989"/>
                  <a:pt x="4493622" y="357052"/>
                </a:cubicBezTo>
                <a:cubicBezTo>
                  <a:pt x="4532810" y="370115"/>
                  <a:pt x="4580708" y="402772"/>
                  <a:pt x="4624251" y="422366"/>
                </a:cubicBezTo>
                <a:cubicBezTo>
                  <a:pt x="4667794" y="441960"/>
                  <a:pt x="4717869" y="459377"/>
                  <a:pt x="4754880" y="474617"/>
                </a:cubicBezTo>
                <a:cubicBezTo>
                  <a:pt x="4791891" y="489857"/>
                  <a:pt x="4809309" y="505097"/>
                  <a:pt x="4846320" y="513806"/>
                </a:cubicBezTo>
                <a:cubicBezTo>
                  <a:pt x="4883331" y="522515"/>
                  <a:pt x="4931228" y="542109"/>
                  <a:pt x="4976948" y="526869"/>
                </a:cubicBezTo>
                <a:cubicBezTo>
                  <a:pt x="5022668" y="511629"/>
                  <a:pt x="5074920" y="452846"/>
                  <a:pt x="5120640" y="422366"/>
                </a:cubicBezTo>
                <a:cubicBezTo>
                  <a:pt x="5166360" y="391886"/>
                  <a:pt x="5205548" y="363583"/>
                  <a:pt x="5251268" y="343989"/>
                </a:cubicBezTo>
                <a:cubicBezTo>
                  <a:pt x="5296988" y="324395"/>
                  <a:pt x="5357949" y="313509"/>
                  <a:pt x="5394960" y="304800"/>
                </a:cubicBezTo>
                <a:cubicBezTo>
                  <a:pt x="5431972" y="296091"/>
                  <a:pt x="5442857" y="287383"/>
                  <a:pt x="5473337" y="291737"/>
                </a:cubicBezTo>
                <a:cubicBezTo>
                  <a:pt x="5503817" y="296091"/>
                  <a:pt x="5545183" y="317863"/>
                  <a:pt x="5577840" y="330926"/>
                </a:cubicBezTo>
                <a:cubicBezTo>
                  <a:pt x="5610497" y="343989"/>
                  <a:pt x="5630092" y="359228"/>
                  <a:pt x="5669280" y="370114"/>
                </a:cubicBezTo>
                <a:cubicBezTo>
                  <a:pt x="5708468" y="381000"/>
                  <a:pt x="5769428" y="389709"/>
                  <a:pt x="5812971" y="396240"/>
                </a:cubicBezTo>
                <a:cubicBezTo>
                  <a:pt x="5856514" y="402771"/>
                  <a:pt x="5897880" y="415834"/>
                  <a:pt x="5930537" y="409303"/>
                </a:cubicBezTo>
                <a:cubicBezTo>
                  <a:pt x="5963194" y="402772"/>
                  <a:pt x="5976257" y="381001"/>
                  <a:pt x="6008914" y="357052"/>
                </a:cubicBezTo>
                <a:cubicBezTo>
                  <a:pt x="6041571" y="333103"/>
                  <a:pt x="6089469" y="291738"/>
                  <a:pt x="6126480" y="265612"/>
                </a:cubicBezTo>
                <a:cubicBezTo>
                  <a:pt x="6163491" y="239486"/>
                  <a:pt x="6198325" y="215537"/>
                  <a:pt x="6230982" y="200297"/>
                </a:cubicBezTo>
                <a:cubicBezTo>
                  <a:pt x="6263639" y="185057"/>
                  <a:pt x="6272348" y="182880"/>
                  <a:pt x="6322422" y="174172"/>
                </a:cubicBezTo>
                <a:cubicBezTo>
                  <a:pt x="6372496" y="165463"/>
                  <a:pt x="6531428" y="148046"/>
                  <a:pt x="6531428" y="148046"/>
                </a:cubicBezTo>
                <a:lnTo>
                  <a:pt x="6531428" y="148046"/>
                </a:lnTo>
                <a:lnTo>
                  <a:pt x="6622868" y="187234"/>
                </a:lnTo>
                <a:cubicBezTo>
                  <a:pt x="6644640" y="195942"/>
                  <a:pt x="6642463" y="206828"/>
                  <a:pt x="6662057" y="200297"/>
                </a:cubicBezTo>
                <a:cubicBezTo>
                  <a:pt x="6681651" y="193766"/>
                  <a:pt x="6712131" y="161109"/>
                  <a:pt x="6740434" y="148046"/>
                </a:cubicBezTo>
                <a:cubicBezTo>
                  <a:pt x="6768737" y="134983"/>
                  <a:pt x="6803571" y="132806"/>
                  <a:pt x="6831874" y="121920"/>
                </a:cubicBezTo>
                <a:cubicBezTo>
                  <a:pt x="6860177" y="111034"/>
                  <a:pt x="6877594" y="89263"/>
                  <a:pt x="6910251" y="82732"/>
                </a:cubicBezTo>
                <a:cubicBezTo>
                  <a:pt x="6942908" y="76201"/>
                  <a:pt x="6990806" y="76201"/>
                  <a:pt x="7027817" y="82732"/>
                </a:cubicBezTo>
                <a:cubicBezTo>
                  <a:pt x="7064828" y="89263"/>
                  <a:pt x="7095309" y="100149"/>
                  <a:pt x="7132320" y="121920"/>
                </a:cubicBezTo>
                <a:cubicBezTo>
                  <a:pt x="7169331" y="143691"/>
                  <a:pt x="7182394" y="195943"/>
                  <a:pt x="7249885" y="213360"/>
                </a:cubicBezTo>
                <a:cubicBezTo>
                  <a:pt x="7317376" y="230777"/>
                  <a:pt x="7465422" y="228600"/>
                  <a:pt x="7537268" y="226423"/>
                </a:cubicBezTo>
                <a:cubicBezTo>
                  <a:pt x="7609114" y="224246"/>
                  <a:pt x="7639594" y="211183"/>
                  <a:pt x="7680960" y="200297"/>
                </a:cubicBezTo>
                <a:cubicBezTo>
                  <a:pt x="7722326" y="189411"/>
                  <a:pt x="7750628" y="171995"/>
                  <a:pt x="7785462" y="161109"/>
                </a:cubicBezTo>
                <a:cubicBezTo>
                  <a:pt x="7820296" y="150223"/>
                  <a:pt x="7844245" y="148046"/>
                  <a:pt x="7889965" y="134983"/>
                </a:cubicBezTo>
                <a:cubicBezTo>
                  <a:pt x="7935685" y="121920"/>
                  <a:pt x="8005353" y="91440"/>
                  <a:pt x="8059782" y="82732"/>
                </a:cubicBezTo>
                <a:cubicBezTo>
                  <a:pt x="8114211" y="74024"/>
                  <a:pt x="8216537" y="82732"/>
                  <a:pt x="8216537" y="82732"/>
                </a:cubicBezTo>
                <a:cubicBezTo>
                  <a:pt x="8266611" y="82732"/>
                  <a:pt x="8316685" y="76201"/>
                  <a:pt x="8360228" y="82732"/>
                </a:cubicBezTo>
                <a:cubicBezTo>
                  <a:pt x="8403771" y="89263"/>
                  <a:pt x="8442960" y="124097"/>
                  <a:pt x="8477794" y="121920"/>
                </a:cubicBezTo>
                <a:cubicBezTo>
                  <a:pt x="8512628" y="119743"/>
                  <a:pt x="8525691" y="87086"/>
                  <a:pt x="8569234" y="69669"/>
                </a:cubicBezTo>
                <a:cubicBezTo>
                  <a:pt x="8612777" y="52252"/>
                  <a:pt x="8688977" y="26126"/>
                  <a:pt x="8739051" y="17417"/>
                </a:cubicBezTo>
                <a:cubicBezTo>
                  <a:pt x="8789125" y="8708"/>
                  <a:pt x="8869680" y="17417"/>
                  <a:pt x="8869680" y="17417"/>
                </a:cubicBezTo>
                <a:cubicBezTo>
                  <a:pt x="8913223" y="17417"/>
                  <a:pt x="8976360" y="-21772"/>
                  <a:pt x="9000308" y="17417"/>
                </a:cubicBezTo>
                <a:cubicBezTo>
                  <a:pt x="9024256" y="56606"/>
                  <a:pt x="9017725" y="195943"/>
                  <a:pt x="9013371" y="252549"/>
                </a:cubicBezTo>
                <a:cubicBezTo>
                  <a:pt x="9009017" y="309155"/>
                  <a:pt x="9015548" y="341812"/>
                  <a:pt x="8974182" y="357052"/>
                </a:cubicBezTo>
                <a:cubicBezTo>
                  <a:pt x="8932816" y="372292"/>
                  <a:pt x="8847908" y="346166"/>
                  <a:pt x="8765177" y="343989"/>
                </a:cubicBezTo>
                <a:cubicBezTo>
                  <a:pt x="8682446" y="341812"/>
                  <a:pt x="8571411" y="346166"/>
                  <a:pt x="8477794" y="343989"/>
                </a:cubicBezTo>
                <a:cubicBezTo>
                  <a:pt x="8384177" y="341812"/>
                  <a:pt x="8203474" y="330926"/>
                  <a:pt x="8203474" y="330926"/>
                </a:cubicBezTo>
                <a:cubicBezTo>
                  <a:pt x="8109857" y="326572"/>
                  <a:pt x="8007531" y="320040"/>
                  <a:pt x="7916091" y="317863"/>
                </a:cubicBezTo>
                <a:cubicBezTo>
                  <a:pt x="7824651" y="315686"/>
                  <a:pt x="7757160" y="315686"/>
                  <a:pt x="7654834" y="317863"/>
                </a:cubicBezTo>
                <a:cubicBezTo>
                  <a:pt x="7552508" y="320040"/>
                  <a:pt x="7406640" y="322218"/>
                  <a:pt x="7302137" y="330926"/>
                </a:cubicBezTo>
                <a:cubicBezTo>
                  <a:pt x="7197634" y="339634"/>
                  <a:pt x="7132320" y="361406"/>
                  <a:pt x="7027817" y="370114"/>
                </a:cubicBezTo>
                <a:cubicBezTo>
                  <a:pt x="6923314" y="378822"/>
                  <a:pt x="6675120" y="383177"/>
                  <a:pt x="6675120" y="383177"/>
                </a:cubicBezTo>
                <a:cubicBezTo>
                  <a:pt x="6568440" y="387531"/>
                  <a:pt x="6474823" y="387531"/>
                  <a:pt x="6387737" y="396240"/>
                </a:cubicBezTo>
                <a:cubicBezTo>
                  <a:pt x="6300651" y="404949"/>
                  <a:pt x="6224451" y="426720"/>
                  <a:pt x="6152605" y="435429"/>
                </a:cubicBezTo>
                <a:cubicBezTo>
                  <a:pt x="6080759" y="444138"/>
                  <a:pt x="5956662" y="448492"/>
                  <a:pt x="5956662" y="448492"/>
                </a:cubicBezTo>
                <a:cubicBezTo>
                  <a:pt x="5876108" y="452846"/>
                  <a:pt x="5762897" y="450668"/>
                  <a:pt x="5669280" y="461554"/>
                </a:cubicBezTo>
                <a:cubicBezTo>
                  <a:pt x="5575663" y="472440"/>
                  <a:pt x="5488577" y="500743"/>
                  <a:pt x="5394960" y="513806"/>
                </a:cubicBezTo>
                <a:cubicBezTo>
                  <a:pt x="5301343" y="526869"/>
                  <a:pt x="5209903" y="526869"/>
                  <a:pt x="5107577" y="539932"/>
                </a:cubicBezTo>
                <a:cubicBezTo>
                  <a:pt x="5005251" y="552995"/>
                  <a:pt x="4781005" y="592183"/>
                  <a:pt x="4781005" y="592183"/>
                </a:cubicBezTo>
                <a:lnTo>
                  <a:pt x="4545874" y="631372"/>
                </a:lnTo>
                <a:cubicBezTo>
                  <a:pt x="4474028" y="644435"/>
                  <a:pt x="4437017" y="659674"/>
                  <a:pt x="4349931" y="670560"/>
                </a:cubicBezTo>
                <a:cubicBezTo>
                  <a:pt x="4262845" y="681446"/>
                  <a:pt x="4023360" y="696686"/>
                  <a:pt x="4023360" y="696686"/>
                </a:cubicBezTo>
                <a:cubicBezTo>
                  <a:pt x="3910149" y="705395"/>
                  <a:pt x="3781696" y="707572"/>
                  <a:pt x="3670662" y="722812"/>
                </a:cubicBezTo>
                <a:cubicBezTo>
                  <a:pt x="3559628" y="738052"/>
                  <a:pt x="3357154" y="788126"/>
                  <a:pt x="3357154" y="788126"/>
                </a:cubicBezTo>
                <a:lnTo>
                  <a:pt x="3017520" y="853440"/>
                </a:lnTo>
                <a:lnTo>
                  <a:pt x="2704011" y="918754"/>
                </a:lnTo>
                <a:cubicBezTo>
                  <a:pt x="2603862" y="938348"/>
                  <a:pt x="2514600" y="951412"/>
                  <a:pt x="2416628" y="971006"/>
                </a:cubicBezTo>
                <a:cubicBezTo>
                  <a:pt x="2318657" y="990600"/>
                  <a:pt x="2207622" y="1014549"/>
                  <a:pt x="2116182" y="1036320"/>
                </a:cubicBezTo>
                <a:cubicBezTo>
                  <a:pt x="2024742" y="1058091"/>
                  <a:pt x="1948542" y="1084217"/>
                  <a:pt x="1867988" y="1101634"/>
                </a:cubicBezTo>
                <a:cubicBezTo>
                  <a:pt x="1787434" y="1119051"/>
                  <a:pt x="1700348" y="1121229"/>
                  <a:pt x="1632857" y="1140823"/>
                </a:cubicBezTo>
                <a:cubicBezTo>
                  <a:pt x="1565366" y="1160417"/>
                  <a:pt x="1513114" y="1195252"/>
                  <a:pt x="1463040" y="1219200"/>
                </a:cubicBezTo>
                <a:cubicBezTo>
                  <a:pt x="1412966" y="1243148"/>
                  <a:pt x="1399902" y="1271451"/>
                  <a:pt x="1332411" y="1284514"/>
                </a:cubicBezTo>
                <a:cubicBezTo>
                  <a:pt x="1264920" y="1297577"/>
                  <a:pt x="1151708" y="1297577"/>
                  <a:pt x="1058091" y="1297577"/>
                </a:cubicBezTo>
                <a:cubicBezTo>
                  <a:pt x="964474" y="1297577"/>
                  <a:pt x="862148" y="1286691"/>
                  <a:pt x="770708" y="1284514"/>
                </a:cubicBezTo>
                <a:cubicBezTo>
                  <a:pt x="679268" y="1282337"/>
                  <a:pt x="627017" y="1282337"/>
                  <a:pt x="509451" y="1284514"/>
                </a:cubicBezTo>
                <a:cubicBezTo>
                  <a:pt x="391885" y="1286691"/>
                  <a:pt x="65314" y="1297577"/>
                  <a:pt x="65314" y="1297577"/>
                </a:cubicBezTo>
                <a:lnTo>
                  <a:pt x="65314" y="1297577"/>
                </a:lnTo>
                <a:lnTo>
                  <a:pt x="0" y="1258389"/>
                </a:lnTo>
                <a:close/>
              </a:path>
            </a:pathLst>
          </a:custGeom>
          <a:solidFill>
            <a:srgbClr val="380203"/>
          </a:solidFill>
          <a:ln>
            <a:solidFill>
              <a:srgbClr val="3205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7550102" y="5136588"/>
            <a:ext cx="3126672" cy="1865881"/>
          </a:xfrm>
          <a:custGeom>
            <a:avLst/>
            <a:gdLst>
              <a:gd name="connsiteX0" fmla="*/ 392115 w 3126672"/>
              <a:gd name="connsiteY0" fmla="*/ 10178 h 1865881"/>
              <a:gd name="connsiteX1" fmla="*/ 823189 w 3126672"/>
              <a:gd name="connsiteY1" fmla="*/ 140806 h 1865881"/>
              <a:gd name="connsiteX2" fmla="*/ 1306515 w 3126672"/>
              <a:gd name="connsiteY2" fmla="*/ 310623 h 1865881"/>
              <a:gd name="connsiteX3" fmla="*/ 1646149 w 3126672"/>
              <a:gd name="connsiteY3" fmla="*/ 519629 h 1865881"/>
              <a:gd name="connsiteX4" fmla="*/ 2011909 w 3126672"/>
              <a:gd name="connsiteY4" fmla="*/ 741698 h 1865881"/>
              <a:gd name="connsiteX5" fmla="*/ 2247041 w 3126672"/>
              <a:gd name="connsiteY5" fmla="*/ 989892 h 1865881"/>
              <a:gd name="connsiteX6" fmla="*/ 2351544 w 3126672"/>
              <a:gd name="connsiteY6" fmla="*/ 1081332 h 1865881"/>
              <a:gd name="connsiteX7" fmla="*/ 2495235 w 3126672"/>
              <a:gd name="connsiteY7" fmla="*/ 1225023 h 1865881"/>
              <a:gd name="connsiteX8" fmla="*/ 2651989 w 3126672"/>
              <a:gd name="connsiteY8" fmla="*/ 1342589 h 1865881"/>
              <a:gd name="connsiteX9" fmla="*/ 2743429 w 3126672"/>
              <a:gd name="connsiteY9" fmla="*/ 1434029 h 1865881"/>
              <a:gd name="connsiteX10" fmla="*/ 2887121 w 3126672"/>
              <a:gd name="connsiteY10" fmla="*/ 1538532 h 1865881"/>
              <a:gd name="connsiteX11" fmla="*/ 2965498 w 3126672"/>
              <a:gd name="connsiteY11" fmla="*/ 1629972 h 1865881"/>
              <a:gd name="connsiteX12" fmla="*/ 3070001 w 3126672"/>
              <a:gd name="connsiteY12" fmla="*/ 1786726 h 1865881"/>
              <a:gd name="connsiteX13" fmla="*/ 3109189 w 3126672"/>
              <a:gd name="connsiteY13" fmla="*/ 1812852 h 1865881"/>
              <a:gd name="connsiteX14" fmla="*/ 2782618 w 3126672"/>
              <a:gd name="connsiteY14" fmla="*/ 1825915 h 1865881"/>
              <a:gd name="connsiteX15" fmla="*/ 2403795 w 3126672"/>
              <a:gd name="connsiteY15" fmla="*/ 1852041 h 1865881"/>
              <a:gd name="connsiteX16" fmla="*/ 2142538 w 3126672"/>
              <a:gd name="connsiteY16" fmla="*/ 1852041 h 1865881"/>
              <a:gd name="connsiteX17" fmla="*/ 2064161 w 3126672"/>
              <a:gd name="connsiteY17" fmla="*/ 1865103 h 1865881"/>
              <a:gd name="connsiteX18" fmla="*/ 1972721 w 3126672"/>
              <a:gd name="connsiteY18" fmla="*/ 1825915 h 1865881"/>
              <a:gd name="connsiteX19" fmla="*/ 1881281 w 3126672"/>
              <a:gd name="connsiteY19" fmla="*/ 1669161 h 1865881"/>
              <a:gd name="connsiteX20" fmla="*/ 1685338 w 3126672"/>
              <a:gd name="connsiteY20" fmla="*/ 1486281 h 1865881"/>
              <a:gd name="connsiteX21" fmla="*/ 1502458 w 3126672"/>
              <a:gd name="connsiteY21" fmla="*/ 1264212 h 1865881"/>
              <a:gd name="connsiteX22" fmla="*/ 1254264 w 3126672"/>
              <a:gd name="connsiteY22" fmla="*/ 1042143 h 1865881"/>
              <a:gd name="connsiteX23" fmla="*/ 1084447 w 3126672"/>
              <a:gd name="connsiteY23" fmla="*/ 872326 h 1865881"/>
              <a:gd name="connsiteX24" fmla="*/ 940755 w 3126672"/>
              <a:gd name="connsiteY24" fmla="*/ 741698 h 1865881"/>
              <a:gd name="connsiteX25" fmla="*/ 797064 w 3126672"/>
              <a:gd name="connsiteY25" fmla="*/ 663321 h 1865881"/>
              <a:gd name="connsiteX26" fmla="*/ 627247 w 3126672"/>
              <a:gd name="connsiteY26" fmla="*/ 545755 h 1865881"/>
              <a:gd name="connsiteX27" fmla="*/ 444367 w 3126672"/>
              <a:gd name="connsiteY27" fmla="*/ 415126 h 1865881"/>
              <a:gd name="connsiteX28" fmla="*/ 365989 w 3126672"/>
              <a:gd name="connsiteY28" fmla="*/ 336749 h 1865881"/>
              <a:gd name="connsiteX29" fmla="*/ 261487 w 3126672"/>
              <a:gd name="connsiteY29" fmla="*/ 258372 h 1865881"/>
              <a:gd name="connsiteX30" fmla="*/ 143921 w 3126672"/>
              <a:gd name="connsiteY30" fmla="*/ 179995 h 1865881"/>
              <a:gd name="connsiteX31" fmla="*/ 78607 w 3126672"/>
              <a:gd name="connsiteY31" fmla="*/ 127743 h 1865881"/>
              <a:gd name="connsiteX32" fmla="*/ 229 w 3126672"/>
              <a:gd name="connsiteY32" fmla="*/ 23241 h 1865881"/>
              <a:gd name="connsiteX33" fmla="*/ 104732 w 3126672"/>
              <a:gd name="connsiteY33" fmla="*/ 23241 h 1865881"/>
              <a:gd name="connsiteX34" fmla="*/ 170047 w 3126672"/>
              <a:gd name="connsiteY34" fmla="*/ 23241 h 1865881"/>
              <a:gd name="connsiteX35" fmla="*/ 300675 w 3126672"/>
              <a:gd name="connsiteY35" fmla="*/ 10178 h 1865881"/>
              <a:gd name="connsiteX36" fmla="*/ 392115 w 3126672"/>
              <a:gd name="connsiteY36" fmla="*/ 10178 h 186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26672" h="1865881">
                <a:moveTo>
                  <a:pt x="392115" y="10178"/>
                </a:moveTo>
                <a:cubicBezTo>
                  <a:pt x="479201" y="31949"/>
                  <a:pt x="670789" y="90732"/>
                  <a:pt x="823189" y="140806"/>
                </a:cubicBezTo>
                <a:cubicBezTo>
                  <a:pt x="975589" y="190880"/>
                  <a:pt x="1169355" y="247486"/>
                  <a:pt x="1306515" y="310623"/>
                </a:cubicBezTo>
                <a:cubicBezTo>
                  <a:pt x="1443675" y="373760"/>
                  <a:pt x="1646149" y="519629"/>
                  <a:pt x="1646149" y="519629"/>
                </a:cubicBezTo>
                <a:cubicBezTo>
                  <a:pt x="1763715" y="591475"/>
                  <a:pt x="1911760" y="663321"/>
                  <a:pt x="2011909" y="741698"/>
                </a:cubicBezTo>
                <a:cubicBezTo>
                  <a:pt x="2112058" y="820075"/>
                  <a:pt x="2190435" y="933286"/>
                  <a:pt x="2247041" y="989892"/>
                </a:cubicBezTo>
                <a:cubicBezTo>
                  <a:pt x="2303647" y="1046498"/>
                  <a:pt x="2310178" y="1042144"/>
                  <a:pt x="2351544" y="1081332"/>
                </a:cubicBezTo>
                <a:cubicBezTo>
                  <a:pt x="2392910" y="1120521"/>
                  <a:pt x="2445161" y="1181480"/>
                  <a:pt x="2495235" y="1225023"/>
                </a:cubicBezTo>
                <a:cubicBezTo>
                  <a:pt x="2545309" y="1268566"/>
                  <a:pt x="2610623" y="1307755"/>
                  <a:pt x="2651989" y="1342589"/>
                </a:cubicBezTo>
                <a:cubicBezTo>
                  <a:pt x="2693355" y="1377423"/>
                  <a:pt x="2704240" y="1401372"/>
                  <a:pt x="2743429" y="1434029"/>
                </a:cubicBezTo>
                <a:cubicBezTo>
                  <a:pt x="2782618" y="1466686"/>
                  <a:pt x="2850110" y="1505875"/>
                  <a:pt x="2887121" y="1538532"/>
                </a:cubicBezTo>
                <a:cubicBezTo>
                  <a:pt x="2924132" y="1571189"/>
                  <a:pt x="2935018" y="1588606"/>
                  <a:pt x="2965498" y="1629972"/>
                </a:cubicBezTo>
                <a:cubicBezTo>
                  <a:pt x="2995978" y="1671338"/>
                  <a:pt x="3070001" y="1786726"/>
                  <a:pt x="3070001" y="1786726"/>
                </a:cubicBezTo>
                <a:cubicBezTo>
                  <a:pt x="3093950" y="1817206"/>
                  <a:pt x="3157086" y="1806321"/>
                  <a:pt x="3109189" y="1812852"/>
                </a:cubicBezTo>
                <a:cubicBezTo>
                  <a:pt x="3061292" y="1819383"/>
                  <a:pt x="2900184" y="1819383"/>
                  <a:pt x="2782618" y="1825915"/>
                </a:cubicBezTo>
                <a:cubicBezTo>
                  <a:pt x="2665052" y="1832447"/>
                  <a:pt x="2510475" y="1847687"/>
                  <a:pt x="2403795" y="1852041"/>
                </a:cubicBezTo>
                <a:cubicBezTo>
                  <a:pt x="2297115" y="1856395"/>
                  <a:pt x="2199144" y="1849864"/>
                  <a:pt x="2142538" y="1852041"/>
                </a:cubicBezTo>
                <a:cubicBezTo>
                  <a:pt x="2085932" y="1854218"/>
                  <a:pt x="2092464" y="1869457"/>
                  <a:pt x="2064161" y="1865103"/>
                </a:cubicBezTo>
                <a:cubicBezTo>
                  <a:pt x="2035858" y="1860749"/>
                  <a:pt x="2003201" y="1858572"/>
                  <a:pt x="1972721" y="1825915"/>
                </a:cubicBezTo>
                <a:cubicBezTo>
                  <a:pt x="1942241" y="1793258"/>
                  <a:pt x="1929178" y="1725766"/>
                  <a:pt x="1881281" y="1669161"/>
                </a:cubicBezTo>
                <a:cubicBezTo>
                  <a:pt x="1833384" y="1612556"/>
                  <a:pt x="1748475" y="1553772"/>
                  <a:pt x="1685338" y="1486281"/>
                </a:cubicBezTo>
                <a:cubicBezTo>
                  <a:pt x="1622201" y="1418790"/>
                  <a:pt x="1574304" y="1338235"/>
                  <a:pt x="1502458" y="1264212"/>
                </a:cubicBezTo>
                <a:cubicBezTo>
                  <a:pt x="1430612" y="1190189"/>
                  <a:pt x="1323933" y="1107457"/>
                  <a:pt x="1254264" y="1042143"/>
                </a:cubicBezTo>
                <a:cubicBezTo>
                  <a:pt x="1184596" y="976829"/>
                  <a:pt x="1136699" y="922400"/>
                  <a:pt x="1084447" y="872326"/>
                </a:cubicBezTo>
                <a:cubicBezTo>
                  <a:pt x="1032196" y="822252"/>
                  <a:pt x="988652" y="776532"/>
                  <a:pt x="940755" y="741698"/>
                </a:cubicBezTo>
                <a:cubicBezTo>
                  <a:pt x="892858" y="706864"/>
                  <a:pt x="849315" y="695978"/>
                  <a:pt x="797064" y="663321"/>
                </a:cubicBezTo>
                <a:cubicBezTo>
                  <a:pt x="744813" y="630664"/>
                  <a:pt x="686030" y="587121"/>
                  <a:pt x="627247" y="545755"/>
                </a:cubicBezTo>
                <a:cubicBezTo>
                  <a:pt x="568464" y="504389"/>
                  <a:pt x="487910" y="449960"/>
                  <a:pt x="444367" y="415126"/>
                </a:cubicBezTo>
                <a:cubicBezTo>
                  <a:pt x="400824" y="380292"/>
                  <a:pt x="396469" y="362875"/>
                  <a:pt x="365989" y="336749"/>
                </a:cubicBezTo>
                <a:cubicBezTo>
                  <a:pt x="335509" y="310623"/>
                  <a:pt x="298498" y="284498"/>
                  <a:pt x="261487" y="258372"/>
                </a:cubicBezTo>
                <a:cubicBezTo>
                  <a:pt x="224476" y="232246"/>
                  <a:pt x="174401" y="201766"/>
                  <a:pt x="143921" y="179995"/>
                </a:cubicBezTo>
                <a:cubicBezTo>
                  <a:pt x="113441" y="158224"/>
                  <a:pt x="102556" y="153869"/>
                  <a:pt x="78607" y="127743"/>
                </a:cubicBezTo>
                <a:cubicBezTo>
                  <a:pt x="54658" y="101617"/>
                  <a:pt x="-4125" y="40658"/>
                  <a:pt x="229" y="23241"/>
                </a:cubicBezTo>
                <a:cubicBezTo>
                  <a:pt x="4583" y="5824"/>
                  <a:pt x="104732" y="23241"/>
                  <a:pt x="104732" y="23241"/>
                </a:cubicBezTo>
                <a:cubicBezTo>
                  <a:pt x="133035" y="23241"/>
                  <a:pt x="137390" y="25418"/>
                  <a:pt x="170047" y="23241"/>
                </a:cubicBezTo>
                <a:cubicBezTo>
                  <a:pt x="202704" y="21064"/>
                  <a:pt x="265841" y="12355"/>
                  <a:pt x="300675" y="10178"/>
                </a:cubicBezTo>
                <a:cubicBezTo>
                  <a:pt x="335509" y="8001"/>
                  <a:pt x="305029" y="-11593"/>
                  <a:pt x="392115" y="10178"/>
                </a:cubicBezTo>
                <a:close/>
              </a:path>
            </a:pathLst>
          </a:custGeom>
          <a:solidFill>
            <a:srgbClr val="928C92"/>
          </a:solidFill>
          <a:ln>
            <a:solidFill>
              <a:srgbClr val="928C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" name="Freeform 2048"/>
          <p:cNvSpPr/>
          <p:nvPr/>
        </p:nvSpPr>
        <p:spPr>
          <a:xfrm>
            <a:off x="8229280" y="5406284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8760502" y="5584810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1" name="Oval 2050"/>
          <p:cNvSpPr/>
          <p:nvPr/>
        </p:nvSpPr>
        <p:spPr>
          <a:xfrm>
            <a:off x="8930745" y="6095966"/>
            <a:ext cx="157695" cy="135018"/>
          </a:xfrm>
          <a:prstGeom prst="ellipse">
            <a:avLst/>
          </a:prstGeom>
          <a:solidFill>
            <a:srgbClr val="B9AA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3" name="Freeform 2052"/>
          <p:cNvSpPr/>
          <p:nvPr/>
        </p:nvSpPr>
        <p:spPr>
          <a:xfrm>
            <a:off x="9535818" y="6116683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9557588" y="6556464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0027600" y="6564527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ir Tree Sticker by Kew Gardens for iOS &amp;amp; Android | GIPHY in 2021 | Good  morning beautiful gif, Cute gif, Cute wallpaper background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593" y="2514714"/>
            <a:ext cx="1471363" cy="20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2" descr="Shrub Flower Drawing Clip Art - Free Content - Cartoon Green Grass  Transparent 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56" b="99772" l="0" r="9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342" y="4629370"/>
            <a:ext cx="1828267" cy="88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" name="Group 102"/>
          <p:cNvGrpSpPr/>
          <p:nvPr/>
        </p:nvGrpSpPr>
        <p:grpSpPr>
          <a:xfrm flipH="1">
            <a:off x="6350615" y="2049770"/>
            <a:ext cx="2083845" cy="3382034"/>
            <a:chOff x="4399469" y="761397"/>
            <a:chExt cx="3106905" cy="5472181"/>
          </a:xfrm>
        </p:grpSpPr>
        <p:sp>
          <p:nvSpPr>
            <p:cNvPr id="104" name="Freeform 103"/>
            <p:cNvSpPr/>
            <p:nvPr/>
          </p:nvSpPr>
          <p:spPr>
            <a:xfrm>
              <a:off x="5350710" y="5252664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65101" y="5203945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89687" y="3115805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7" name="Group 106"/>
            <p:cNvGrpSpPr/>
            <p:nvPr/>
          </p:nvGrpSpPr>
          <p:grpSpPr>
            <a:xfrm rot="346956">
              <a:off x="5857630" y="2188838"/>
              <a:ext cx="924226" cy="1087376"/>
              <a:chOff x="4596118" y="2176847"/>
              <a:chExt cx="630978" cy="1061410"/>
            </a:xfrm>
          </p:grpSpPr>
          <p:sp>
            <p:nvSpPr>
              <p:cNvPr id="141" name="Freeform 140"/>
              <p:cNvSpPr/>
              <p:nvPr/>
            </p:nvSpPr>
            <p:spPr>
              <a:xfrm rot="20675681">
                <a:off x="4596118" y="2176847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 rot="19959728">
                <a:off x="4916483" y="3021198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 rot="20161035">
                <a:off x="5028674" y="3111727"/>
                <a:ext cx="147711" cy="28135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8" name="Freeform 107"/>
            <p:cNvSpPr/>
            <p:nvPr/>
          </p:nvSpPr>
          <p:spPr>
            <a:xfrm>
              <a:off x="4740813" y="1934300"/>
              <a:ext cx="1252640" cy="1405981"/>
            </a:xfrm>
            <a:custGeom>
              <a:avLst/>
              <a:gdLst>
                <a:gd name="connsiteX0" fmla="*/ 267031 w 975550"/>
                <a:gd name="connsiteY0" fmla="*/ 31044 h 1149059"/>
                <a:gd name="connsiteX1" fmla="*/ 279731 w 975550"/>
                <a:gd name="connsiteY1" fmla="*/ 196144 h 1149059"/>
                <a:gd name="connsiteX2" fmla="*/ 140031 w 975550"/>
                <a:gd name="connsiteY2" fmla="*/ 221544 h 1149059"/>
                <a:gd name="connsiteX3" fmla="*/ 38431 w 975550"/>
                <a:gd name="connsiteY3" fmla="*/ 234244 h 1149059"/>
                <a:gd name="connsiteX4" fmla="*/ 13031 w 975550"/>
                <a:gd name="connsiteY4" fmla="*/ 297744 h 1149059"/>
                <a:gd name="connsiteX5" fmla="*/ 331 w 975550"/>
                <a:gd name="connsiteY5" fmla="*/ 539044 h 1149059"/>
                <a:gd name="connsiteX6" fmla="*/ 25731 w 975550"/>
                <a:gd name="connsiteY6" fmla="*/ 754944 h 1149059"/>
                <a:gd name="connsiteX7" fmla="*/ 38431 w 975550"/>
                <a:gd name="connsiteY7" fmla="*/ 1059744 h 1149059"/>
                <a:gd name="connsiteX8" fmla="*/ 51131 w 975550"/>
                <a:gd name="connsiteY8" fmla="*/ 1135944 h 1149059"/>
                <a:gd name="connsiteX9" fmla="*/ 660731 w 975550"/>
                <a:gd name="connsiteY9" fmla="*/ 1135944 h 1149059"/>
                <a:gd name="connsiteX10" fmla="*/ 965531 w 975550"/>
                <a:gd name="connsiteY10" fmla="*/ 1123244 h 1149059"/>
                <a:gd name="connsiteX11" fmla="*/ 902031 w 975550"/>
                <a:gd name="connsiteY11" fmla="*/ 831144 h 1149059"/>
                <a:gd name="connsiteX12" fmla="*/ 902031 w 975550"/>
                <a:gd name="connsiteY12" fmla="*/ 297744 h 1149059"/>
                <a:gd name="connsiteX13" fmla="*/ 775031 w 975550"/>
                <a:gd name="connsiteY13" fmla="*/ 259644 h 1149059"/>
                <a:gd name="connsiteX14" fmla="*/ 597231 w 975550"/>
                <a:gd name="connsiteY14" fmla="*/ 208844 h 1149059"/>
                <a:gd name="connsiteX15" fmla="*/ 571831 w 975550"/>
                <a:gd name="connsiteY15" fmla="*/ 208844 h 1149059"/>
                <a:gd name="connsiteX16" fmla="*/ 571831 w 975550"/>
                <a:gd name="connsiteY16" fmla="*/ 81844 h 1149059"/>
                <a:gd name="connsiteX17" fmla="*/ 533731 w 975550"/>
                <a:gd name="connsiteY17" fmla="*/ 5644 h 1149059"/>
                <a:gd name="connsiteX18" fmla="*/ 381331 w 975550"/>
                <a:gd name="connsiteY18" fmla="*/ 5644 h 1149059"/>
                <a:gd name="connsiteX19" fmla="*/ 267031 w 975550"/>
                <a:gd name="connsiteY19" fmla="*/ 31044 h 114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75550" h="1149059">
                  <a:moveTo>
                    <a:pt x="267031" y="31044"/>
                  </a:moveTo>
                  <a:cubicBezTo>
                    <a:pt x="283964" y="97719"/>
                    <a:pt x="300898" y="164394"/>
                    <a:pt x="279731" y="196144"/>
                  </a:cubicBezTo>
                  <a:cubicBezTo>
                    <a:pt x="258564" y="227894"/>
                    <a:pt x="180248" y="215194"/>
                    <a:pt x="140031" y="221544"/>
                  </a:cubicBezTo>
                  <a:cubicBezTo>
                    <a:pt x="99814" y="227894"/>
                    <a:pt x="59598" y="221544"/>
                    <a:pt x="38431" y="234244"/>
                  </a:cubicBezTo>
                  <a:cubicBezTo>
                    <a:pt x="17264" y="246944"/>
                    <a:pt x="19381" y="246944"/>
                    <a:pt x="13031" y="297744"/>
                  </a:cubicBezTo>
                  <a:cubicBezTo>
                    <a:pt x="6681" y="348544"/>
                    <a:pt x="-1786" y="462844"/>
                    <a:pt x="331" y="539044"/>
                  </a:cubicBezTo>
                  <a:cubicBezTo>
                    <a:pt x="2448" y="615244"/>
                    <a:pt x="19381" y="668161"/>
                    <a:pt x="25731" y="754944"/>
                  </a:cubicBezTo>
                  <a:cubicBezTo>
                    <a:pt x="32081" y="841727"/>
                    <a:pt x="34198" y="996244"/>
                    <a:pt x="38431" y="1059744"/>
                  </a:cubicBezTo>
                  <a:cubicBezTo>
                    <a:pt x="42664" y="1123244"/>
                    <a:pt x="-52586" y="1123244"/>
                    <a:pt x="51131" y="1135944"/>
                  </a:cubicBezTo>
                  <a:cubicBezTo>
                    <a:pt x="154848" y="1148644"/>
                    <a:pt x="508331" y="1138061"/>
                    <a:pt x="660731" y="1135944"/>
                  </a:cubicBezTo>
                  <a:cubicBezTo>
                    <a:pt x="813131" y="1133827"/>
                    <a:pt x="925314" y="1174044"/>
                    <a:pt x="965531" y="1123244"/>
                  </a:cubicBezTo>
                  <a:cubicBezTo>
                    <a:pt x="1005748" y="1072444"/>
                    <a:pt x="912614" y="968727"/>
                    <a:pt x="902031" y="831144"/>
                  </a:cubicBezTo>
                  <a:cubicBezTo>
                    <a:pt x="891448" y="693561"/>
                    <a:pt x="923198" y="392994"/>
                    <a:pt x="902031" y="297744"/>
                  </a:cubicBezTo>
                  <a:cubicBezTo>
                    <a:pt x="880864" y="202494"/>
                    <a:pt x="775031" y="259644"/>
                    <a:pt x="775031" y="259644"/>
                  </a:cubicBezTo>
                  <a:lnTo>
                    <a:pt x="597231" y="208844"/>
                  </a:lnTo>
                  <a:cubicBezTo>
                    <a:pt x="563364" y="200377"/>
                    <a:pt x="576064" y="230011"/>
                    <a:pt x="571831" y="208844"/>
                  </a:cubicBezTo>
                  <a:cubicBezTo>
                    <a:pt x="567598" y="187677"/>
                    <a:pt x="578181" y="115711"/>
                    <a:pt x="571831" y="81844"/>
                  </a:cubicBezTo>
                  <a:cubicBezTo>
                    <a:pt x="565481" y="47977"/>
                    <a:pt x="565481" y="18344"/>
                    <a:pt x="533731" y="5644"/>
                  </a:cubicBezTo>
                  <a:cubicBezTo>
                    <a:pt x="501981" y="-7056"/>
                    <a:pt x="381331" y="5644"/>
                    <a:pt x="381331" y="5644"/>
                  </a:cubicBezTo>
                  <a:lnTo>
                    <a:pt x="267031" y="31044"/>
                  </a:ln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CF7F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9" name="Group 108"/>
            <p:cNvGrpSpPr/>
            <p:nvPr/>
          </p:nvGrpSpPr>
          <p:grpSpPr>
            <a:xfrm rot="176094">
              <a:off x="4399469" y="761397"/>
              <a:ext cx="1540042" cy="1311029"/>
              <a:chOff x="5956950" y="498076"/>
              <a:chExt cx="1678822" cy="1469479"/>
            </a:xfrm>
          </p:grpSpPr>
          <p:grpSp>
            <p:nvGrpSpPr>
              <p:cNvPr id="126" name="Group 125"/>
              <p:cNvGrpSpPr/>
              <p:nvPr/>
            </p:nvGrpSpPr>
            <p:grpSpPr>
              <a:xfrm>
                <a:off x="5997220" y="498076"/>
                <a:ext cx="1487679" cy="1469479"/>
                <a:chOff x="4723610" y="748576"/>
                <a:chExt cx="1487679" cy="1469479"/>
              </a:xfrm>
              <a:solidFill>
                <a:srgbClr val="FFCFAB"/>
              </a:solidFill>
            </p:grpSpPr>
            <p:sp>
              <p:nvSpPr>
                <p:cNvPr id="139" name="Freeform 138"/>
                <p:cNvSpPr/>
                <p:nvPr/>
              </p:nvSpPr>
              <p:spPr>
                <a:xfrm>
                  <a:off x="4723610" y="748576"/>
                  <a:ext cx="1487679" cy="1469479"/>
                </a:xfrm>
                <a:custGeom>
                  <a:avLst/>
                  <a:gdLst>
                    <a:gd name="connsiteX0" fmla="*/ 1589651 w 1814151"/>
                    <a:gd name="connsiteY0" fmla="*/ 334913 h 1861248"/>
                    <a:gd name="connsiteX1" fmla="*/ 1428565 w 1814151"/>
                    <a:gd name="connsiteY1" fmla="*/ 107498 h 1861248"/>
                    <a:gd name="connsiteX2" fmla="*/ 1239052 w 1814151"/>
                    <a:gd name="connsiteY2" fmla="*/ 31692 h 1861248"/>
                    <a:gd name="connsiteX3" fmla="*/ 940569 w 1814151"/>
                    <a:gd name="connsiteY3" fmla="*/ 3265 h 1861248"/>
                    <a:gd name="connsiteX4" fmla="*/ 608921 w 1814151"/>
                    <a:gd name="connsiteY4" fmla="*/ 102760 h 1861248"/>
                    <a:gd name="connsiteX5" fmla="*/ 305700 w 1814151"/>
                    <a:gd name="connsiteY5" fmla="*/ 311224 h 1861248"/>
                    <a:gd name="connsiteX6" fmla="*/ 196730 w 1814151"/>
                    <a:gd name="connsiteY6" fmla="*/ 467572 h 1861248"/>
                    <a:gd name="connsiteX7" fmla="*/ 144614 w 1814151"/>
                    <a:gd name="connsiteY7" fmla="*/ 770793 h 1861248"/>
                    <a:gd name="connsiteX8" fmla="*/ 253584 w 1814151"/>
                    <a:gd name="connsiteY8" fmla="*/ 1140343 h 1861248"/>
                    <a:gd name="connsiteX9" fmla="*/ 244109 w 1814151"/>
                    <a:gd name="connsiteY9" fmla="*/ 1135605 h 1861248"/>
                    <a:gd name="connsiteX10" fmla="*/ 196730 w 1814151"/>
                    <a:gd name="connsiteY10" fmla="*/ 1092965 h 1861248"/>
                    <a:gd name="connsiteX11" fmla="*/ 144614 w 1814151"/>
                    <a:gd name="connsiteY11" fmla="*/ 1064538 h 1861248"/>
                    <a:gd name="connsiteX12" fmla="*/ 68809 w 1814151"/>
                    <a:gd name="connsiteY12" fmla="*/ 1074014 h 1861248"/>
                    <a:gd name="connsiteX13" fmla="*/ 11955 w 1814151"/>
                    <a:gd name="connsiteY13" fmla="*/ 1121392 h 1861248"/>
                    <a:gd name="connsiteX14" fmla="*/ 2480 w 1814151"/>
                    <a:gd name="connsiteY14" fmla="*/ 1206673 h 1861248"/>
                    <a:gd name="connsiteX15" fmla="*/ 45120 w 1814151"/>
                    <a:gd name="connsiteY15" fmla="*/ 1334594 h 1861248"/>
                    <a:gd name="connsiteX16" fmla="*/ 135139 w 1814151"/>
                    <a:gd name="connsiteY16" fmla="*/ 1438826 h 1861248"/>
                    <a:gd name="connsiteX17" fmla="*/ 263060 w 1814151"/>
                    <a:gd name="connsiteY17" fmla="*/ 1481467 h 1861248"/>
                    <a:gd name="connsiteX18" fmla="*/ 319914 w 1814151"/>
                    <a:gd name="connsiteY18" fmla="*/ 1467253 h 1861248"/>
                    <a:gd name="connsiteX19" fmla="*/ 362554 w 1814151"/>
                    <a:gd name="connsiteY19" fmla="*/ 1580961 h 1861248"/>
                    <a:gd name="connsiteX20" fmla="*/ 438360 w 1814151"/>
                    <a:gd name="connsiteY20" fmla="*/ 1694669 h 1861248"/>
                    <a:gd name="connsiteX21" fmla="*/ 561543 w 1814151"/>
                    <a:gd name="connsiteY21" fmla="*/ 1775212 h 1861248"/>
                    <a:gd name="connsiteX22" fmla="*/ 675251 w 1814151"/>
                    <a:gd name="connsiteY22" fmla="*/ 1817852 h 1861248"/>
                    <a:gd name="connsiteX23" fmla="*/ 850550 w 1814151"/>
                    <a:gd name="connsiteY23" fmla="*/ 1836803 h 1861248"/>
                    <a:gd name="connsiteX24" fmla="*/ 983209 w 1814151"/>
                    <a:gd name="connsiteY24" fmla="*/ 1827328 h 1861248"/>
                    <a:gd name="connsiteX25" fmla="*/ 1106393 w 1814151"/>
                    <a:gd name="connsiteY25" fmla="*/ 1860492 h 1861248"/>
                    <a:gd name="connsiteX26" fmla="*/ 1229576 w 1814151"/>
                    <a:gd name="connsiteY26" fmla="*/ 1846279 h 1861248"/>
                    <a:gd name="connsiteX27" fmla="*/ 1366973 w 1814151"/>
                    <a:gd name="connsiteY27" fmla="*/ 1798901 h 1861248"/>
                    <a:gd name="connsiteX28" fmla="*/ 1442778 w 1814151"/>
                    <a:gd name="connsiteY28" fmla="*/ 1727833 h 1861248"/>
                    <a:gd name="connsiteX29" fmla="*/ 1528059 w 1814151"/>
                    <a:gd name="connsiteY29" fmla="*/ 1689931 h 1861248"/>
                    <a:gd name="connsiteX30" fmla="*/ 1679669 w 1814151"/>
                    <a:gd name="connsiteY30" fmla="*/ 1571485 h 1861248"/>
                    <a:gd name="connsiteX31" fmla="*/ 1769688 w 1814151"/>
                    <a:gd name="connsiteY31" fmla="*/ 1419875 h 1861248"/>
                    <a:gd name="connsiteX32" fmla="*/ 1802853 w 1814151"/>
                    <a:gd name="connsiteY32" fmla="*/ 1268264 h 1861248"/>
                    <a:gd name="connsiteX33" fmla="*/ 1812328 w 1814151"/>
                    <a:gd name="connsiteY33" fmla="*/ 1154557 h 1861248"/>
                    <a:gd name="connsiteX34" fmla="*/ 1812328 w 1814151"/>
                    <a:gd name="connsiteY34" fmla="*/ 1078752 h 1861248"/>
                    <a:gd name="connsiteX35" fmla="*/ 1793377 w 1814151"/>
                    <a:gd name="connsiteY35" fmla="*/ 965044 h 1861248"/>
                    <a:gd name="connsiteX36" fmla="*/ 1760212 w 1814151"/>
                    <a:gd name="connsiteY36" fmla="*/ 770793 h 1861248"/>
                    <a:gd name="connsiteX37" fmla="*/ 1717572 w 1814151"/>
                    <a:gd name="connsiteY37" fmla="*/ 609707 h 1861248"/>
                    <a:gd name="connsiteX38" fmla="*/ 1637029 w 1814151"/>
                    <a:gd name="connsiteY38" fmla="*/ 415456 h 1861248"/>
                    <a:gd name="connsiteX39" fmla="*/ 1589651 w 1814151"/>
                    <a:gd name="connsiteY39" fmla="*/ 334913 h 1861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814151" h="1861248">
                      <a:moveTo>
                        <a:pt x="1589651" y="334913"/>
                      </a:moveTo>
                      <a:cubicBezTo>
                        <a:pt x="1554907" y="283587"/>
                        <a:pt x="1486998" y="158035"/>
                        <a:pt x="1428565" y="107498"/>
                      </a:cubicBezTo>
                      <a:cubicBezTo>
                        <a:pt x="1370132" y="56961"/>
                        <a:pt x="1320385" y="49064"/>
                        <a:pt x="1239052" y="31692"/>
                      </a:cubicBezTo>
                      <a:cubicBezTo>
                        <a:pt x="1157719" y="14320"/>
                        <a:pt x="1045591" y="-8580"/>
                        <a:pt x="940569" y="3265"/>
                      </a:cubicBezTo>
                      <a:cubicBezTo>
                        <a:pt x="835547" y="15110"/>
                        <a:pt x="714732" y="51434"/>
                        <a:pt x="608921" y="102760"/>
                      </a:cubicBezTo>
                      <a:cubicBezTo>
                        <a:pt x="503110" y="154086"/>
                        <a:pt x="374398" y="250422"/>
                        <a:pt x="305700" y="311224"/>
                      </a:cubicBezTo>
                      <a:cubicBezTo>
                        <a:pt x="237002" y="372026"/>
                        <a:pt x="223578" y="390977"/>
                        <a:pt x="196730" y="467572"/>
                      </a:cubicBezTo>
                      <a:cubicBezTo>
                        <a:pt x="169882" y="544167"/>
                        <a:pt x="135138" y="658665"/>
                        <a:pt x="144614" y="770793"/>
                      </a:cubicBezTo>
                      <a:cubicBezTo>
                        <a:pt x="154090" y="882921"/>
                        <a:pt x="237002" y="1079541"/>
                        <a:pt x="253584" y="1140343"/>
                      </a:cubicBezTo>
                      <a:cubicBezTo>
                        <a:pt x="270166" y="1201145"/>
                        <a:pt x="253585" y="1143501"/>
                        <a:pt x="244109" y="1135605"/>
                      </a:cubicBezTo>
                      <a:cubicBezTo>
                        <a:pt x="234633" y="1127709"/>
                        <a:pt x="213312" y="1104809"/>
                        <a:pt x="196730" y="1092965"/>
                      </a:cubicBezTo>
                      <a:cubicBezTo>
                        <a:pt x="180148" y="1081121"/>
                        <a:pt x="165934" y="1067696"/>
                        <a:pt x="144614" y="1064538"/>
                      </a:cubicBezTo>
                      <a:cubicBezTo>
                        <a:pt x="123294" y="1061380"/>
                        <a:pt x="90919" y="1064538"/>
                        <a:pt x="68809" y="1074014"/>
                      </a:cubicBezTo>
                      <a:cubicBezTo>
                        <a:pt x="46699" y="1083490"/>
                        <a:pt x="23010" y="1099282"/>
                        <a:pt x="11955" y="1121392"/>
                      </a:cubicBezTo>
                      <a:cubicBezTo>
                        <a:pt x="900" y="1143502"/>
                        <a:pt x="-3047" y="1171139"/>
                        <a:pt x="2480" y="1206673"/>
                      </a:cubicBezTo>
                      <a:cubicBezTo>
                        <a:pt x="8007" y="1242207"/>
                        <a:pt x="23010" y="1295902"/>
                        <a:pt x="45120" y="1334594"/>
                      </a:cubicBezTo>
                      <a:cubicBezTo>
                        <a:pt x="67230" y="1373286"/>
                        <a:pt x="98816" y="1414347"/>
                        <a:pt x="135139" y="1438826"/>
                      </a:cubicBezTo>
                      <a:cubicBezTo>
                        <a:pt x="171462" y="1463305"/>
                        <a:pt x="232264" y="1476729"/>
                        <a:pt x="263060" y="1481467"/>
                      </a:cubicBezTo>
                      <a:cubicBezTo>
                        <a:pt x="293856" y="1486205"/>
                        <a:pt x="303332" y="1450671"/>
                        <a:pt x="319914" y="1467253"/>
                      </a:cubicBezTo>
                      <a:cubicBezTo>
                        <a:pt x="336496" y="1483835"/>
                        <a:pt x="342813" y="1543059"/>
                        <a:pt x="362554" y="1580961"/>
                      </a:cubicBezTo>
                      <a:cubicBezTo>
                        <a:pt x="382295" y="1618863"/>
                        <a:pt x="405195" y="1662294"/>
                        <a:pt x="438360" y="1694669"/>
                      </a:cubicBezTo>
                      <a:cubicBezTo>
                        <a:pt x="471525" y="1727044"/>
                        <a:pt x="522061" y="1754682"/>
                        <a:pt x="561543" y="1775212"/>
                      </a:cubicBezTo>
                      <a:cubicBezTo>
                        <a:pt x="601025" y="1795742"/>
                        <a:pt x="627083" y="1807587"/>
                        <a:pt x="675251" y="1817852"/>
                      </a:cubicBezTo>
                      <a:cubicBezTo>
                        <a:pt x="723419" y="1828117"/>
                        <a:pt x="799224" y="1835224"/>
                        <a:pt x="850550" y="1836803"/>
                      </a:cubicBezTo>
                      <a:cubicBezTo>
                        <a:pt x="901876" y="1838382"/>
                        <a:pt x="940568" y="1823380"/>
                        <a:pt x="983209" y="1827328"/>
                      </a:cubicBezTo>
                      <a:cubicBezTo>
                        <a:pt x="1025849" y="1831276"/>
                        <a:pt x="1065332" y="1857334"/>
                        <a:pt x="1106393" y="1860492"/>
                      </a:cubicBezTo>
                      <a:cubicBezTo>
                        <a:pt x="1147454" y="1863650"/>
                        <a:pt x="1186146" y="1856544"/>
                        <a:pt x="1229576" y="1846279"/>
                      </a:cubicBezTo>
                      <a:cubicBezTo>
                        <a:pt x="1273006" y="1836014"/>
                        <a:pt x="1331439" y="1818642"/>
                        <a:pt x="1366973" y="1798901"/>
                      </a:cubicBezTo>
                      <a:cubicBezTo>
                        <a:pt x="1402507" y="1779160"/>
                        <a:pt x="1415930" y="1745995"/>
                        <a:pt x="1442778" y="1727833"/>
                      </a:cubicBezTo>
                      <a:cubicBezTo>
                        <a:pt x="1469626" y="1709671"/>
                        <a:pt x="1488577" y="1715989"/>
                        <a:pt x="1528059" y="1689931"/>
                      </a:cubicBezTo>
                      <a:cubicBezTo>
                        <a:pt x="1567541" y="1663873"/>
                        <a:pt x="1639398" y="1616494"/>
                        <a:pt x="1679669" y="1571485"/>
                      </a:cubicBezTo>
                      <a:cubicBezTo>
                        <a:pt x="1719940" y="1526476"/>
                        <a:pt x="1749157" y="1470412"/>
                        <a:pt x="1769688" y="1419875"/>
                      </a:cubicBezTo>
                      <a:cubicBezTo>
                        <a:pt x="1790219" y="1369338"/>
                        <a:pt x="1795746" y="1312484"/>
                        <a:pt x="1802853" y="1268264"/>
                      </a:cubicBezTo>
                      <a:cubicBezTo>
                        <a:pt x="1809960" y="1224044"/>
                        <a:pt x="1810749" y="1186142"/>
                        <a:pt x="1812328" y="1154557"/>
                      </a:cubicBezTo>
                      <a:cubicBezTo>
                        <a:pt x="1813907" y="1122972"/>
                        <a:pt x="1815487" y="1110338"/>
                        <a:pt x="1812328" y="1078752"/>
                      </a:cubicBezTo>
                      <a:cubicBezTo>
                        <a:pt x="1809169" y="1047166"/>
                        <a:pt x="1802063" y="1016371"/>
                        <a:pt x="1793377" y="965044"/>
                      </a:cubicBezTo>
                      <a:cubicBezTo>
                        <a:pt x="1784691" y="913718"/>
                        <a:pt x="1772846" y="830016"/>
                        <a:pt x="1760212" y="770793"/>
                      </a:cubicBezTo>
                      <a:cubicBezTo>
                        <a:pt x="1747578" y="711570"/>
                        <a:pt x="1738102" y="668930"/>
                        <a:pt x="1717572" y="609707"/>
                      </a:cubicBezTo>
                      <a:cubicBezTo>
                        <a:pt x="1697042" y="550484"/>
                        <a:pt x="1657560" y="461255"/>
                        <a:pt x="1637029" y="415456"/>
                      </a:cubicBezTo>
                      <a:cubicBezTo>
                        <a:pt x="1616499" y="369657"/>
                        <a:pt x="1624395" y="386239"/>
                        <a:pt x="1589651" y="334913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Freeform 139"/>
                <p:cNvSpPr/>
                <p:nvPr/>
              </p:nvSpPr>
              <p:spPr>
                <a:xfrm>
                  <a:off x="4827841" y="1667695"/>
                  <a:ext cx="94758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7" name="Freeform 126"/>
              <p:cNvSpPr/>
              <p:nvPr/>
            </p:nvSpPr>
            <p:spPr>
              <a:xfrm rot="618708">
                <a:off x="6459690" y="1036931"/>
                <a:ext cx="221639" cy="26521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 rot="19974490" flipH="1">
                <a:off x="7002492" y="931060"/>
                <a:ext cx="235034" cy="25106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6566340" y="1227701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7080068" y="1135294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6822400" y="1303505"/>
                <a:ext cx="257668" cy="322172"/>
              </a:xfrm>
              <a:custGeom>
                <a:avLst/>
                <a:gdLst>
                  <a:gd name="connsiteX0" fmla="*/ 232153 w 418948"/>
                  <a:gd name="connsiteY0" fmla="*/ 0 h 469068"/>
                  <a:gd name="connsiteX1" fmla="*/ 341123 w 418948"/>
                  <a:gd name="connsiteY1" fmla="*/ 118446 h 469068"/>
                  <a:gd name="connsiteX2" fmla="*/ 412190 w 418948"/>
                  <a:gd name="connsiteY2" fmla="*/ 241629 h 469068"/>
                  <a:gd name="connsiteX3" fmla="*/ 407452 w 418948"/>
                  <a:gd name="connsiteY3" fmla="*/ 360075 h 469068"/>
                  <a:gd name="connsiteX4" fmla="*/ 336385 w 418948"/>
                  <a:gd name="connsiteY4" fmla="*/ 431142 h 469068"/>
                  <a:gd name="connsiteX5" fmla="*/ 203726 w 418948"/>
                  <a:gd name="connsiteY5" fmla="*/ 469045 h 469068"/>
                  <a:gd name="connsiteX6" fmla="*/ 108970 w 418948"/>
                  <a:gd name="connsiteY6" fmla="*/ 435880 h 469068"/>
                  <a:gd name="connsiteX7" fmla="*/ 33164 w 418948"/>
                  <a:gd name="connsiteY7" fmla="*/ 379026 h 469068"/>
                  <a:gd name="connsiteX8" fmla="*/ 0 w 418948"/>
                  <a:gd name="connsiteY8" fmla="*/ 274794 h 469068"/>
                  <a:gd name="connsiteX9" fmla="*/ 0 w 418948"/>
                  <a:gd name="connsiteY9" fmla="*/ 274794 h 469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8948" h="469068">
                    <a:moveTo>
                      <a:pt x="232153" y="0"/>
                    </a:moveTo>
                    <a:cubicBezTo>
                      <a:pt x="271635" y="39087"/>
                      <a:pt x="311117" y="78175"/>
                      <a:pt x="341123" y="118446"/>
                    </a:cubicBezTo>
                    <a:cubicBezTo>
                      <a:pt x="371129" y="158717"/>
                      <a:pt x="401135" y="201358"/>
                      <a:pt x="412190" y="241629"/>
                    </a:cubicBezTo>
                    <a:cubicBezTo>
                      <a:pt x="423245" y="281901"/>
                      <a:pt x="420086" y="328490"/>
                      <a:pt x="407452" y="360075"/>
                    </a:cubicBezTo>
                    <a:cubicBezTo>
                      <a:pt x="394818" y="391660"/>
                      <a:pt x="370339" y="412980"/>
                      <a:pt x="336385" y="431142"/>
                    </a:cubicBezTo>
                    <a:cubicBezTo>
                      <a:pt x="302431" y="449304"/>
                      <a:pt x="241628" y="468255"/>
                      <a:pt x="203726" y="469045"/>
                    </a:cubicBezTo>
                    <a:cubicBezTo>
                      <a:pt x="165824" y="469835"/>
                      <a:pt x="137397" y="450883"/>
                      <a:pt x="108970" y="435880"/>
                    </a:cubicBezTo>
                    <a:cubicBezTo>
                      <a:pt x="80543" y="420877"/>
                      <a:pt x="51326" y="405874"/>
                      <a:pt x="33164" y="379026"/>
                    </a:cubicBezTo>
                    <a:cubicBezTo>
                      <a:pt x="15002" y="352178"/>
                      <a:pt x="0" y="274794"/>
                      <a:pt x="0" y="274794"/>
                    </a:cubicBezTo>
                    <a:lnTo>
                      <a:pt x="0" y="274794"/>
                    </a:ln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6684326" y="1493817"/>
                <a:ext cx="644223" cy="326647"/>
              </a:xfrm>
              <a:custGeom>
                <a:avLst/>
                <a:gdLst>
                  <a:gd name="connsiteX0" fmla="*/ 619181 w 956640"/>
                  <a:gd name="connsiteY0" fmla="*/ 2260 h 420710"/>
                  <a:gd name="connsiteX1" fmla="*/ 747102 w 956640"/>
                  <a:gd name="connsiteY1" fmla="*/ 25949 h 420710"/>
                  <a:gd name="connsiteX2" fmla="*/ 856072 w 956640"/>
                  <a:gd name="connsiteY2" fmla="*/ 87541 h 420710"/>
                  <a:gd name="connsiteX3" fmla="*/ 922401 w 956640"/>
                  <a:gd name="connsiteY3" fmla="*/ 168084 h 420710"/>
                  <a:gd name="connsiteX4" fmla="*/ 955566 w 956640"/>
                  <a:gd name="connsiteY4" fmla="*/ 248627 h 420710"/>
                  <a:gd name="connsiteX5" fmla="*/ 884499 w 956640"/>
                  <a:gd name="connsiteY5" fmla="*/ 224938 h 420710"/>
                  <a:gd name="connsiteX6" fmla="*/ 837120 w 956640"/>
                  <a:gd name="connsiteY6" fmla="*/ 224938 h 420710"/>
                  <a:gd name="connsiteX7" fmla="*/ 799218 w 956640"/>
                  <a:gd name="connsiteY7" fmla="*/ 234414 h 420710"/>
                  <a:gd name="connsiteX8" fmla="*/ 747102 w 956640"/>
                  <a:gd name="connsiteY8" fmla="*/ 243889 h 420710"/>
                  <a:gd name="connsiteX9" fmla="*/ 685510 w 956640"/>
                  <a:gd name="connsiteY9" fmla="*/ 243889 h 420710"/>
                  <a:gd name="connsiteX10" fmla="*/ 633394 w 956640"/>
                  <a:gd name="connsiteY10" fmla="*/ 253365 h 420710"/>
                  <a:gd name="connsiteX11" fmla="*/ 576540 w 956640"/>
                  <a:gd name="connsiteY11" fmla="*/ 267578 h 420710"/>
                  <a:gd name="connsiteX12" fmla="*/ 519686 w 956640"/>
                  <a:gd name="connsiteY12" fmla="*/ 258103 h 420710"/>
                  <a:gd name="connsiteX13" fmla="*/ 481784 w 956640"/>
                  <a:gd name="connsiteY13" fmla="*/ 248627 h 420710"/>
                  <a:gd name="connsiteX14" fmla="*/ 448619 w 956640"/>
                  <a:gd name="connsiteY14" fmla="*/ 234414 h 420710"/>
                  <a:gd name="connsiteX15" fmla="*/ 396503 w 956640"/>
                  <a:gd name="connsiteY15" fmla="*/ 286530 h 420710"/>
                  <a:gd name="connsiteX16" fmla="*/ 349125 w 956640"/>
                  <a:gd name="connsiteY16" fmla="*/ 310219 h 420710"/>
                  <a:gd name="connsiteX17" fmla="*/ 254368 w 956640"/>
                  <a:gd name="connsiteY17" fmla="*/ 329170 h 420710"/>
                  <a:gd name="connsiteX18" fmla="*/ 197514 w 956640"/>
                  <a:gd name="connsiteY18" fmla="*/ 338646 h 420710"/>
                  <a:gd name="connsiteX19" fmla="*/ 154874 w 956640"/>
                  <a:gd name="connsiteY19" fmla="*/ 338646 h 420710"/>
                  <a:gd name="connsiteX20" fmla="*/ 131185 w 956640"/>
                  <a:gd name="connsiteY20" fmla="*/ 362335 h 420710"/>
                  <a:gd name="connsiteX21" fmla="*/ 69593 w 956640"/>
                  <a:gd name="connsiteY21" fmla="*/ 381286 h 420710"/>
                  <a:gd name="connsiteX22" fmla="*/ 31690 w 956640"/>
                  <a:gd name="connsiteY22" fmla="*/ 400237 h 420710"/>
                  <a:gd name="connsiteX23" fmla="*/ 3263 w 956640"/>
                  <a:gd name="connsiteY23" fmla="*/ 419189 h 420710"/>
                  <a:gd name="connsiteX24" fmla="*/ 3263 w 956640"/>
                  <a:gd name="connsiteY24" fmla="*/ 357597 h 420710"/>
                  <a:gd name="connsiteX25" fmla="*/ 26953 w 956640"/>
                  <a:gd name="connsiteY25" fmla="*/ 272316 h 420710"/>
                  <a:gd name="connsiteX26" fmla="*/ 60117 w 956640"/>
                  <a:gd name="connsiteY26" fmla="*/ 220200 h 420710"/>
                  <a:gd name="connsiteX27" fmla="*/ 112233 w 956640"/>
                  <a:gd name="connsiteY27" fmla="*/ 153871 h 420710"/>
                  <a:gd name="connsiteX28" fmla="*/ 169087 w 956640"/>
                  <a:gd name="connsiteY28" fmla="*/ 120706 h 420710"/>
                  <a:gd name="connsiteX29" fmla="*/ 235417 w 956640"/>
                  <a:gd name="connsiteY29" fmla="*/ 92279 h 420710"/>
                  <a:gd name="connsiteX30" fmla="*/ 273319 w 956640"/>
                  <a:gd name="connsiteY30" fmla="*/ 130181 h 420710"/>
                  <a:gd name="connsiteX31" fmla="*/ 358600 w 956640"/>
                  <a:gd name="connsiteY31" fmla="*/ 163346 h 420710"/>
                  <a:gd name="connsiteX32" fmla="*/ 453357 w 956640"/>
                  <a:gd name="connsiteY32" fmla="*/ 163346 h 420710"/>
                  <a:gd name="connsiteX33" fmla="*/ 529162 w 956640"/>
                  <a:gd name="connsiteY33" fmla="*/ 139657 h 420710"/>
                  <a:gd name="connsiteX34" fmla="*/ 567065 w 956640"/>
                  <a:gd name="connsiteY34" fmla="*/ 78065 h 420710"/>
                  <a:gd name="connsiteX35" fmla="*/ 619181 w 956640"/>
                  <a:gd name="connsiteY35" fmla="*/ 2260 h 42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56640" h="420710">
                    <a:moveTo>
                      <a:pt x="619181" y="2260"/>
                    </a:moveTo>
                    <a:cubicBezTo>
                      <a:pt x="649187" y="-6426"/>
                      <a:pt x="707620" y="11736"/>
                      <a:pt x="747102" y="25949"/>
                    </a:cubicBezTo>
                    <a:cubicBezTo>
                      <a:pt x="786584" y="40163"/>
                      <a:pt x="826856" y="63852"/>
                      <a:pt x="856072" y="87541"/>
                    </a:cubicBezTo>
                    <a:cubicBezTo>
                      <a:pt x="885289" y="111230"/>
                      <a:pt x="905819" y="141236"/>
                      <a:pt x="922401" y="168084"/>
                    </a:cubicBezTo>
                    <a:cubicBezTo>
                      <a:pt x="938983" y="194932"/>
                      <a:pt x="961883" y="239151"/>
                      <a:pt x="955566" y="248627"/>
                    </a:cubicBezTo>
                    <a:cubicBezTo>
                      <a:pt x="949249" y="258103"/>
                      <a:pt x="904240" y="228886"/>
                      <a:pt x="884499" y="224938"/>
                    </a:cubicBezTo>
                    <a:cubicBezTo>
                      <a:pt x="864758" y="220990"/>
                      <a:pt x="851334" y="223359"/>
                      <a:pt x="837120" y="224938"/>
                    </a:cubicBezTo>
                    <a:cubicBezTo>
                      <a:pt x="822907" y="226517"/>
                      <a:pt x="814221" y="231256"/>
                      <a:pt x="799218" y="234414"/>
                    </a:cubicBezTo>
                    <a:cubicBezTo>
                      <a:pt x="784215" y="237572"/>
                      <a:pt x="766053" y="242310"/>
                      <a:pt x="747102" y="243889"/>
                    </a:cubicBezTo>
                    <a:cubicBezTo>
                      <a:pt x="728151" y="245468"/>
                      <a:pt x="704461" y="242310"/>
                      <a:pt x="685510" y="243889"/>
                    </a:cubicBezTo>
                    <a:cubicBezTo>
                      <a:pt x="666559" y="245468"/>
                      <a:pt x="651556" y="249417"/>
                      <a:pt x="633394" y="253365"/>
                    </a:cubicBezTo>
                    <a:cubicBezTo>
                      <a:pt x="615232" y="257313"/>
                      <a:pt x="595491" y="266788"/>
                      <a:pt x="576540" y="267578"/>
                    </a:cubicBezTo>
                    <a:cubicBezTo>
                      <a:pt x="557589" y="268368"/>
                      <a:pt x="535479" y="261261"/>
                      <a:pt x="519686" y="258103"/>
                    </a:cubicBezTo>
                    <a:cubicBezTo>
                      <a:pt x="503893" y="254945"/>
                      <a:pt x="493628" y="252575"/>
                      <a:pt x="481784" y="248627"/>
                    </a:cubicBezTo>
                    <a:cubicBezTo>
                      <a:pt x="469940" y="244679"/>
                      <a:pt x="462832" y="228097"/>
                      <a:pt x="448619" y="234414"/>
                    </a:cubicBezTo>
                    <a:cubicBezTo>
                      <a:pt x="434405" y="240731"/>
                      <a:pt x="413085" y="273896"/>
                      <a:pt x="396503" y="286530"/>
                    </a:cubicBezTo>
                    <a:cubicBezTo>
                      <a:pt x="379921" y="299164"/>
                      <a:pt x="372814" y="303112"/>
                      <a:pt x="349125" y="310219"/>
                    </a:cubicBezTo>
                    <a:cubicBezTo>
                      <a:pt x="325436" y="317326"/>
                      <a:pt x="279636" y="324432"/>
                      <a:pt x="254368" y="329170"/>
                    </a:cubicBezTo>
                    <a:cubicBezTo>
                      <a:pt x="229100" y="333908"/>
                      <a:pt x="214096" y="337067"/>
                      <a:pt x="197514" y="338646"/>
                    </a:cubicBezTo>
                    <a:cubicBezTo>
                      <a:pt x="180932" y="340225"/>
                      <a:pt x="165929" y="334698"/>
                      <a:pt x="154874" y="338646"/>
                    </a:cubicBezTo>
                    <a:cubicBezTo>
                      <a:pt x="143819" y="342594"/>
                      <a:pt x="145398" y="355228"/>
                      <a:pt x="131185" y="362335"/>
                    </a:cubicBezTo>
                    <a:cubicBezTo>
                      <a:pt x="116972" y="369442"/>
                      <a:pt x="86175" y="374969"/>
                      <a:pt x="69593" y="381286"/>
                    </a:cubicBezTo>
                    <a:cubicBezTo>
                      <a:pt x="53011" y="387603"/>
                      <a:pt x="42745" y="393920"/>
                      <a:pt x="31690" y="400237"/>
                    </a:cubicBezTo>
                    <a:cubicBezTo>
                      <a:pt x="20635" y="406554"/>
                      <a:pt x="8001" y="426296"/>
                      <a:pt x="3263" y="419189"/>
                    </a:cubicBezTo>
                    <a:cubicBezTo>
                      <a:pt x="-1475" y="412082"/>
                      <a:pt x="-685" y="382076"/>
                      <a:pt x="3263" y="357597"/>
                    </a:cubicBezTo>
                    <a:cubicBezTo>
                      <a:pt x="7211" y="333118"/>
                      <a:pt x="17477" y="295215"/>
                      <a:pt x="26953" y="272316"/>
                    </a:cubicBezTo>
                    <a:cubicBezTo>
                      <a:pt x="36429" y="249417"/>
                      <a:pt x="45904" y="239941"/>
                      <a:pt x="60117" y="220200"/>
                    </a:cubicBezTo>
                    <a:cubicBezTo>
                      <a:pt x="74330" y="200459"/>
                      <a:pt x="94071" y="170453"/>
                      <a:pt x="112233" y="153871"/>
                    </a:cubicBezTo>
                    <a:cubicBezTo>
                      <a:pt x="130395" y="137289"/>
                      <a:pt x="148556" y="130971"/>
                      <a:pt x="169087" y="120706"/>
                    </a:cubicBezTo>
                    <a:cubicBezTo>
                      <a:pt x="189618" y="110441"/>
                      <a:pt x="218045" y="90700"/>
                      <a:pt x="235417" y="92279"/>
                    </a:cubicBezTo>
                    <a:cubicBezTo>
                      <a:pt x="252789" y="93858"/>
                      <a:pt x="252789" y="118337"/>
                      <a:pt x="273319" y="130181"/>
                    </a:cubicBezTo>
                    <a:cubicBezTo>
                      <a:pt x="293849" y="142025"/>
                      <a:pt x="328594" y="157819"/>
                      <a:pt x="358600" y="163346"/>
                    </a:cubicBezTo>
                    <a:cubicBezTo>
                      <a:pt x="388606" y="168873"/>
                      <a:pt x="424930" y="167294"/>
                      <a:pt x="453357" y="163346"/>
                    </a:cubicBezTo>
                    <a:cubicBezTo>
                      <a:pt x="481784" y="159398"/>
                      <a:pt x="510211" y="153871"/>
                      <a:pt x="529162" y="139657"/>
                    </a:cubicBezTo>
                    <a:cubicBezTo>
                      <a:pt x="548113" y="125443"/>
                      <a:pt x="554431" y="93858"/>
                      <a:pt x="567065" y="78065"/>
                    </a:cubicBezTo>
                    <a:cubicBezTo>
                      <a:pt x="579699" y="62272"/>
                      <a:pt x="589175" y="10946"/>
                      <a:pt x="619181" y="226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6821600" y="1648769"/>
                <a:ext cx="336710" cy="140874"/>
              </a:xfrm>
              <a:custGeom>
                <a:avLst/>
                <a:gdLst>
                  <a:gd name="connsiteX0" fmla="*/ 241 w 460136"/>
                  <a:gd name="connsiteY0" fmla="*/ 109570 h 161045"/>
                  <a:gd name="connsiteX1" fmla="*/ 109211 w 460136"/>
                  <a:gd name="connsiteY1" fmla="*/ 156948 h 161045"/>
                  <a:gd name="connsiteX2" fmla="*/ 222918 w 460136"/>
                  <a:gd name="connsiteY2" fmla="*/ 156948 h 161045"/>
                  <a:gd name="connsiteX3" fmla="*/ 312937 w 460136"/>
                  <a:gd name="connsiteY3" fmla="*/ 142734 h 161045"/>
                  <a:gd name="connsiteX4" fmla="*/ 393480 w 460136"/>
                  <a:gd name="connsiteY4" fmla="*/ 100094 h 161045"/>
                  <a:gd name="connsiteX5" fmla="*/ 431383 w 460136"/>
                  <a:gd name="connsiteY5" fmla="*/ 71667 h 161045"/>
                  <a:gd name="connsiteX6" fmla="*/ 459810 w 460136"/>
                  <a:gd name="connsiteY6" fmla="*/ 14813 h 161045"/>
                  <a:gd name="connsiteX7" fmla="*/ 412431 w 460136"/>
                  <a:gd name="connsiteY7" fmla="*/ 29027 h 161045"/>
                  <a:gd name="connsiteX8" fmla="*/ 346102 w 460136"/>
                  <a:gd name="connsiteY8" fmla="*/ 38502 h 161045"/>
                  <a:gd name="connsiteX9" fmla="*/ 284510 w 460136"/>
                  <a:gd name="connsiteY9" fmla="*/ 19551 h 161045"/>
                  <a:gd name="connsiteX10" fmla="*/ 232394 w 460136"/>
                  <a:gd name="connsiteY10" fmla="*/ 600 h 161045"/>
                  <a:gd name="connsiteX11" fmla="*/ 199229 w 460136"/>
                  <a:gd name="connsiteY11" fmla="*/ 43240 h 161045"/>
                  <a:gd name="connsiteX12" fmla="*/ 147113 w 460136"/>
                  <a:gd name="connsiteY12" fmla="*/ 71667 h 161045"/>
                  <a:gd name="connsiteX13" fmla="*/ 80784 w 460136"/>
                  <a:gd name="connsiteY13" fmla="*/ 95356 h 161045"/>
                  <a:gd name="connsiteX14" fmla="*/ 241 w 460136"/>
                  <a:gd name="connsiteY14" fmla="*/ 109570 h 16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136" h="161045">
                    <a:moveTo>
                      <a:pt x="241" y="109570"/>
                    </a:moveTo>
                    <a:cubicBezTo>
                      <a:pt x="4979" y="119835"/>
                      <a:pt x="72098" y="149052"/>
                      <a:pt x="109211" y="156948"/>
                    </a:cubicBezTo>
                    <a:cubicBezTo>
                      <a:pt x="146324" y="164844"/>
                      <a:pt x="188964" y="159317"/>
                      <a:pt x="222918" y="156948"/>
                    </a:cubicBezTo>
                    <a:cubicBezTo>
                      <a:pt x="256872" y="154579"/>
                      <a:pt x="284510" y="152210"/>
                      <a:pt x="312937" y="142734"/>
                    </a:cubicBezTo>
                    <a:cubicBezTo>
                      <a:pt x="341364" y="133258"/>
                      <a:pt x="373739" y="111939"/>
                      <a:pt x="393480" y="100094"/>
                    </a:cubicBezTo>
                    <a:cubicBezTo>
                      <a:pt x="413221" y="88249"/>
                      <a:pt x="420328" y="85880"/>
                      <a:pt x="431383" y="71667"/>
                    </a:cubicBezTo>
                    <a:cubicBezTo>
                      <a:pt x="442438" y="57454"/>
                      <a:pt x="462969" y="21920"/>
                      <a:pt x="459810" y="14813"/>
                    </a:cubicBezTo>
                    <a:cubicBezTo>
                      <a:pt x="456651" y="7706"/>
                      <a:pt x="431382" y="25079"/>
                      <a:pt x="412431" y="29027"/>
                    </a:cubicBezTo>
                    <a:cubicBezTo>
                      <a:pt x="393480" y="32975"/>
                      <a:pt x="367422" y="40081"/>
                      <a:pt x="346102" y="38502"/>
                    </a:cubicBezTo>
                    <a:cubicBezTo>
                      <a:pt x="324782" y="36923"/>
                      <a:pt x="303461" y="25868"/>
                      <a:pt x="284510" y="19551"/>
                    </a:cubicBezTo>
                    <a:cubicBezTo>
                      <a:pt x="265559" y="13234"/>
                      <a:pt x="246608" y="-3348"/>
                      <a:pt x="232394" y="600"/>
                    </a:cubicBezTo>
                    <a:cubicBezTo>
                      <a:pt x="218181" y="4548"/>
                      <a:pt x="213442" y="31396"/>
                      <a:pt x="199229" y="43240"/>
                    </a:cubicBezTo>
                    <a:cubicBezTo>
                      <a:pt x="185016" y="55084"/>
                      <a:pt x="166854" y="62981"/>
                      <a:pt x="147113" y="71667"/>
                    </a:cubicBezTo>
                    <a:cubicBezTo>
                      <a:pt x="127372" y="80353"/>
                      <a:pt x="99735" y="89829"/>
                      <a:pt x="80784" y="95356"/>
                    </a:cubicBezTo>
                    <a:cubicBezTo>
                      <a:pt x="61833" y="100883"/>
                      <a:pt x="-4497" y="99305"/>
                      <a:pt x="241" y="109570"/>
                    </a:cubicBezTo>
                    <a:close/>
                  </a:path>
                </a:pathLst>
              </a:custGeom>
              <a:solidFill>
                <a:srgbClr val="6B0507"/>
              </a:solidFill>
              <a:ln w="6350">
                <a:solidFill>
                  <a:srgbClr val="D66B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134" name="Freeform 133"/>
              <p:cNvSpPr/>
              <p:nvPr/>
            </p:nvSpPr>
            <p:spPr>
              <a:xfrm rot="21324245">
                <a:off x="6916119" y="1730149"/>
                <a:ext cx="209796" cy="65469"/>
              </a:xfrm>
              <a:custGeom>
                <a:avLst/>
                <a:gdLst>
                  <a:gd name="connsiteX0" fmla="*/ 315 w 351464"/>
                  <a:gd name="connsiteY0" fmla="*/ 76451 h 104878"/>
                  <a:gd name="connsiteX1" fmla="*/ 52431 w 351464"/>
                  <a:gd name="connsiteY1" fmla="*/ 48024 h 104878"/>
                  <a:gd name="connsiteX2" fmla="*/ 132974 w 351464"/>
                  <a:gd name="connsiteY2" fmla="*/ 19597 h 104878"/>
                  <a:gd name="connsiteX3" fmla="*/ 227730 w 351464"/>
                  <a:gd name="connsiteY3" fmla="*/ 645 h 104878"/>
                  <a:gd name="connsiteX4" fmla="*/ 308273 w 351464"/>
                  <a:gd name="connsiteY4" fmla="*/ 5383 h 104878"/>
                  <a:gd name="connsiteX5" fmla="*/ 350914 w 351464"/>
                  <a:gd name="connsiteY5" fmla="*/ 14859 h 104878"/>
                  <a:gd name="connsiteX6" fmla="*/ 279846 w 351464"/>
                  <a:gd name="connsiteY6" fmla="*/ 66975 h 104878"/>
                  <a:gd name="connsiteX7" fmla="*/ 166138 w 351464"/>
                  <a:gd name="connsiteY7" fmla="*/ 95402 h 104878"/>
                  <a:gd name="connsiteX8" fmla="*/ 76120 w 351464"/>
                  <a:gd name="connsiteY8" fmla="*/ 104878 h 104878"/>
                  <a:gd name="connsiteX9" fmla="*/ 315 w 351464"/>
                  <a:gd name="connsiteY9" fmla="*/ 76451 h 10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1464" h="104878">
                    <a:moveTo>
                      <a:pt x="315" y="76451"/>
                    </a:moveTo>
                    <a:cubicBezTo>
                      <a:pt x="-3633" y="66975"/>
                      <a:pt x="30321" y="57500"/>
                      <a:pt x="52431" y="48024"/>
                    </a:cubicBezTo>
                    <a:cubicBezTo>
                      <a:pt x="74541" y="38548"/>
                      <a:pt x="103758" y="27493"/>
                      <a:pt x="132974" y="19597"/>
                    </a:cubicBezTo>
                    <a:cubicBezTo>
                      <a:pt x="162190" y="11701"/>
                      <a:pt x="198514" y="3014"/>
                      <a:pt x="227730" y="645"/>
                    </a:cubicBezTo>
                    <a:cubicBezTo>
                      <a:pt x="256946" y="-1724"/>
                      <a:pt x="287742" y="3014"/>
                      <a:pt x="308273" y="5383"/>
                    </a:cubicBezTo>
                    <a:cubicBezTo>
                      <a:pt x="328804" y="7752"/>
                      <a:pt x="355652" y="4594"/>
                      <a:pt x="350914" y="14859"/>
                    </a:cubicBezTo>
                    <a:cubicBezTo>
                      <a:pt x="346176" y="25124"/>
                      <a:pt x="310642" y="53551"/>
                      <a:pt x="279846" y="66975"/>
                    </a:cubicBezTo>
                    <a:cubicBezTo>
                      <a:pt x="249050" y="80399"/>
                      <a:pt x="200092" y="89085"/>
                      <a:pt x="166138" y="95402"/>
                    </a:cubicBezTo>
                    <a:cubicBezTo>
                      <a:pt x="132184" y="101719"/>
                      <a:pt x="101388" y="104878"/>
                      <a:pt x="76120" y="104878"/>
                    </a:cubicBezTo>
                    <a:cubicBezTo>
                      <a:pt x="50852" y="104878"/>
                      <a:pt x="4263" y="85927"/>
                      <a:pt x="315" y="76451"/>
                    </a:cubicBezTo>
                    <a:close/>
                  </a:path>
                </a:pathLst>
              </a:custGeom>
              <a:solidFill>
                <a:srgbClr val="F59B99"/>
              </a:solidFill>
              <a:ln w="3175">
                <a:solidFill>
                  <a:srgbClr val="DC61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5956950" y="815510"/>
                <a:ext cx="289539" cy="592209"/>
              </a:xfrm>
              <a:custGeom>
                <a:avLst/>
                <a:gdLst>
                  <a:gd name="connsiteX0" fmla="*/ 23956 w 304398"/>
                  <a:gd name="connsiteY0" fmla="*/ 652872 h 672104"/>
                  <a:gd name="connsiteX1" fmla="*/ 9742 w 304398"/>
                  <a:gd name="connsiteY1" fmla="*/ 553378 h 672104"/>
                  <a:gd name="connsiteX2" fmla="*/ 266 w 304398"/>
                  <a:gd name="connsiteY2" fmla="*/ 439670 h 672104"/>
                  <a:gd name="connsiteX3" fmla="*/ 5004 w 304398"/>
                  <a:gd name="connsiteY3" fmla="*/ 349651 h 672104"/>
                  <a:gd name="connsiteX4" fmla="*/ 28693 w 304398"/>
                  <a:gd name="connsiteY4" fmla="*/ 245419 h 672104"/>
                  <a:gd name="connsiteX5" fmla="*/ 71334 w 304398"/>
                  <a:gd name="connsiteY5" fmla="*/ 136449 h 672104"/>
                  <a:gd name="connsiteX6" fmla="*/ 128188 w 304398"/>
                  <a:gd name="connsiteY6" fmla="*/ 60644 h 672104"/>
                  <a:gd name="connsiteX7" fmla="*/ 189779 w 304398"/>
                  <a:gd name="connsiteY7" fmla="*/ 8528 h 672104"/>
                  <a:gd name="connsiteX8" fmla="*/ 213468 w 304398"/>
                  <a:gd name="connsiteY8" fmla="*/ 3790 h 672104"/>
                  <a:gd name="connsiteX9" fmla="*/ 251371 w 304398"/>
                  <a:gd name="connsiteY9" fmla="*/ 46430 h 672104"/>
                  <a:gd name="connsiteX10" fmla="*/ 279798 w 304398"/>
                  <a:gd name="connsiteY10" fmla="*/ 136449 h 672104"/>
                  <a:gd name="connsiteX11" fmla="*/ 294012 w 304398"/>
                  <a:gd name="connsiteY11" fmla="*/ 212254 h 672104"/>
                  <a:gd name="connsiteX12" fmla="*/ 303487 w 304398"/>
                  <a:gd name="connsiteY12" fmla="*/ 330700 h 672104"/>
                  <a:gd name="connsiteX13" fmla="*/ 303487 w 304398"/>
                  <a:gd name="connsiteY13" fmla="*/ 463359 h 672104"/>
                  <a:gd name="connsiteX14" fmla="*/ 298749 w 304398"/>
                  <a:gd name="connsiteY14" fmla="*/ 600756 h 672104"/>
                  <a:gd name="connsiteX15" fmla="*/ 289274 w 304398"/>
                  <a:gd name="connsiteY15" fmla="*/ 671823 h 672104"/>
                  <a:gd name="connsiteX16" fmla="*/ 241895 w 304398"/>
                  <a:gd name="connsiteY16" fmla="*/ 624445 h 672104"/>
                  <a:gd name="connsiteX17" fmla="*/ 185042 w 304398"/>
                  <a:gd name="connsiteY17" fmla="*/ 596018 h 672104"/>
                  <a:gd name="connsiteX18" fmla="*/ 113974 w 304398"/>
                  <a:gd name="connsiteY18" fmla="*/ 591280 h 672104"/>
                  <a:gd name="connsiteX19" fmla="*/ 23956 w 304398"/>
                  <a:gd name="connsiteY19" fmla="*/ 652872 h 67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4398" h="672104">
                    <a:moveTo>
                      <a:pt x="23956" y="652872"/>
                    </a:moveTo>
                    <a:cubicBezTo>
                      <a:pt x="6584" y="646555"/>
                      <a:pt x="13690" y="588912"/>
                      <a:pt x="9742" y="553378"/>
                    </a:cubicBezTo>
                    <a:cubicBezTo>
                      <a:pt x="5794" y="517844"/>
                      <a:pt x="1056" y="473624"/>
                      <a:pt x="266" y="439670"/>
                    </a:cubicBezTo>
                    <a:cubicBezTo>
                      <a:pt x="-524" y="405716"/>
                      <a:pt x="266" y="382026"/>
                      <a:pt x="5004" y="349651"/>
                    </a:cubicBezTo>
                    <a:cubicBezTo>
                      <a:pt x="9742" y="317276"/>
                      <a:pt x="17638" y="280953"/>
                      <a:pt x="28693" y="245419"/>
                    </a:cubicBezTo>
                    <a:cubicBezTo>
                      <a:pt x="39748" y="209885"/>
                      <a:pt x="54752" y="167245"/>
                      <a:pt x="71334" y="136449"/>
                    </a:cubicBezTo>
                    <a:cubicBezTo>
                      <a:pt x="87916" y="105653"/>
                      <a:pt x="108447" y="81964"/>
                      <a:pt x="128188" y="60644"/>
                    </a:cubicBezTo>
                    <a:cubicBezTo>
                      <a:pt x="147929" y="39324"/>
                      <a:pt x="175566" y="18004"/>
                      <a:pt x="189779" y="8528"/>
                    </a:cubicBezTo>
                    <a:cubicBezTo>
                      <a:pt x="203992" y="-948"/>
                      <a:pt x="203203" y="-2527"/>
                      <a:pt x="213468" y="3790"/>
                    </a:cubicBezTo>
                    <a:cubicBezTo>
                      <a:pt x="223733" y="10107"/>
                      <a:pt x="240316" y="24320"/>
                      <a:pt x="251371" y="46430"/>
                    </a:cubicBezTo>
                    <a:cubicBezTo>
                      <a:pt x="262426" y="68540"/>
                      <a:pt x="272691" y="108812"/>
                      <a:pt x="279798" y="136449"/>
                    </a:cubicBezTo>
                    <a:cubicBezTo>
                      <a:pt x="286905" y="164086"/>
                      <a:pt x="290064" y="179879"/>
                      <a:pt x="294012" y="212254"/>
                    </a:cubicBezTo>
                    <a:cubicBezTo>
                      <a:pt x="297960" y="244629"/>
                      <a:pt x="301908" y="288849"/>
                      <a:pt x="303487" y="330700"/>
                    </a:cubicBezTo>
                    <a:cubicBezTo>
                      <a:pt x="305066" y="372551"/>
                      <a:pt x="304277" y="418350"/>
                      <a:pt x="303487" y="463359"/>
                    </a:cubicBezTo>
                    <a:cubicBezTo>
                      <a:pt x="302697" y="508368"/>
                      <a:pt x="301118" y="566012"/>
                      <a:pt x="298749" y="600756"/>
                    </a:cubicBezTo>
                    <a:cubicBezTo>
                      <a:pt x="296380" y="635500"/>
                      <a:pt x="298750" y="667875"/>
                      <a:pt x="289274" y="671823"/>
                    </a:cubicBezTo>
                    <a:cubicBezTo>
                      <a:pt x="279798" y="675771"/>
                      <a:pt x="259267" y="637079"/>
                      <a:pt x="241895" y="624445"/>
                    </a:cubicBezTo>
                    <a:cubicBezTo>
                      <a:pt x="224523" y="611811"/>
                      <a:pt x="206362" y="601545"/>
                      <a:pt x="185042" y="596018"/>
                    </a:cubicBezTo>
                    <a:cubicBezTo>
                      <a:pt x="163722" y="590491"/>
                      <a:pt x="134505" y="584963"/>
                      <a:pt x="113974" y="591280"/>
                    </a:cubicBezTo>
                    <a:cubicBezTo>
                      <a:pt x="93443" y="597597"/>
                      <a:pt x="41328" y="659189"/>
                      <a:pt x="23956" y="65287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7426891" y="1016575"/>
                <a:ext cx="208881" cy="336433"/>
              </a:xfrm>
              <a:custGeom>
                <a:avLst/>
                <a:gdLst>
                  <a:gd name="connsiteX0" fmla="*/ 1548 w 252770"/>
                  <a:gd name="connsiteY0" fmla="*/ 79120 h 504926"/>
                  <a:gd name="connsiteX1" fmla="*/ 48926 w 252770"/>
                  <a:gd name="connsiteY1" fmla="*/ 22266 h 504926"/>
                  <a:gd name="connsiteX2" fmla="*/ 91566 w 252770"/>
                  <a:gd name="connsiteY2" fmla="*/ 3315 h 504926"/>
                  <a:gd name="connsiteX3" fmla="*/ 138945 w 252770"/>
                  <a:gd name="connsiteY3" fmla="*/ 3315 h 504926"/>
                  <a:gd name="connsiteX4" fmla="*/ 186323 w 252770"/>
                  <a:gd name="connsiteY4" fmla="*/ 36480 h 504926"/>
                  <a:gd name="connsiteX5" fmla="*/ 210012 w 252770"/>
                  <a:gd name="connsiteY5" fmla="*/ 83858 h 504926"/>
                  <a:gd name="connsiteX6" fmla="*/ 243177 w 252770"/>
                  <a:gd name="connsiteY6" fmla="*/ 150187 h 504926"/>
                  <a:gd name="connsiteX7" fmla="*/ 252652 w 252770"/>
                  <a:gd name="connsiteY7" fmla="*/ 268633 h 504926"/>
                  <a:gd name="connsiteX8" fmla="*/ 238439 w 252770"/>
                  <a:gd name="connsiteY8" fmla="*/ 387079 h 504926"/>
                  <a:gd name="connsiteX9" fmla="*/ 195798 w 252770"/>
                  <a:gd name="connsiteY9" fmla="*/ 453408 h 504926"/>
                  <a:gd name="connsiteX10" fmla="*/ 157896 w 252770"/>
                  <a:gd name="connsiteY10" fmla="*/ 496049 h 504926"/>
                  <a:gd name="connsiteX11" fmla="*/ 77353 w 252770"/>
                  <a:gd name="connsiteY11" fmla="*/ 496049 h 504926"/>
                  <a:gd name="connsiteX12" fmla="*/ 67877 w 252770"/>
                  <a:gd name="connsiteY12" fmla="*/ 401292 h 504926"/>
                  <a:gd name="connsiteX13" fmla="*/ 39450 w 252770"/>
                  <a:gd name="connsiteY13" fmla="*/ 230730 h 504926"/>
                  <a:gd name="connsiteX14" fmla="*/ 15761 w 252770"/>
                  <a:gd name="connsiteY14" fmla="*/ 159663 h 504926"/>
                  <a:gd name="connsiteX15" fmla="*/ 11023 w 252770"/>
                  <a:gd name="connsiteY15" fmla="*/ 131236 h 504926"/>
                  <a:gd name="connsiteX16" fmla="*/ 1548 w 252770"/>
                  <a:gd name="connsiteY16" fmla="*/ 79120 h 50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770" h="504926">
                    <a:moveTo>
                      <a:pt x="1548" y="79120"/>
                    </a:moveTo>
                    <a:cubicBezTo>
                      <a:pt x="7865" y="60958"/>
                      <a:pt x="33923" y="34900"/>
                      <a:pt x="48926" y="22266"/>
                    </a:cubicBezTo>
                    <a:cubicBezTo>
                      <a:pt x="63929" y="9632"/>
                      <a:pt x="76563" y="6473"/>
                      <a:pt x="91566" y="3315"/>
                    </a:cubicBezTo>
                    <a:cubicBezTo>
                      <a:pt x="106569" y="157"/>
                      <a:pt x="123152" y="-2212"/>
                      <a:pt x="138945" y="3315"/>
                    </a:cubicBezTo>
                    <a:cubicBezTo>
                      <a:pt x="154738" y="8842"/>
                      <a:pt x="174479" y="23056"/>
                      <a:pt x="186323" y="36480"/>
                    </a:cubicBezTo>
                    <a:cubicBezTo>
                      <a:pt x="198167" y="49904"/>
                      <a:pt x="210012" y="83858"/>
                      <a:pt x="210012" y="83858"/>
                    </a:cubicBezTo>
                    <a:cubicBezTo>
                      <a:pt x="219488" y="102809"/>
                      <a:pt x="236070" y="119391"/>
                      <a:pt x="243177" y="150187"/>
                    </a:cubicBezTo>
                    <a:cubicBezTo>
                      <a:pt x="250284" y="180983"/>
                      <a:pt x="253442" y="229151"/>
                      <a:pt x="252652" y="268633"/>
                    </a:cubicBezTo>
                    <a:cubicBezTo>
                      <a:pt x="251862" y="308115"/>
                      <a:pt x="247915" y="356283"/>
                      <a:pt x="238439" y="387079"/>
                    </a:cubicBezTo>
                    <a:cubicBezTo>
                      <a:pt x="228963" y="417875"/>
                      <a:pt x="209222" y="435246"/>
                      <a:pt x="195798" y="453408"/>
                    </a:cubicBezTo>
                    <a:cubicBezTo>
                      <a:pt x="182374" y="471570"/>
                      <a:pt x="177637" y="488942"/>
                      <a:pt x="157896" y="496049"/>
                    </a:cubicBezTo>
                    <a:cubicBezTo>
                      <a:pt x="138155" y="503156"/>
                      <a:pt x="92356" y="511842"/>
                      <a:pt x="77353" y="496049"/>
                    </a:cubicBezTo>
                    <a:cubicBezTo>
                      <a:pt x="62350" y="480256"/>
                      <a:pt x="74194" y="445512"/>
                      <a:pt x="67877" y="401292"/>
                    </a:cubicBezTo>
                    <a:cubicBezTo>
                      <a:pt x="61560" y="357072"/>
                      <a:pt x="48136" y="271002"/>
                      <a:pt x="39450" y="230730"/>
                    </a:cubicBezTo>
                    <a:cubicBezTo>
                      <a:pt x="30764" y="190459"/>
                      <a:pt x="20499" y="176245"/>
                      <a:pt x="15761" y="159663"/>
                    </a:cubicBezTo>
                    <a:cubicBezTo>
                      <a:pt x="11023" y="143081"/>
                      <a:pt x="11813" y="142291"/>
                      <a:pt x="11023" y="131236"/>
                    </a:cubicBezTo>
                    <a:cubicBezTo>
                      <a:pt x="10233" y="120181"/>
                      <a:pt x="-4769" y="97282"/>
                      <a:pt x="1548" y="79120"/>
                    </a:cubicBezTo>
                    <a:close/>
                  </a:path>
                </a:pathLst>
              </a:custGeom>
              <a:solidFill>
                <a:srgbClr val="E39650"/>
              </a:solidFill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 rot="21334807">
                <a:off x="7198305" y="563311"/>
                <a:ext cx="365609" cy="545537"/>
              </a:xfrm>
              <a:custGeom>
                <a:avLst/>
                <a:gdLst>
                  <a:gd name="connsiteX0" fmla="*/ 1869 w 463553"/>
                  <a:gd name="connsiteY0" fmla="*/ 1521 h 539444"/>
                  <a:gd name="connsiteX1" fmla="*/ 172430 w 463553"/>
                  <a:gd name="connsiteY1" fmla="*/ 48899 h 539444"/>
                  <a:gd name="connsiteX2" fmla="*/ 286138 w 463553"/>
                  <a:gd name="connsiteY2" fmla="*/ 119967 h 539444"/>
                  <a:gd name="connsiteX3" fmla="*/ 366681 w 463553"/>
                  <a:gd name="connsiteY3" fmla="*/ 228936 h 539444"/>
                  <a:gd name="connsiteX4" fmla="*/ 433011 w 463553"/>
                  <a:gd name="connsiteY4" fmla="*/ 347382 h 539444"/>
                  <a:gd name="connsiteX5" fmla="*/ 461438 w 463553"/>
                  <a:gd name="connsiteY5" fmla="*/ 480041 h 539444"/>
                  <a:gd name="connsiteX6" fmla="*/ 456700 w 463553"/>
                  <a:gd name="connsiteY6" fmla="*/ 480041 h 539444"/>
                  <a:gd name="connsiteX7" fmla="*/ 418797 w 463553"/>
                  <a:gd name="connsiteY7" fmla="*/ 456352 h 539444"/>
                  <a:gd name="connsiteX8" fmla="*/ 385632 w 463553"/>
                  <a:gd name="connsiteY8" fmla="*/ 451614 h 539444"/>
                  <a:gd name="connsiteX9" fmla="*/ 361943 w 463553"/>
                  <a:gd name="connsiteY9" fmla="*/ 451614 h 539444"/>
                  <a:gd name="connsiteX10" fmla="*/ 352468 w 463553"/>
                  <a:gd name="connsiteY10" fmla="*/ 461090 h 539444"/>
                  <a:gd name="connsiteX11" fmla="*/ 333516 w 463553"/>
                  <a:gd name="connsiteY11" fmla="*/ 484779 h 539444"/>
                  <a:gd name="connsiteX12" fmla="*/ 314565 w 463553"/>
                  <a:gd name="connsiteY12" fmla="*/ 494255 h 539444"/>
                  <a:gd name="connsiteX13" fmla="*/ 295614 w 463553"/>
                  <a:gd name="connsiteY13" fmla="*/ 503730 h 539444"/>
                  <a:gd name="connsiteX14" fmla="*/ 281400 w 463553"/>
                  <a:gd name="connsiteY14" fmla="*/ 517944 h 539444"/>
                  <a:gd name="connsiteX15" fmla="*/ 271925 w 463553"/>
                  <a:gd name="connsiteY15" fmla="*/ 536895 h 539444"/>
                  <a:gd name="connsiteX16" fmla="*/ 257711 w 463553"/>
                  <a:gd name="connsiteY16" fmla="*/ 456352 h 539444"/>
                  <a:gd name="connsiteX17" fmla="*/ 229284 w 463553"/>
                  <a:gd name="connsiteY17" fmla="*/ 399498 h 539444"/>
                  <a:gd name="connsiteX18" fmla="*/ 196119 w 463553"/>
                  <a:gd name="connsiteY18" fmla="*/ 323693 h 539444"/>
                  <a:gd name="connsiteX19" fmla="*/ 172430 w 463553"/>
                  <a:gd name="connsiteY19" fmla="*/ 247888 h 539444"/>
                  <a:gd name="connsiteX20" fmla="*/ 110839 w 463553"/>
                  <a:gd name="connsiteY20" fmla="*/ 157869 h 539444"/>
                  <a:gd name="connsiteX21" fmla="*/ 82412 w 463553"/>
                  <a:gd name="connsiteY21" fmla="*/ 105753 h 539444"/>
                  <a:gd name="connsiteX22" fmla="*/ 1869 w 463553"/>
                  <a:gd name="connsiteY22" fmla="*/ 1521 h 53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3553" h="539444">
                    <a:moveTo>
                      <a:pt x="1869" y="1521"/>
                    </a:moveTo>
                    <a:cubicBezTo>
                      <a:pt x="16872" y="-7955"/>
                      <a:pt x="125052" y="29158"/>
                      <a:pt x="172430" y="48899"/>
                    </a:cubicBezTo>
                    <a:cubicBezTo>
                      <a:pt x="219808" y="68640"/>
                      <a:pt x="253763" y="89961"/>
                      <a:pt x="286138" y="119967"/>
                    </a:cubicBezTo>
                    <a:cubicBezTo>
                      <a:pt x="318513" y="149973"/>
                      <a:pt x="342202" y="191033"/>
                      <a:pt x="366681" y="228936"/>
                    </a:cubicBezTo>
                    <a:cubicBezTo>
                      <a:pt x="391160" y="266839"/>
                      <a:pt x="417218" y="305531"/>
                      <a:pt x="433011" y="347382"/>
                    </a:cubicBezTo>
                    <a:cubicBezTo>
                      <a:pt x="448804" y="389233"/>
                      <a:pt x="461438" y="480041"/>
                      <a:pt x="461438" y="480041"/>
                    </a:cubicBezTo>
                    <a:cubicBezTo>
                      <a:pt x="465386" y="502151"/>
                      <a:pt x="463807" y="483989"/>
                      <a:pt x="456700" y="480041"/>
                    </a:cubicBezTo>
                    <a:cubicBezTo>
                      <a:pt x="449593" y="476093"/>
                      <a:pt x="430642" y="461090"/>
                      <a:pt x="418797" y="456352"/>
                    </a:cubicBezTo>
                    <a:cubicBezTo>
                      <a:pt x="406952" y="451614"/>
                      <a:pt x="395108" y="452404"/>
                      <a:pt x="385632" y="451614"/>
                    </a:cubicBezTo>
                    <a:cubicBezTo>
                      <a:pt x="376156" y="450824"/>
                      <a:pt x="361943" y="451614"/>
                      <a:pt x="361943" y="451614"/>
                    </a:cubicBezTo>
                    <a:cubicBezTo>
                      <a:pt x="356416" y="453193"/>
                      <a:pt x="357206" y="455563"/>
                      <a:pt x="352468" y="461090"/>
                    </a:cubicBezTo>
                    <a:cubicBezTo>
                      <a:pt x="347730" y="466617"/>
                      <a:pt x="333516" y="484779"/>
                      <a:pt x="333516" y="484779"/>
                    </a:cubicBezTo>
                    <a:cubicBezTo>
                      <a:pt x="327199" y="490306"/>
                      <a:pt x="314565" y="494255"/>
                      <a:pt x="314565" y="494255"/>
                    </a:cubicBezTo>
                    <a:lnTo>
                      <a:pt x="295614" y="503730"/>
                    </a:lnTo>
                    <a:cubicBezTo>
                      <a:pt x="290087" y="507678"/>
                      <a:pt x="281400" y="517944"/>
                      <a:pt x="281400" y="517944"/>
                    </a:cubicBezTo>
                    <a:cubicBezTo>
                      <a:pt x="277452" y="523472"/>
                      <a:pt x="275873" y="547160"/>
                      <a:pt x="271925" y="536895"/>
                    </a:cubicBezTo>
                    <a:cubicBezTo>
                      <a:pt x="267977" y="526630"/>
                      <a:pt x="264818" y="479252"/>
                      <a:pt x="257711" y="456352"/>
                    </a:cubicBezTo>
                    <a:cubicBezTo>
                      <a:pt x="250604" y="433453"/>
                      <a:pt x="239549" y="421608"/>
                      <a:pt x="229284" y="399498"/>
                    </a:cubicBezTo>
                    <a:cubicBezTo>
                      <a:pt x="219019" y="377388"/>
                      <a:pt x="205595" y="348961"/>
                      <a:pt x="196119" y="323693"/>
                    </a:cubicBezTo>
                    <a:cubicBezTo>
                      <a:pt x="186643" y="298425"/>
                      <a:pt x="186643" y="275525"/>
                      <a:pt x="172430" y="247888"/>
                    </a:cubicBezTo>
                    <a:cubicBezTo>
                      <a:pt x="158217" y="220251"/>
                      <a:pt x="125842" y="181558"/>
                      <a:pt x="110839" y="157869"/>
                    </a:cubicBezTo>
                    <a:cubicBezTo>
                      <a:pt x="95836" y="134180"/>
                      <a:pt x="98205" y="126283"/>
                      <a:pt x="82412" y="105753"/>
                    </a:cubicBezTo>
                    <a:cubicBezTo>
                      <a:pt x="66619" y="85223"/>
                      <a:pt x="-13134" y="10997"/>
                      <a:pt x="1869" y="152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 flipH="1">
                <a:off x="7457305" y="1115274"/>
                <a:ext cx="97047" cy="137418"/>
              </a:xfrm>
              <a:custGeom>
                <a:avLst/>
                <a:gdLst>
                  <a:gd name="connsiteX0" fmla="*/ 169501 w 169501"/>
                  <a:gd name="connsiteY0" fmla="*/ 42661 h 137417"/>
                  <a:gd name="connsiteX1" fmla="*/ 103172 w 169501"/>
                  <a:gd name="connsiteY1" fmla="*/ 20 h 137417"/>
                  <a:gd name="connsiteX2" fmla="*/ 8415 w 169501"/>
                  <a:gd name="connsiteY2" fmla="*/ 37923 h 137417"/>
                  <a:gd name="connsiteX3" fmla="*/ 8415 w 169501"/>
                  <a:gd name="connsiteY3" fmla="*/ 99514 h 137417"/>
                  <a:gd name="connsiteX4" fmla="*/ 41580 w 169501"/>
                  <a:gd name="connsiteY4" fmla="*/ 137417 h 137417"/>
                  <a:gd name="connsiteX5" fmla="*/ 41580 w 169501"/>
                  <a:gd name="connsiteY5" fmla="*/ 137417 h 13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501" h="137417">
                    <a:moveTo>
                      <a:pt x="169501" y="42661"/>
                    </a:moveTo>
                    <a:cubicBezTo>
                      <a:pt x="149760" y="21735"/>
                      <a:pt x="130020" y="810"/>
                      <a:pt x="103172" y="20"/>
                    </a:cubicBezTo>
                    <a:cubicBezTo>
                      <a:pt x="76324" y="-770"/>
                      <a:pt x="24208" y="21341"/>
                      <a:pt x="8415" y="37923"/>
                    </a:cubicBezTo>
                    <a:cubicBezTo>
                      <a:pt x="-7378" y="54505"/>
                      <a:pt x="2888" y="82932"/>
                      <a:pt x="8415" y="99514"/>
                    </a:cubicBezTo>
                    <a:cubicBezTo>
                      <a:pt x="13942" y="116096"/>
                      <a:pt x="41580" y="137417"/>
                      <a:pt x="41580" y="137417"/>
                    </a:cubicBezTo>
                    <a:lnTo>
                      <a:pt x="41580" y="137417"/>
                    </a:lnTo>
                  </a:path>
                </a:pathLst>
              </a:custGeom>
              <a:solidFill>
                <a:srgbClr val="E39650"/>
              </a:solidFill>
              <a:ln>
                <a:solidFill>
                  <a:srgbClr val="C36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4684543" y="2145901"/>
              <a:ext cx="1314382" cy="919920"/>
              <a:chOff x="4684797" y="2132621"/>
              <a:chExt cx="1278297" cy="933695"/>
            </a:xfrm>
          </p:grpSpPr>
          <p:sp>
            <p:nvSpPr>
              <p:cNvPr id="123" name="Rectangle 3"/>
              <p:cNvSpPr/>
              <p:nvPr/>
            </p:nvSpPr>
            <p:spPr>
              <a:xfrm>
                <a:off x="4684797" y="2164496"/>
                <a:ext cx="438576" cy="878014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Rectangle 3"/>
              <p:cNvSpPr/>
              <p:nvPr/>
            </p:nvSpPr>
            <p:spPr>
              <a:xfrm flipH="1">
                <a:off x="5489031" y="2132621"/>
                <a:ext cx="474063" cy="933695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Rectangle 124"/>
              <p:cNvSpPr/>
              <p:nvPr/>
            </p:nvSpPr>
            <p:spPr>
              <a:xfrm>
                <a:off x="5040006" y="2443340"/>
                <a:ext cx="605116" cy="594042"/>
              </a:xfrm>
              <a:prstGeom prst="rect">
                <a:avLst/>
              </a:pr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/>
            <p:cNvGrpSpPr/>
            <p:nvPr/>
          </p:nvGrpSpPr>
          <p:grpSpPr>
            <a:xfrm rot="415275">
              <a:off x="5065844" y="2133308"/>
              <a:ext cx="288563" cy="473007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121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2" name="Group 111"/>
            <p:cNvGrpSpPr/>
            <p:nvPr/>
          </p:nvGrpSpPr>
          <p:grpSpPr>
            <a:xfrm rot="20244866" flipH="1">
              <a:off x="5281592" y="2132448"/>
              <a:ext cx="306997" cy="476773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119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3" name="Freeform 112"/>
            <p:cNvSpPr/>
            <p:nvPr/>
          </p:nvSpPr>
          <p:spPr>
            <a:xfrm>
              <a:off x="4466493" y="2128587"/>
              <a:ext cx="1564068" cy="3291085"/>
            </a:xfrm>
            <a:custGeom>
              <a:avLst/>
              <a:gdLst>
                <a:gd name="connsiteX0" fmla="*/ 274320 w 1372072"/>
                <a:gd name="connsiteY0" fmla="*/ 71448 h 3210366"/>
                <a:gd name="connsiteX1" fmla="*/ 365760 w 1372072"/>
                <a:gd name="connsiteY1" fmla="*/ 36278 h 3210366"/>
                <a:gd name="connsiteX2" fmla="*/ 429064 w 1372072"/>
                <a:gd name="connsiteY2" fmla="*/ 99583 h 3210366"/>
                <a:gd name="connsiteX3" fmla="*/ 485335 w 1372072"/>
                <a:gd name="connsiteY3" fmla="*/ 212125 h 3210366"/>
                <a:gd name="connsiteX4" fmla="*/ 534572 w 1372072"/>
                <a:gd name="connsiteY4" fmla="*/ 317632 h 3210366"/>
                <a:gd name="connsiteX5" fmla="*/ 583809 w 1372072"/>
                <a:gd name="connsiteY5" fmla="*/ 472377 h 3210366"/>
                <a:gd name="connsiteX6" fmla="*/ 583809 w 1372072"/>
                <a:gd name="connsiteY6" fmla="*/ 528648 h 3210366"/>
                <a:gd name="connsiteX7" fmla="*/ 583809 w 1372072"/>
                <a:gd name="connsiteY7" fmla="*/ 584918 h 3210366"/>
                <a:gd name="connsiteX8" fmla="*/ 717452 w 1372072"/>
                <a:gd name="connsiteY8" fmla="*/ 606020 h 3210366"/>
                <a:gd name="connsiteX9" fmla="*/ 879230 w 1372072"/>
                <a:gd name="connsiteY9" fmla="*/ 627121 h 3210366"/>
                <a:gd name="connsiteX10" fmla="*/ 998806 w 1372072"/>
                <a:gd name="connsiteY10" fmla="*/ 613054 h 3210366"/>
                <a:gd name="connsiteX11" fmla="*/ 1104313 w 1372072"/>
                <a:gd name="connsiteY11" fmla="*/ 591952 h 3210366"/>
                <a:gd name="connsiteX12" fmla="*/ 1139483 w 1372072"/>
                <a:gd name="connsiteY12" fmla="*/ 542715 h 3210366"/>
                <a:gd name="connsiteX13" fmla="*/ 1139483 w 1372072"/>
                <a:gd name="connsiteY13" fmla="*/ 542715 h 3210366"/>
                <a:gd name="connsiteX14" fmla="*/ 1132449 w 1372072"/>
                <a:gd name="connsiteY14" fmla="*/ 500512 h 3210366"/>
                <a:gd name="connsiteX15" fmla="*/ 1132449 w 1372072"/>
                <a:gd name="connsiteY15" fmla="*/ 451275 h 3210366"/>
                <a:gd name="connsiteX16" fmla="*/ 1146517 w 1372072"/>
                <a:gd name="connsiteY16" fmla="*/ 282463 h 3210366"/>
                <a:gd name="connsiteX17" fmla="*/ 1097280 w 1372072"/>
                <a:gd name="connsiteY17" fmla="*/ 99583 h 3210366"/>
                <a:gd name="connsiteX18" fmla="*/ 1062110 w 1372072"/>
                <a:gd name="connsiteY18" fmla="*/ 15177 h 3210366"/>
                <a:gd name="connsiteX19" fmla="*/ 1055077 w 1372072"/>
                <a:gd name="connsiteY19" fmla="*/ 1109 h 3210366"/>
                <a:gd name="connsiteX20" fmla="*/ 1146517 w 1372072"/>
                <a:gd name="connsiteY20" fmla="*/ 29245 h 3210366"/>
                <a:gd name="connsiteX21" fmla="*/ 1167618 w 1372072"/>
                <a:gd name="connsiteY21" fmla="*/ 43312 h 3210366"/>
                <a:gd name="connsiteX22" fmla="*/ 1209821 w 1372072"/>
                <a:gd name="connsiteY22" fmla="*/ 141786 h 3210366"/>
                <a:gd name="connsiteX23" fmla="*/ 1252024 w 1372072"/>
                <a:gd name="connsiteY23" fmla="*/ 275429 h 3210366"/>
                <a:gd name="connsiteX24" fmla="*/ 1252024 w 1372072"/>
                <a:gd name="connsiteY24" fmla="*/ 373903 h 3210366"/>
                <a:gd name="connsiteX25" fmla="*/ 1237957 w 1372072"/>
                <a:gd name="connsiteY25" fmla="*/ 444241 h 3210366"/>
                <a:gd name="connsiteX26" fmla="*/ 1237957 w 1372072"/>
                <a:gd name="connsiteY26" fmla="*/ 507546 h 3210366"/>
                <a:gd name="connsiteX27" fmla="*/ 1195753 w 1372072"/>
                <a:gd name="connsiteY27" fmla="*/ 570851 h 3210366"/>
                <a:gd name="connsiteX28" fmla="*/ 1188720 w 1372072"/>
                <a:gd name="connsiteY28" fmla="*/ 577885 h 3210366"/>
                <a:gd name="connsiteX29" fmla="*/ 1237957 w 1372072"/>
                <a:gd name="connsiteY29" fmla="*/ 620088 h 3210366"/>
                <a:gd name="connsiteX30" fmla="*/ 1273126 w 1372072"/>
                <a:gd name="connsiteY30" fmla="*/ 662291 h 3210366"/>
                <a:gd name="connsiteX31" fmla="*/ 1308295 w 1372072"/>
                <a:gd name="connsiteY31" fmla="*/ 704494 h 3210366"/>
                <a:gd name="connsiteX32" fmla="*/ 1322363 w 1372072"/>
                <a:gd name="connsiteY32" fmla="*/ 887374 h 3210366"/>
                <a:gd name="connsiteX33" fmla="*/ 1343464 w 1372072"/>
                <a:gd name="connsiteY33" fmla="*/ 1154660 h 3210366"/>
                <a:gd name="connsiteX34" fmla="*/ 1357532 w 1372072"/>
                <a:gd name="connsiteY34" fmla="*/ 1400845 h 3210366"/>
                <a:gd name="connsiteX35" fmla="*/ 1357532 w 1372072"/>
                <a:gd name="connsiteY35" fmla="*/ 1717368 h 3210366"/>
                <a:gd name="connsiteX36" fmla="*/ 1364566 w 1372072"/>
                <a:gd name="connsiteY36" fmla="*/ 2026857 h 3210366"/>
                <a:gd name="connsiteX37" fmla="*/ 1371600 w 1372072"/>
                <a:gd name="connsiteY37" fmla="*/ 2251940 h 3210366"/>
                <a:gd name="connsiteX38" fmla="*/ 1350498 w 1372072"/>
                <a:gd name="connsiteY38" fmla="*/ 2491091 h 3210366"/>
                <a:gd name="connsiteX39" fmla="*/ 1343464 w 1372072"/>
                <a:gd name="connsiteY39" fmla="*/ 2575497 h 3210366"/>
                <a:gd name="connsiteX40" fmla="*/ 1343464 w 1372072"/>
                <a:gd name="connsiteY40" fmla="*/ 2575497 h 3210366"/>
                <a:gd name="connsiteX41" fmla="*/ 1329397 w 1372072"/>
                <a:gd name="connsiteY41" fmla="*/ 2638801 h 3210366"/>
                <a:gd name="connsiteX42" fmla="*/ 1350498 w 1372072"/>
                <a:gd name="connsiteY42" fmla="*/ 2716174 h 3210366"/>
                <a:gd name="connsiteX43" fmla="*/ 1371600 w 1372072"/>
                <a:gd name="connsiteY43" fmla="*/ 2870918 h 3210366"/>
                <a:gd name="connsiteX44" fmla="*/ 1357532 w 1372072"/>
                <a:gd name="connsiteY44" fmla="*/ 2997528 h 3210366"/>
                <a:gd name="connsiteX45" fmla="*/ 1350498 w 1372072"/>
                <a:gd name="connsiteY45" fmla="*/ 3053798 h 3210366"/>
                <a:gd name="connsiteX46" fmla="*/ 1266092 w 1372072"/>
                <a:gd name="connsiteY46" fmla="*/ 3088968 h 3210366"/>
                <a:gd name="connsiteX47" fmla="*/ 1146517 w 1372072"/>
                <a:gd name="connsiteY47" fmla="*/ 3117103 h 3210366"/>
                <a:gd name="connsiteX48" fmla="*/ 1019907 w 1372072"/>
                <a:gd name="connsiteY48" fmla="*/ 3124137 h 3210366"/>
                <a:gd name="connsiteX49" fmla="*/ 893298 w 1372072"/>
                <a:gd name="connsiteY49" fmla="*/ 3138205 h 3210366"/>
                <a:gd name="connsiteX50" fmla="*/ 801858 w 1372072"/>
                <a:gd name="connsiteY50" fmla="*/ 3110069 h 3210366"/>
                <a:gd name="connsiteX51" fmla="*/ 703384 w 1372072"/>
                <a:gd name="connsiteY51" fmla="*/ 3074900 h 3210366"/>
                <a:gd name="connsiteX52" fmla="*/ 675249 w 1372072"/>
                <a:gd name="connsiteY52" fmla="*/ 3067866 h 3210366"/>
                <a:gd name="connsiteX53" fmla="*/ 703384 w 1372072"/>
                <a:gd name="connsiteY53" fmla="*/ 2884986 h 3210366"/>
                <a:gd name="connsiteX54" fmla="*/ 717452 w 1372072"/>
                <a:gd name="connsiteY54" fmla="*/ 2716174 h 3210366"/>
                <a:gd name="connsiteX55" fmla="*/ 738553 w 1372072"/>
                <a:gd name="connsiteY55" fmla="*/ 2519226 h 3210366"/>
                <a:gd name="connsiteX56" fmla="*/ 731520 w 1372072"/>
                <a:gd name="connsiteY56" fmla="*/ 2343380 h 3210366"/>
                <a:gd name="connsiteX57" fmla="*/ 731520 w 1372072"/>
                <a:gd name="connsiteY57" fmla="*/ 2244906 h 3210366"/>
                <a:gd name="connsiteX58" fmla="*/ 703384 w 1372072"/>
                <a:gd name="connsiteY58" fmla="*/ 2399651 h 3210366"/>
                <a:gd name="connsiteX59" fmla="*/ 696350 w 1372072"/>
                <a:gd name="connsiteY59" fmla="*/ 2603632 h 3210366"/>
                <a:gd name="connsiteX60" fmla="*/ 682283 w 1372072"/>
                <a:gd name="connsiteY60" fmla="*/ 2786512 h 3210366"/>
                <a:gd name="connsiteX61" fmla="*/ 675249 w 1372072"/>
                <a:gd name="connsiteY61" fmla="*/ 2955325 h 3210366"/>
                <a:gd name="connsiteX62" fmla="*/ 668215 w 1372072"/>
                <a:gd name="connsiteY62" fmla="*/ 3096001 h 3210366"/>
                <a:gd name="connsiteX63" fmla="*/ 569741 w 1372072"/>
                <a:gd name="connsiteY63" fmla="*/ 3152272 h 3210366"/>
                <a:gd name="connsiteX64" fmla="*/ 569741 w 1372072"/>
                <a:gd name="connsiteY64" fmla="*/ 3152272 h 3210366"/>
                <a:gd name="connsiteX65" fmla="*/ 414997 w 1372072"/>
                <a:gd name="connsiteY65" fmla="*/ 3201509 h 3210366"/>
                <a:gd name="connsiteX66" fmla="*/ 309489 w 1372072"/>
                <a:gd name="connsiteY66" fmla="*/ 3208543 h 3210366"/>
                <a:gd name="connsiteX67" fmla="*/ 196947 w 1372072"/>
                <a:gd name="connsiteY67" fmla="*/ 3180408 h 3210366"/>
                <a:gd name="connsiteX68" fmla="*/ 126609 w 1372072"/>
                <a:gd name="connsiteY68" fmla="*/ 3159306 h 3210366"/>
                <a:gd name="connsiteX69" fmla="*/ 35169 w 1372072"/>
                <a:gd name="connsiteY69" fmla="*/ 3145238 h 3210366"/>
                <a:gd name="connsiteX70" fmla="*/ 0 w 1372072"/>
                <a:gd name="connsiteY70" fmla="*/ 3053798 h 3210366"/>
                <a:gd name="connsiteX71" fmla="*/ 0 w 1372072"/>
                <a:gd name="connsiteY71" fmla="*/ 3053798 h 3210366"/>
                <a:gd name="connsiteX72" fmla="*/ 7033 w 1372072"/>
                <a:gd name="connsiteY72" fmla="*/ 2934223 h 3210366"/>
                <a:gd name="connsiteX73" fmla="*/ 21101 w 1372072"/>
                <a:gd name="connsiteY73" fmla="*/ 2842783 h 3210366"/>
                <a:gd name="connsiteX74" fmla="*/ 56270 w 1372072"/>
                <a:gd name="connsiteY74" fmla="*/ 2793546 h 3210366"/>
                <a:gd name="connsiteX75" fmla="*/ 56270 w 1372072"/>
                <a:gd name="connsiteY75" fmla="*/ 2659903 h 3210366"/>
                <a:gd name="connsiteX76" fmla="*/ 70338 w 1372072"/>
                <a:gd name="connsiteY76" fmla="*/ 2462955 h 3210366"/>
                <a:gd name="connsiteX77" fmla="*/ 91440 w 1372072"/>
                <a:gd name="connsiteY77" fmla="*/ 2230838 h 3210366"/>
                <a:gd name="connsiteX78" fmla="*/ 140677 w 1372072"/>
                <a:gd name="connsiteY78" fmla="*/ 2047958 h 3210366"/>
                <a:gd name="connsiteX79" fmla="*/ 161778 w 1372072"/>
                <a:gd name="connsiteY79" fmla="*/ 1879146 h 3210366"/>
                <a:gd name="connsiteX80" fmla="*/ 161778 w 1372072"/>
                <a:gd name="connsiteY80" fmla="*/ 1710334 h 3210366"/>
                <a:gd name="connsiteX81" fmla="*/ 161778 w 1372072"/>
                <a:gd name="connsiteY81" fmla="*/ 1576691 h 3210366"/>
                <a:gd name="connsiteX82" fmla="*/ 189913 w 1372072"/>
                <a:gd name="connsiteY82" fmla="*/ 1443048 h 3210366"/>
                <a:gd name="connsiteX83" fmla="*/ 196947 w 1372072"/>
                <a:gd name="connsiteY83" fmla="*/ 1295337 h 3210366"/>
                <a:gd name="connsiteX84" fmla="*/ 203981 w 1372072"/>
                <a:gd name="connsiteY84" fmla="*/ 1147626 h 3210366"/>
                <a:gd name="connsiteX85" fmla="*/ 203981 w 1372072"/>
                <a:gd name="connsiteY85" fmla="*/ 999915 h 3210366"/>
                <a:gd name="connsiteX86" fmla="*/ 203981 w 1372072"/>
                <a:gd name="connsiteY86" fmla="*/ 873306 h 3210366"/>
                <a:gd name="connsiteX87" fmla="*/ 203981 w 1372072"/>
                <a:gd name="connsiteY87" fmla="*/ 845171 h 3210366"/>
                <a:gd name="connsiteX88" fmla="*/ 281353 w 1372072"/>
                <a:gd name="connsiteY88" fmla="*/ 824069 h 3210366"/>
                <a:gd name="connsiteX89" fmla="*/ 351692 w 1372072"/>
                <a:gd name="connsiteY89" fmla="*/ 781866 h 3210366"/>
                <a:gd name="connsiteX90" fmla="*/ 400929 w 1372072"/>
                <a:gd name="connsiteY90" fmla="*/ 676358 h 3210366"/>
                <a:gd name="connsiteX91" fmla="*/ 450166 w 1372072"/>
                <a:gd name="connsiteY91" fmla="*/ 563817 h 3210366"/>
                <a:gd name="connsiteX92" fmla="*/ 464233 w 1372072"/>
                <a:gd name="connsiteY92" fmla="*/ 500512 h 3210366"/>
                <a:gd name="connsiteX93" fmla="*/ 450166 w 1372072"/>
                <a:gd name="connsiteY93" fmla="*/ 430174 h 3210366"/>
                <a:gd name="connsiteX94" fmla="*/ 407963 w 1372072"/>
                <a:gd name="connsiteY94" fmla="*/ 310598 h 3210366"/>
                <a:gd name="connsiteX95" fmla="*/ 358726 w 1372072"/>
                <a:gd name="connsiteY95" fmla="*/ 219158 h 3210366"/>
                <a:gd name="connsiteX96" fmla="*/ 323557 w 1372072"/>
                <a:gd name="connsiteY96" fmla="*/ 148820 h 3210366"/>
                <a:gd name="connsiteX97" fmla="*/ 274320 w 1372072"/>
                <a:gd name="connsiteY97" fmla="*/ 71448 h 32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372072" h="3210366">
                  <a:moveTo>
                    <a:pt x="274320" y="71448"/>
                  </a:moveTo>
                  <a:cubicBezTo>
                    <a:pt x="281354" y="52691"/>
                    <a:pt x="339969" y="31589"/>
                    <a:pt x="365760" y="36278"/>
                  </a:cubicBezTo>
                  <a:cubicBezTo>
                    <a:pt x="391551" y="40967"/>
                    <a:pt x="409135" y="70275"/>
                    <a:pt x="429064" y="99583"/>
                  </a:cubicBezTo>
                  <a:cubicBezTo>
                    <a:pt x="448993" y="128891"/>
                    <a:pt x="467750" y="175784"/>
                    <a:pt x="485335" y="212125"/>
                  </a:cubicBezTo>
                  <a:cubicBezTo>
                    <a:pt x="502920" y="248466"/>
                    <a:pt x="518160" y="274257"/>
                    <a:pt x="534572" y="317632"/>
                  </a:cubicBezTo>
                  <a:cubicBezTo>
                    <a:pt x="550984" y="361007"/>
                    <a:pt x="575603" y="437208"/>
                    <a:pt x="583809" y="472377"/>
                  </a:cubicBezTo>
                  <a:cubicBezTo>
                    <a:pt x="592015" y="507546"/>
                    <a:pt x="583809" y="528648"/>
                    <a:pt x="583809" y="528648"/>
                  </a:cubicBezTo>
                  <a:cubicBezTo>
                    <a:pt x="583809" y="547405"/>
                    <a:pt x="561535" y="572023"/>
                    <a:pt x="583809" y="584918"/>
                  </a:cubicBezTo>
                  <a:cubicBezTo>
                    <a:pt x="606083" y="597813"/>
                    <a:pt x="668215" y="598986"/>
                    <a:pt x="717452" y="606020"/>
                  </a:cubicBezTo>
                  <a:cubicBezTo>
                    <a:pt x="766689" y="613054"/>
                    <a:pt x="832338" y="625949"/>
                    <a:pt x="879230" y="627121"/>
                  </a:cubicBezTo>
                  <a:cubicBezTo>
                    <a:pt x="926122" y="628293"/>
                    <a:pt x="961292" y="618915"/>
                    <a:pt x="998806" y="613054"/>
                  </a:cubicBezTo>
                  <a:cubicBezTo>
                    <a:pt x="1036320" y="607193"/>
                    <a:pt x="1080867" y="603675"/>
                    <a:pt x="1104313" y="591952"/>
                  </a:cubicBezTo>
                  <a:cubicBezTo>
                    <a:pt x="1127759" y="580229"/>
                    <a:pt x="1139483" y="542715"/>
                    <a:pt x="1139483" y="542715"/>
                  </a:cubicBezTo>
                  <a:lnTo>
                    <a:pt x="1139483" y="542715"/>
                  </a:lnTo>
                  <a:cubicBezTo>
                    <a:pt x="1138311" y="535681"/>
                    <a:pt x="1133621" y="515752"/>
                    <a:pt x="1132449" y="500512"/>
                  </a:cubicBezTo>
                  <a:cubicBezTo>
                    <a:pt x="1131277" y="485272"/>
                    <a:pt x="1130104" y="487617"/>
                    <a:pt x="1132449" y="451275"/>
                  </a:cubicBezTo>
                  <a:cubicBezTo>
                    <a:pt x="1134794" y="414933"/>
                    <a:pt x="1152378" y="341078"/>
                    <a:pt x="1146517" y="282463"/>
                  </a:cubicBezTo>
                  <a:cubicBezTo>
                    <a:pt x="1140656" y="223848"/>
                    <a:pt x="1111348" y="144131"/>
                    <a:pt x="1097280" y="99583"/>
                  </a:cubicBezTo>
                  <a:cubicBezTo>
                    <a:pt x="1083212" y="55035"/>
                    <a:pt x="1062110" y="15177"/>
                    <a:pt x="1062110" y="15177"/>
                  </a:cubicBezTo>
                  <a:cubicBezTo>
                    <a:pt x="1055076" y="-1235"/>
                    <a:pt x="1041009" y="-1236"/>
                    <a:pt x="1055077" y="1109"/>
                  </a:cubicBezTo>
                  <a:cubicBezTo>
                    <a:pt x="1069145" y="3454"/>
                    <a:pt x="1146517" y="29245"/>
                    <a:pt x="1146517" y="29245"/>
                  </a:cubicBezTo>
                  <a:cubicBezTo>
                    <a:pt x="1165274" y="36279"/>
                    <a:pt x="1157067" y="24555"/>
                    <a:pt x="1167618" y="43312"/>
                  </a:cubicBezTo>
                  <a:cubicBezTo>
                    <a:pt x="1178169" y="62069"/>
                    <a:pt x="1195753" y="103100"/>
                    <a:pt x="1209821" y="141786"/>
                  </a:cubicBezTo>
                  <a:cubicBezTo>
                    <a:pt x="1223889" y="180472"/>
                    <a:pt x="1244990" y="236743"/>
                    <a:pt x="1252024" y="275429"/>
                  </a:cubicBezTo>
                  <a:cubicBezTo>
                    <a:pt x="1259058" y="314115"/>
                    <a:pt x="1254369" y="345768"/>
                    <a:pt x="1252024" y="373903"/>
                  </a:cubicBezTo>
                  <a:cubicBezTo>
                    <a:pt x="1249680" y="402038"/>
                    <a:pt x="1240302" y="421967"/>
                    <a:pt x="1237957" y="444241"/>
                  </a:cubicBezTo>
                  <a:cubicBezTo>
                    <a:pt x="1235613" y="466515"/>
                    <a:pt x="1244991" y="486444"/>
                    <a:pt x="1237957" y="507546"/>
                  </a:cubicBezTo>
                  <a:cubicBezTo>
                    <a:pt x="1230923" y="528648"/>
                    <a:pt x="1195753" y="570851"/>
                    <a:pt x="1195753" y="570851"/>
                  </a:cubicBezTo>
                  <a:cubicBezTo>
                    <a:pt x="1187547" y="582574"/>
                    <a:pt x="1181686" y="569679"/>
                    <a:pt x="1188720" y="577885"/>
                  </a:cubicBezTo>
                  <a:cubicBezTo>
                    <a:pt x="1195754" y="586091"/>
                    <a:pt x="1223889" y="606020"/>
                    <a:pt x="1237957" y="620088"/>
                  </a:cubicBezTo>
                  <a:cubicBezTo>
                    <a:pt x="1252025" y="634156"/>
                    <a:pt x="1273126" y="662291"/>
                    <a:pt x="1273126" y="662291"/>
                  </a:cubicBezTo>
                  <a:cubicBezTo>
                    <a:pt x="1284849" y="676359"/>
                    <a:pt x="1300089" y="666980"/>
                    <a:pt x="1308295" y="704494"/>
                  </a:cubicBezTo>
                  <a:cubicBezTo>
                    <a:pt x="1316501" y="742008"/>
                    <a:pt x="1316502" y="812346"/>
                    <a:pt x="1322363" y="887374"/>
                  </a:cubicBezTo>
                  <a:cubicBezTo>
                    <a:pt x="1328225" y="962402"/>
                    <a:pt x="1337603" y="1069082"/>
                    <a:pt x="1343464" y="1154660"/>
                  </a:cubicBezTo>
                  <a:cubicBezTo>
                    <a:pt x="1349325" y="1240238"/>
                    <a:pt x="1355187" y="1307060"/>
                    <a:pt x="1357532" y="1400845"/>
                  </a:cubicBezTo>
                  <a:cubicBezTo>
                    <a:pt x="1359877" y="1494630"/>
                    <a:pt x="1356360" y="1613033"/>
                    <a:pt x="1357532" y="1717368"/>
                  </a:cubicBezTo>
                  <a:cubicBezTo>
                    <a:pt x="1358704" y="1821703"/>
                    <a:pt x="1362221" y="1937762"/>
                    <a:pt x="1364566" y="2026857"/>
                  </a:cubicBezTo>
                  <a:cubicBezTo>
                    <a:pt x="1366911" y="2115952"/>
                    <a:pt x="1373945" y="2174568"/>
                    <a:pt x="1371600" y="2251940"/>
                  </a:cubicBezTo>
                  <a:cubicBezTo>
                    <a:pt x="1369255" y="2329312"/>
                    <a:pt x="1355187" y="2437165"/>
                    <a:pt x="1350498" y="2491091"/>
                  </a:cubicBezTo>
                  <a:cubicBezTo>
                    <a:pt x="1345809" y="2545017"/>
                    <a:pt x="1343464" y="2575497"/>
                    <a:pt x="1343464" y="2575497"/>
                  </a:cubicBezTo>
                  <a:lnTo>
                    <a:pt x="1343464" y="2575497"/>
                  </a:lnTo>
                  <a:cubicBezTo>
                    <a:pt x="1341120" y="2586048"/>
                    <a:pt x="1328225" y="2615355"/>
                    <a:pt x="1329397" y="2638801"/>
                  </a:cubicBezTo>
                  <a:cubicBezTo>
                    <a:pt x="1330569" y="2662247"/>
                    <a:pt x="1343464" y="2677488"/>
                    <a:pt x="1350498" y="2716174"/>
                  </a:cubicBezTo>
                  <a:cubicBezTo>
                    <a:pt x="1357532" y="2754860"/>
                    <a:pt x="1370428" y="2824026"/>
                    <a:pt x="1371600" y="2870918"/>
                  </a:cubicBezTo>
                  <a:cubicBezTo>
                    <a:pt x="1372772" y="2917810"/>
                    <a:pt x="1361049" y="2967048"/>
                    <a:pt x="1357532" y="2997528"/>
                  </a:cubicBezTo>
                  <a:cubicBezTo>
                    <a:pt x="1354015" y="3028008"/>
                    <a:pt x="1365738" y="3038558"/>
                    <a:pt x="1350498" y="3053798"/>
                  </a:cubicBezTo>
                  <a:cubicBezTo>
                    <a:pt x="1335258" y="3069038"/>
                    <a:pt x="1300089" y="3078417"/>
                    <a:pt x="1266092" y="3088968"/>
                  </a:cubicBezTo>
                  <a:cubicBezTo>
                    <a:pt x="1232095" y="3099519"/>
                    <a:pt x="1187548" y="3111242"/>
                    <a:pt x="1146517" y="3117103"/>
                  </a:cubicBezTo>
                  <a:cubicBezTo>
                    <a:pt x="1105486" y="3122964"/>
                    <a:pt x="1062110" y="3120620"/>
                    <a:pt x="1019907" y="3124137"/>
                  </a:cubicBezTo>
                  <a:cubicBezTo>
                    <a:pt x="977704" y="3127654"/>
                    <a:pt x="929640" y="3140550"/>
                    <a:pt x="893298" y="3138205"/>
                  </a:cubicBezTo>
                  <a:cubicBezTo>
                    <a:pt x="856956" y="3135860"/>
                    <a:pt x="833510" y="3120620"/>
                    <a:pt x="801858" y="3110069"/>
                  </a:cubicBezTo>
                  <a:cubicBezTo>
                    <a:pt x="770206" y="3099518"/>
                    <a:pt x="703384" y="3074900"/>
                    <a:pt x="703384" y="3074900"/>
                  </a:cubicBezTo>
                  <a:cubicBezTo>
                    <a:pt x="682283" y="3067866"/>
                    <a:pt x="675249" y="3099518"/>
                    <a:pt x="675249" y="3067866"/>
                  </a:cubicBezTo>
                  <a:cubicBezTo>
                    <a:pt x="675249" y="3036214"/>
                    <a:pt x="696350" y="2943601"/>
                    <a:pt x="703384" y="2884986"/>
                  </a:cubicBezTo>
                  <a:cubicBezTo>
                    <a:pt x="710418" y="2826371"/>
                    <a:pt x="711591" y="2777134"/>
                    <a:pt x="717452" y="2716174"/>
                  </a:cubicBezTo>
                  <a:cubicBezTo>
                    <a:pt x="723313" y="2655214"/>
                    <a:pt x="736208" y="2581358"/>
                    <a:pt x="738553" y="2519226"/>
                  </a:cubicBezTo>
                  <a:cubicBezTo>
                    <a:pt x="740898" y="2457094"/>
                    <a:pt x="732692" y="2389100"/>
                    <a:pt x="731520" y="2343380"/>
                  </a:cubicBezTo>
                  <a:cubicBezTo>
                    <a:pt x="730348" y="2297660"/>
                    <a:pt x="736209" y="2235528"/>
                    <a:pt x="731520" y="2244906"/>
                  </a:cubicBezTo>
                  <a:cubicBezTo>
                    <a:pt x="726831" y="2254284"/>
                    <a:pt x="709246" y="2339863"/>
                    <a:pt x="703384" y="2399651"/>
                  </a:cubicBezTo>
                  <a:cubicBezTo>
                    <a:pt x="697522" y="2459439"/>
                    <a:pt x="699867" y="2539155"/>
                    <a:pt x="696350" y="2603632"/>
                  </a:cubicBezTo>
                  <a:cubicBezTo>
                    <a:pt x="692833" y="2668109"/>
                    <a:pt x="685800" y="2727897"/>
                    <a:pt x="682283" y="2786512"/>
                  </a:cubicBezTo>
                  <a:cubicBezTo>
                    <a:pt x="678766" y="2845127"/>
                    <a:pt x="677594" y="2903744"/>
                    <a:pt x="675249" y="2955325"/>
                  </a:cubicBezTo>
                  <a:cubicBezTo>
                    <a:pt x="672904" y="3006906"/>
                    <a:pt x="685800" y="3063177"/>
                    <a:pt x="668215" y="3096001"/>
                  </a:cubicBezTo>
                  <a:cubicBezTo>
                    <a:pt x="650630" y="3128825"/>
                    <a:pt x="569741" y="3152272"/>
                    <a:pt x="569741" y="3152272"/>
                  </a:cubicBezTo>
                  <a:lnTo>
                    <a:pt x="569741" y="3152272"/>
                  </a:lnTo>
                  <a:cubicBezTo>
                    <a:pt x="543950" y="3160478"/>
                    <a:pt x="458372" y="3192131"/>
                    <a:pt x="414997" y="3201509"/>
                  </a:cubicBezTo>
                  <a:cubicBezTo>
                    <a:pt x="371622" y="3210887"/>
                    <a:pt x="345831" y="3212060"/>
                    <a:pt x="309489" y="3208543"/>
                  </a:cubicBezTo>
                  <a:cubicBezTo>
                    <a:pt x="273147" y="3205026"/>
                    <a:pt x="227427" y="3188614"/>
                    <a:pt x="196947" y="3180408"/>
                  </a:cubicBezTo>
                  <a:cubicBezTo>
                    <a:pt x="166467" y="3172202"/>
                    <a:pt x="153572" y="3165168"/>
                    <a:pt x="126609" y="3159306"/>
                  </a:cubicBezTo>
                  <a:cubicBezTo>
                    <a:pt x="99646" y="3153444"/>
                    <a:pt x="56270" y="3162823"/>
                    <a:pt x="35169" y="3145238"/>
                  </a:cubicBezTo>
                  <a:cubicBezTo>
                    <a:pt x="14068" y="3127653"/>
                    <a:pt x="0" y="3053798"/>
                    <a:pt x="0" y="3053798"/>
                  </a:cubicBezTo>
                  <a:lnTo>
                    <a:pt x="0" y="3053798"/>
                  </a:lnTo>
                  <a:cubicBezTo>
                    <a:pt x="1172" y="3033869"/>
                    <a:pt x="3516" y="2969392"/>
                    <a:pt x="7033" y="2934223"/>
                  </a:cubicBezTo>
                  <a:cubicBezTo>
                    <a:pt x="10550" y="2899054"/>
                    <a:pt x="12895" y="2866229"/>
                    <a:pt x="21101" y="2842783"/>
                  </a:cubicBezTo>
                  <a:cubicBezTo>
                    <a:pt x="29307" y="2819337"/>
                    <a:pt x="50409" y="2824026"/>
                    <a:pt x="56270" y="2793546"/>
                  </a:cubicBezTo>
                  <a:cubicBezTo>
                    <a:pt x="62131" y="2763066"/>
                    <a:pt x="53925" y="2715001"/>
                    <a:pt x="56270" y="2659903"/>
                  </a:cubicBezTo>
                  <a:cubicBezTo>
                    <a:pt x="58615" y="2604805"/>
                    <a:pt x="64476" y="2534466"/>
                    <a:pt x="70338" y="2462955"/>
                  </a:cubicBezTo>
                  <a:cubicBezTo>
                    <a:pt x="76200" y="2391444"/>
                    <a:pt x="79717" y="2300004"/>
                    <a:pt x="91440" y="2230838"/>
                  </a:cubicBezTo>
                  <a:cubicBezTo>
                    <a:pt x="103163" y="2161672"/>
                    <a:pt x="128954" y="2106573"/>
                    <a:pt x="140677" y="2047958"/>
                  </a:cubicBezTo>
                  <a:cubicBezTo>
                    <a:pt x="152400" y="1989343"/>
                    <a:pt x="158261" y="1935417"/>
                    <a:pt x="161778" y="1879146"/>
                  </a:cubicBezTo>
                  <a:cubicBezTo>
                    <a:pt x="165295" y="1822875"/>
                    <a:pt x="161778" y="1710334"/>
                    <a:pt x="161778" y="1710334"/>
                  </a:cubicBezTo>
                  <a:cubicBezTo>
                    <a:pt x="161778" y="1659925"/>
                    <a:pt x="157089" y="1621239"/>
                    <a:pt x="161778" y="1576691"/>
                  </a:cubicBezTo>
                  <a:cubicBezTo>
                    <a:pt x="166467" y="1532143"/>
                    <a:pt x="184052" y="1489940"/>
                    <a:pt x="189913" y="1443048"/>
                  </a:cubicBezTo>
                  <a:cubicBezTo>
                    <a:pt x="195774" y="1396156"/>
                    <a:pt x="196947" y="1295337"/>
                    <a:pt x="196947" y="1295337"/>
                  </a:cubicBezTo>
                  <a:cubicBezTo>
                    <a:pt x="199292" y="1246100"/>
                    <a:pt x="202809" y="1196863"/>
                    <a:pt x="203981" y="1147626"/>
                  </a:cubicBezTo>
                  <a:cubicBezTo>
                    <a:pt x="205153" y="1098389"/>
                    <a:pt x="203981" y="999915"/>
                    <a:pt x="203981" y="999915"/>
                  </a:cubicBezTo>
                  <a:lnTo>
                    <a:pt x="203981" y="873306"/>
                  </a:lnTo>
                  <a:cubicBezTo>
                    <a:pt x="203981" y="847515"/>
                    <a:pt x="191086" y="853377"/>
                    <a:pt x="203981" y="845171"/>
                  </a:cubicBezTo>
                  <a:cubicBezTo>
                    <a:pt x="216876" y="836965"/>
                    <a:pt x="256735" y="834620"/>
                    <a:pt x="281353" y="824069"/>
                  </a:cubicBezTo>
                  <a:cubicBezTo>
                    <a:pt x="305971" y="813518"/>
                    <a:pt x="331763" y="806484"/>
                    <a:pt x="351692" y="781866"/>
                  </a:cubicBezTo>
                  <a:cubicBezTo>
                    <a:pt x="371621" y="757248"/>
                    <a:pt x="384517" y="712700"/>
                    <a:pt x="400929" y="676358"/>
                  </a:cubicBezTo>
                  <a:cubicBezTo>
                    <a:pt x="417341" y="640017"/>
                    <a:pt x="439615" y="593125"/>
                    <a:pt x="450166" y="563817"/>
                  </a:cubicBezTo>
                  <a:cubicBezTo>
                    <a:pt x="460717" y="534509"/>
                    <a:pt x="464233" y="522786"/>
                    <a:pt x="464233" y="500512"/>
                  </a:cubicBezTo>
                  <a:cubicBezTo>
                    <a:pt x="464233" y="478238"/>
                    <a:pt x="459544" y="461826"/>
                    <a:pt x="450166" y="430174"/>
                  </a:cubicBezTo>
                  <a:cubicBezTo>
                    <a:pt x="440788" y="398522"/>
                    <a:pt x="423203" y="345767"/>
                    <a:pt x="407963" y="310598"/>
                  </a:cubicBezTo>
                  <a:cubicBezTo>
                    <a:pt x="392723" y="275429"/>
                    <a:pt x="372794" y="246121"/>
                    <a:pt x="358726" y="219158"/>
                  </a:cubicBezTo>
                  <a:cubicBezTo>
                    <a:pt x="344658" y="192195"/>
                    <a:pt x="334108" y="167577"/>
                    <a:pt x="323557" y="148820"/>
                  </a:cubicBezTo>
                  <a:cubicBezTo>
                    <a:pt x="313006" y="130063"/>
                    <a:pt x="267286" y="90205"/>
                    <a:pt x="274320" y="71448"/>
                  </a:cubicBezTo>
                  <a:close/>
                </a:path>
              </a:pathLst>
            </a:custGeom>
            <a:solidFill>
              <a:srgbClr val="08466F"/>
            </a:solidFill>
            <a:ln>
              <a:solidFill>
                <a:srgbClr val="0A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37660" y="3229663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4613844" y="2142720"/>
              <a:ext cx="991254" cy="1289182"/>
              <a:chOff x="4612906" y="2190066"/>
              <a:chExt cx="628503" cy="1056039"/>
            </a:xfrm>
          </p:grpSpPr>
          <p:sp>
            <p:nvSpPr>
              <p:cNvPr id="116" name="Freeform 115"/>
              <p:cNvSpPr/>
              <p:nvPr/>
            </p:nvSpPr>
            <p:spPr>
              <a:xfrm rot="20675681">
                <a:off x="4612906" y="2190066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 rot="19959728">
                <a:off x="4930796" y="3029046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 rot="20382734">
                <a:off x="4984870" y="3121679"/>
                <a:ext cx="153802" cy="40084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96" name="Picture 95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63981">
            <a:off x="-115194" y="2974629"/>
            <a:ext cx="5076394" cy="6793664"/>
          </a:xfrm>
          <a:prstGeom prst="rect">
            <a:avLst/>
          </a:prstGeom>
        </p:spPr>
      </p:pic>
      <p:pic>
        <p:nvPicPr>
          <p:cNvPr id="205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658893" y="-1187779"/>
            <a:ext cx="609600" cy="609600"/>
          </a:xfrm>
          <a:prstGeom prst="rect">
            <a:avLst/>
          </a:prstGeom>
        </p:spPr>
      </p:pic>
      <p:sp>
        <p:nvSpPr>
          <p:cNvPr id="102" name="Freeform 101"/>
          <p:cNvSpPr/>
          <p:nvPr/>
        </p:nvSpPr>
        <p:spPr>
          <a:xfrm>
            <a:off x="-640799" y="5940308"/>
            <a:ext cx="4769382" cy="3274030"/>
          </a:xfrm>
          <a:custGeom>
            <a:avLst/>
            <a:gdLst>
              <a:gd name="connsiteX0" fmla="*/ 150133 w 1196261"/>
              <a:gd name="connsiteY0" fmla="*/ 284 h 545658"/>
              <a:gd name="connsiteX1" fmla="*/ 437516 w 1196261"/>
              <a:gd name="connsiteY1" fmla="*/ 26410 h 545658"/>
              <a:gd name="connsiteX2" fmla="*/ 502830 w 1196261"/>
              <a:gd name="connsiteY2" fmla="*/ 130913 h 545658"/>
              <a:gd name="connsiteX3" fmla="*/ 646522 w 1196261"/>
              <a:gd name="connsiteY3" fmla="*/ 143975 h 545658"/>
              <a:gd name="connsiteX4" fmla="*/ 803276 w 1196261"/>
              <a:gd name="connsiteY4" fmla="*/ 104787 h 545658"/>
              <a:gd name="connsiteX5" fmla="*/ 999219 w 1196261"/>
              <a:gd name="connsiteY5" fmla="*/ 65598 h 545658"/>
              <a:gd name="connsiteX6" fmla="*/ 1142910 w 1196261"/>
              <a:gd name="connsiteY6" fmla="*/ 65598 h 545658"/>
              <a:gd name="connsiteX7" fmla="*/ 1182099 w 1196261"/>
              <a:gd name="connsiteY7" fmla="*/ 248478 h 545658"/>
              <a:gd name="connsiteX8" fmla="*/ 1155973 w 1196261"/>
              <a:gd name="connsiteY8" fmla="*/ 457484 h 545658"/>
              <a:gd name="connsiteX9" fmla="*/ 764087 w 1196261"/>
              <a:gd name="connsiteY9" fmla="*/ 535861 h 545658"/>
              <a:gd name="connsiteX10" fmla="*/ 372202 w 1196261"/>
              <a:gd name="connsiteY10" fmla="*/ 535861 h 545658"/>
              <a:gd name="connsiteX11" fmla="*/ 32567 w 1196261"/>
              <a:gd name="connsiteY11" fmla="*/ 457484 h 545658"/>
              <a:gd name="connsiteX12" fmla="*/ 19504 w 1196261"/>
              <a:gd name="connsiteY12" fmla="*/ 183164 h 545658"/>
              <a:gd name="connsiteX13" fmla="*/ 84819 w 1196261"/>
              <a:gd name="connsiteY13" fmla="*/ 65598 h 545658"/>
              <a:gd name="connsiteX14" fmla="*/ 202384 w 1196261"/>
              <a:gd name="connsiteY14" fmla="*/ 13347 h 545658"/>
              <a:gd name="connsiteX15" fmla="*/ 150133 w 1196261"/>
              <a:gd name="connsiteY15" fmla="*/ 284 h 5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6261" h="545658">
                <a:moveTo>
                  <a:pt x="150133" y="284"/>
                </a:moveTo>
                <a:cubicBezTo>
                  <a:pt x="189322" y="2461"/>
                  <a:pt x="378733" y="4639"/>
                  <a:pt x="437516" y="26410"/>
                </a:cubicBezTo>
                <a:cubicBezTo>
                  <a:pt x="496299" y="48182"/>
                  <a:pt x="467996" y="111319"/>
                  <a:pt x="502830" y="130913"/>
                </a:cubicBezTo>
                <a:cubicBezTo>
                  <a:pt x="537664" y="150507"/>
                  <a:pt x="596448" y="148329"/>
                  <a:pt x="646522" y="143975"/>
                </a:cubicBezTo>
                <a:cubicBezTo>
                  <a:pt x="696596" y="139621"/>
                  <a:pt x="744493" y="117850"/>
                  <a:pt x="803276" y="104787"/>
                </a:cubicBezTo>
                <a:cubicBezTo>
                  <a:pt x="862059" y="91724"/>
                  <a:pt x="942613" y="72129"/>
                  <a:pt x="999219" y="65598"/>
                </a:cubicBezTo>
                <a:cubicBezTo>
                  <a:pt x="1055825" y="59067"/>
                  <a:pt x="1112430" y="35118"/>
                  <a:pt x="1142910" y="65598"/>
                </a:cubicBezTo>
                <a:cubicBezTo>
                  <a:pt x="1173390" y="96078"/>
                  <a:pt x="1179922" y="183164"/>
                  <a:pt x="1182099" y="248478"/>
                </a:cubicBezTo>
                <a:cubicBezTo>
                  <a:pt x="1184276" y="313792"/>
                  <a:pt x="1225642" y="409587"/>
                  <a:pt x="1155973" y="457484"/>
                </a:cubicBezTo>
                <a:cubicBezTo>
                  <a:pt x="1086304" y="505381"/>
                  <a:pt x="894715" y="522798"/>
                  <a:pt x="764087" y="535861"/>
                </a:cubicBezTo>
                <a:cubicBezTo>
                  <a:pt x="633459" y="548924"/>
                  <a:pt x="494122" y="548924"/>
                  <a:pt x="372202" y="535861"/>
                </a:cubicBezTo>
                <a:cubicBezTo>
                  <a:pt x="250282" y="522798"/>
                  <a:pt x="91350" y="516267"/>
                  <a:pt x="32567" y="457484"/>
                </a:cubicBezTo>
                <a:cubicBezTo>
                  <a:pt x="-26216" y="398701"/>
                  <a:pt x="10795" y="248478"/>
                  <a:pt x="19504" y="183164"/>
                </a:cubicBezTo>
                <a:cubicBezTo>
                  <a:pt x="28213" y="117850"/>
                  <a:pt x="54339" y="93901"/>
                  <a:pt x="84819" y="65598"/>
                </a:cubicBezTo>
                <a:cubicBezTo>
                  <a:pt x="115299" y="37295"/>
                  <a:pt x="195853" y="17701"/>
                  <a:pt x="202384" y="13347"/>
                </a:cubicBezTo>
                <a:cubicBezTo>
                  <a:pt x="208915" y="8993"/>
                  <a:pt x="110944" y="-1893"/>
                  <a:pt x="150133" y="284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1" name="Picture 4" descr="Pin by Julia Yuen on Animados in 2021 | Sun gif, Art drawings for kids,  Cute stickers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5602" y="5453541"/>
            <a:ext cx="2214512" cy="221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92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57" fill="hold"/>
                                        <p:tgtEl>
                                          <p:spTgt spid="20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0.00023 L -4.16667E-7 0.0007 C -0.00078 -0.01412 -0.00078 -0.02847 -0.00143 -0.04167 C -0.00234 -0.0537 -0.00417 -0.05717 -0.00508 -0.0662 C -0.00872 -0.10301 -0.00417 -0.05741 -0.00755 -0.08912 C -0.00781 -0.09329 -0.0082 -0.09745 -0.00872 -0.10139 C -0.00898 -0.10532 -0.00977 -0.10903 -0.0099 -0.11157 C -0.01042 -0.11597 -0.01055 -0.11991 -0.01107 -0.12407 C -0.01146 -0.12616 -0.01185 -0.12847 -0.01237 -0.13055 C -0.01263 -0.13356 -0.01302 -0.13588 -0.01367 -0.13866 C -0.01393 -0.14051 -0.01445 -0.14282 -0.01458 -0.14467 C -0.01719 -0.15879 -0.0151 -0.15231 -0.01953 -0.17129 C -0.02031 -0.175 -0.02109 -0.1787 -0.02187 -0.18241 C -0.0224 -0.18495 -0.02266 -0.18866 -0.02305 -0.1919 C -0.02396 -0.19815 -0.025 -0.20069 -0.02669 -0.20671 C -0.0293 -0.2294 -0.02578 -0.20579 -0.03034 -0.225 C -0.0332 -0.23889 -0.02982 -0.22847 -0.03268 -0.23958 C -0.03346 -0.24213 -0.03437 -0.24514 -0.03516 -0.24768 C -0.03542 -0.24954 -0.03568 -0.25208 -0.03594 -0.2544 C -0.03802 -0.26111 -0.03841 -0.26227 -0.04088 -0.26875 C -0.04154 -0.27245 -0.04219 -0.27708 -0.04336 -0.28125 C -0.04414 -0.2831 -0.04518 -0.28472 -0.04583 -0.2868 C -0.04674 -0.29097 -0.0474 -0.29537 -0.04805 -0.2993 C -0.04844 -0.30208 -0.04844 -0.30555 -0.04935 -0.30741 C -0.05625 -0.32986 -0.05208 -0.30764 -0.05638 -0.32592 C -0.05742 -0.33055 -0.05742 -0.33472 -0.05898 -0.33842 C -0.0595 -0.34051 -0.06055 -0.34236 -0.06107 -0.34467 C -0.06172 -0.34676 -0.06172 -0.34907 -0.06224 -0.35092 C -0.06289 -0.35347 -0.0638 -0.35532 -0.06471 -0.35741 C -0.06641 -0.36227 -0.06758 -0.36852 -0.06953 -0.37338 L -0.07422 -0.38634 C -0.07747 -0.40185 -0.07279 -0.38009 -0.08242 -0.40879 C -0.08568 -0.41759 -0.08906 -0.42824 -0.09336 -0.43565 C -0.09453 -0.4375 -0.0957 -0.43958 -0.09674 -0.44143 C -0.10768 -0.46342 -0.09414 -0.43727 -0.10286 -0.4581 C -0.10365 -0.46088 -0.10521 -0.46227 -0.10651 -0.46435 C -0.10768 -0.46713 -0.10859 -0.46944 -0.1099 -0.47268 C -0.11107 -0.475 -0.11237 -0.47616 -0.11341 -0.4787 C -0.11445 -0.48055 -0.11497 -0.48287 -0.11575 -0.48518 C -0.11836 -0.49004 -0.12096 -0.49305 -0.12422 -0.49768 C -0.12526 -0.49907 -0.12643 -0.50023 -0.12773 -0.50116 C -0.12878 -0.50231 -0.13034 -0.50254 -0.13138 -0.5037 C -0.13216 -0.50532 -0.13294 -0.50787 -0.13372 -0.50995 C -0.1362 -0.51366 -0.13802 -0.51389 -0.14088 -0.51574 C -0.14206 -0.51991 -0.14284 -0.5243 -0.14466 -0.52824 C -0.14583 -0.53148 -0.14779 -0.53379 -0.14909 -0.53657 C -0.15911 -0.55648 -0.14271 -0.52708 -0.15521 -0.54884 C -0.15911 -0.56273 -0.15573 -0.55208 -0.16224 -0.56713 C -0.16289 -0.56944 -0.16367 -0.57199 -0.16471 -0.57361 C -0.16693 -0.57801 -0.16927 -0.58171 -0.17174 -0.58611 C -0.17292 -0.58819 -0.17474 -0.58958 -0.17539 -0.59213 C -0.17617 -0.59467 -0.17669 -0.59768 -0.17799 -0.60046 C -0.17878 -0.60231 -0.18034 -0.60417 -0.18138 -0.60671 C -0.18242 -0.60903 -0.18385 -0.61204 -0.1849 -0.61458 C -0.18659 -0.61898 -0.18815 -0.62315 -0.18971 -0.62685 C -0.19062 -0.62917 -0.19115 -0.63171 -0.19193 -0.6331 C -0.19349 -0.63611 -0.19518 -0.63889 -0.19674 -0.64167 C -0.19857 -0.64467 -0.19974 -0.64884 -0.20143 -0.65162 C -0.20338 -0.65463 -0.20807 -0.65856 -0.2099 -0.65995 C -0.21081 -0.6625 -0.21133 -0.66458 -0.21237 -0.66643 C -0.2151 -0.67106 -0.21992 -0.67546 -0.22305 -0.6787 C -0.22552 -0.68148 -0.22734 -0.68611 -0.23008 -0.68704 C -0.2345 -0.68866 -0.23906 -0.68958 -0.2431 -0.69305 C -0.24622 -0.69537 -0.24831 -0.69838 -0.25156 -0.6993 C -0.25495 -0.70069 -0.2599 -0.70139 -0.26341 -0.7037 C -0.27109 -0.70833 -0.26745 -0.71088 -0.27878 -0.71342 C -0.28346 -0.71528 -0.28867 -0.71643 -0.29323 -0.71759 C -0.2944 -0.71829 -0.2957 -0.71944 -0.29661 -0.71991 C -0.29857 -0.7206 -0.30065 -0.72106 -0.3026 -0.72176 C -0.31575 -0.72824 -0.30495 -0.72407 -0.31341 -0.72824 C -0.31549 -0.72917 -0.32344 -0.7331 -0.32656 -0.73449 C -0.32891 -0.73542 -0.33138 -0.73565 -0.33359 -0.73634 C -0.33984 -0.73866 -0.33646 -0.73819 -0.34193 -0.74097 C -0.35052 -0.74467 -0.34297 -0.74074 -0.35273 -0.74467 C -0.35417 -0.74537 -0.35521 -0.74653 -0.35638 -0.74676 C -0.3595 -0.74768 -0.36263 -0.74838 -0.36588 -0.74884 C -0.37825 -0.75625 -0.36849 -0.75162 -0.38607 -0.75463 C -0.39141 -0.75625 -0.40286 -0.75926 -0.40286 -0.75903 C -0.40391 -0.75995 -0.40508 -0.76065 -0.40651 -0.76111 C -0.41081 -0.76319 -0.41575 -0.76435 -0.42057 -0.76528 C -0.42708 -0.77338 -0.42109 -0.76736 -0.43138 -0.77129 C -0.43372 -0.77292 -0.43594 -0.77477 -0.43841 -0.77546 C -0.44375 -0.77731 -0.44961 -0.77847 -0.45495 -0.77963 C -0.48971 -0.78727 -0.46133 -0.78171 -0.54088 -0.78403 C -0.58919 -0.78912 -0.51966 -0.78171 -0.62292 -0.78773 C -0.625 -0.78773 -0.62852 -0.78912 -0.62852 -0.78889 L -0.62852 -0.78912 " pathEditMode="relative" rAng="0" ptsTypes="AAAAAAAAAAAAAAAAAAAAAAAAAAAAAAAAAAAAAAAAAAAAAAAAAAAAAAAAAAAAAAAAAAAAAAAAAAAAAAAAAAAAAAA">
                                      <p:cBhvr>
                                        <p:cTn id="8" dur="2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432" y="-3939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-3.125E-6 -4.07407E-6 L -3.125E-6 -4.07407E-6 C -0.00117 0.01019 -0.00195 0.02061 -0.00312 0.03079 C -0.00351 0.03403 -0.00351 0.03797 -0.00468 0.04028 C -0.00573 0.04237 -0.00768 0.04213 -0.00911 0.04329 C -0.01588 0.05255 -0.01315 0.05162 -0.02409 0.0463 C -0.02721 0.04491 -0.03307 0.04028 -0.03307 0.04051 C -0.03463 0.0382 -0.03593 0.03519 -0.03763 0.0338 C -0.04518 0.02824 -0.04896 0.03172 -0.05716 0.0338 C -0.0582 0.03704 -0.05937 0.04005 -0.06015 0.04329 C -0.0664 0.06899 -0.05612 0.03519 -0.06471 0.06181 C -0.06862 0.08612 -0.06458 0.07871 -0.07513 0.08357 C -0.07721 0.08449 -0.07916 0.08565 -0.08112 0.08681 C -0.08372 0.08565 -0.08632 0.08542 -0.08867 0.08357 C -0.09036 0.08241 -0.09153 0.07917 -0.09323 0.07732 C -0.09466 0.07593 -0.09622 0.07524 -0.09765 0.07431 C -0.10221 0.07524 -0.10703 0.07408 -0.11132 0.07732 C -0.11289 0.07871 -0.11289 0.08403 -0.11419 0.08681 C -0.11549 0.08936 -0.11718 0.09098 -0.11875 0.09283 C -0.13203 0.13426 -0.11289 0.07292 -0.12317 0.11158 C -0.125 0.11806 -0.12721 0.12385 -0.12929 0.13033 C -0.1319 0.1382 -0.13177 0.14213 -0.13685 0.1426 C -0.15078 0.14445 -0.16484 0.14468 -0.17877 0.14561 C -0.18034 0.14769 -0.18216 0.14908 -0.18333 0.15209 C -0.18424 0.1544 -0.18411 0.15834 -0.18489 0.16135 C -0.18515 0.16274 -0.1858 0.16343 -0.18619 0.16459 L -0.18619 0.16482 " pathEditMode="relative" rAng="0" ptsTypes="AAAAAAAAAAAAAAAAAAAAAAAAAAA">
                                      <p:cBhvr>
                                        <p:cTn id="15" dur="3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10" y="8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lat Design Grass Landscape With Hills. Royalty Free Cliparts, Vectors, And  Stock Illustration. Image 89484692.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11592"/>
          <a:stretch/>
        </p:blipFill>
        <p:spPr bwMode="auto">
          <a:xfrm>
            <a:off x="0" y="-1"/>
            <a:ext cx="12192000" cy="769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" name="Freeform 96"/>
          <p:cNvSpPr/>
          <p:nvPr/>
        </p:nvSpPr>
        <p:spPr>
          <a:xfrm>
            <a:off x="5605350" y="1148357"/>
            <a:ext cx="1621889" cy="1609801"/>
          </a:xfrm>
          <a:custGeom>
            <a:avLst/>
            <a:gdLst>
              <a:gd name="connsiteX0" fmla="*/ 10064 w 1621889"/>
              <a:gd name="connsiteY0" fmla="*/ 543001 h 1609801"/>
              <a:gd name="connsiteX1" fmla="*/ 257714 w 1621889"/>
              <a:gd name="connsiteY1" fmla="*/ 66751 h 1609801"/>
              <a:gd name="connsiteX2" fmla="*/ 943514 w 1621889"/>
              <a:gd name="connsiteY2" fmla="*/ 9601 h 1609801"/>
              <a:gd name="connsiteX3" fmla="*/ 1267364 w 1621889"/>
              <a:gd name="connsiteY3" fmla="*/ 123901 h 1609801"/>
              <a:gd name="connsiteX4" fmla="*/ 1591214 w 1621889"/>
              <a:gd name="connsiteY4" fmla="*/ 485851 h 1609801"/>
              <a:gd name="connsiteX5" fmla="*/ 1591214 w 1621889"/>
              <a:gd name="connsiteY5" fmla="*/ 1095451 h 1609801"/>
              <a:gd name="connsiteX6" fmla="*/ 1438814 w 1621889"/>
              <a:gd name="connsiteY6" fmla="*/ 1209751 h 1609801"/>
              <a:gd name="connsiteX7" fmla="*/ 1172114 w 1621889"/>
              <a:gd name="connsiteY7" fmla="*/ 1495501 h 1609801"/>
              <a:gd name="connsiteX8" fmla="*/ 867314 w 1621889"/>
              <a:gd name="connsiteY8" fmla="*/ 1609801 h 1609801"/>
              <a:gd name="connsiteX9" fmla="*/ 486314 w 1621889"/>
              <a:gd name="connsiteY9" fmla="*/ 1495501 h 1609801"/>
              <a:gd name="connsiteX10" fmla="*/ 181514 w 1621889"/>
              <a:gd name="connsiteY10" fmla="*/ 1362151 h 1609801"/>
              <a:gd name="connsiteX11" fmla="*/ 162464 w 1621889"/>
              <a:gd name="connsiteY11" fmla="*/ 1209751 h 1609801"/>
              <a:gd name="connsiteX12" fmla="*/ 143414 w 1621889"/>
              <a:gd name="connsiteY12" fmla="*/ 1190701 h 1609801"/>
              <a:gd name="connsiteX13" fmla="*/ 295814 w 1621889"/>
              <a:gd name="connsiteY13" fmla="*/ 1171651 h 1609801"/>
              <a:gd name="connsiteX14" fmla="*/ 467264 w 1621889"/>
              <a:gd name="connsiteY14" fmla="*/ 1171651 h 1609801"/>
              <a:gd name="connsiteX15" fmla="*/ 524414 w 1621889"/>
              <a:gd name="connsiteY15" fmla="*/ 1114501 h 1609801"/>
              <a:gd name="connsiteX16" fmla="*/ 581564 w 1621889"/>
              <a:gd name="connsiteY16" fmla="*/ 1000201 h 1609801"/>
              <a:gd name="connsiteX17" fmla="*/ 581564 w 1621889"/>
              <a:gd name="connsiteY17" fmla="*/ 904951 h 1609801"/>
              <a:gd name="connsiteX18" fmla="*/ 505364 w 1621889"/>
              <a:gd name="connsiteY18" fmla="*/ 847801 h 1609801"/>
              <a:gd name="connsiteX19" fmla="*/ 391064 w 1621889"/>
              <a:gd name="connsiteY19" fmla="*/ 771601 h 1609801"/>
              <a:gd name="connsiteX20" fmla="*/ 257714 w 1621889"/>
              <a:gd name="connsiteY20" fmla="*/ 733501 h 1609801"/>
              <a:gd name="connsiteX21" fmla="*/ 143414 w 1621889"/>
              <a:gd name="connsiteY21" fmla="*/ 733501 h 1609801"/>
              <a:gd name="connsiteX22" fmla="*/ 67214 w 1621889"/>
              <a:gd name="connsiteY22" fmla="*/ 695401 h 1609801"/>
              <a:gd name="connsiteX23" fmla="*/ 48164 w 1621889"/>
              <a:gd name="connsiteY23" fmla="*/ 638251 h 1609801"/>
              <a:gd name="connsiteX24" fmla="*/ 10064 w 1621889"/>
              <a:gd name="connsiteY24" fmla="*/ 543001 h 160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21889" h="1609801">
                <a:moveTo>
                  <a:pt x="10064" y="543001"/>
                </a:moveTo>
                <a:cubicBezTo>
                  <a:pt x="44989" y="447751"/>
                  <a:pt x="102139" y="155651"/>
                  <a:pt x="257714" y="66751"/>
                </a:cubicBezTo>
                <a:cubicBezTo>
                  <a:pt x="413289" y="-22149"/>
                  <a:pt x="775239" y="76"/>
                  <a:pt x="943514" y="9601"/>
                </a:cubicBezTo>
                <a:cubicBezTo>
                  <a:pt x="1111789" y="19126"/>
                  <a:pt x="1159414" y="44526"/>
                  <a:pt x="1267364" y="123901"/>
                </a:cubicBezTo>
                <a:cubicBezTo>
                  <a:pt x="1375314" y="203276"/>
                  <a:pt x="1537239" y="323926"/>
                  <a:pt x="1591214" y="485851"/>
                </a:cubicBezTo>
                <a:cubicBezTo>
                  <a:pt x="1645189" y="647776"/>
                  <a:pt x="1616614" y="974801"/>
                  <a:pt x="1591214" y="1095451"/>
                </a:cubicBezTo>
                <a:cubicBezTo>
                  <a:pt x="1565814" y="1216101"/>
                  <a:pt x="1508664" y="1143076"/>
                  <a:pt x="1438814" y="1209751"/>
                </a:cubicBezTo>
                <a:cubicBezTo>
                  <a:pt x="1368964" y="1276426"/>
                  <a:pt x="1267364" y="1428826"/>
                  <a:pt x="1172114" y="1495501"/>
                </a:cubicBezTo>
                <a:cubicBezTo>
                  <a:pt x="1076864" y="1562176"/>
                  <a:pt x="981614" y="1609801"/>
                  <a:pt x="867314" y="1609801"/>
                </a:cubicBezTo>
                <a:cubicBezTo>
                  <a:pt x="753014" y="1609801"/>
                  <a:pt x="600614" y="1536776"/>
                  <a:pt x="486314" y="1495501"/>
                </a:cubicBezTo>
                <a:cubicBezTo>
                  <a:pt x="372014" y="1454226"/>
                  <a:pt x="235489" y="1409776"/>
                  <a:pt x="181514" y="1362151"/>
                </a:cubicBezTo>
                <a:cubicBezTo>
                  <a:pt x="127539" y="1314526"/>
                  <a:pt x="162464" y="1209751"/>
                  <a:pt x="162464" y="1209751"/>
                </a:cubicBezTo>
                <a:cubicBezTo>
                  <a:pt x="156114" y="1181176"/>
                  <a:pt x="121189" y="1197051"/>
                  <a:pt x="143414" y="1190701"/>
                </a:cubicBezTo>
                <a:cubicBezTo>
                  <a:pt x="165639" y="1184351"/>
                  <a:pt x="241839" y="1174826"/>
                  <a:pt x="295814" y="1171651"/>
                </a:cubicBezTo>
                <a:cubicBezTo>
                  <a:pt x="349789" y="1168476"/>
                  <a:pt x="467264" y="1171651"/>
                  <a:pt x="467264" y="1171651"/>
                </a:cubicBezTo>
                <a:cubicBezTo>
                  <a:pt x="505364" y="1162126"/>
                  <a:pt x="505364" y="1143076"/>
                  <a:pt x="524414" y="1114501"/>
                </a:cubicBezTo>
                <a:cubicBezTo>
                  <a:pt x="543464" y="1085926"/>
                  <a:pt x="572039" y="1035126"/>
                  <a:pt x="581564" y="1000201"/>
                </a:cubicBezTo>
                <a:cubicBezTo>
                  <a:pt x="591089" y="965276"/>
                  <a:pt x="581564" y="904951"/>
                  <a:pt x="581564" y="904951"/>
                </a:cubicBezTo>
                <a:cubicBezTo>
                  <a:pt x="568864" y="879551"/>
                  <a:pt x="537114" y="870026"/>
                  <a:pt x="505364" y="847801"/>
                </a:cubicBezTo>
                <a:cubicBezTo>
                  <a:pt x="473614" y="825576"/>
                  <a:pt x="432339" y="790651"/>
                  <a:pt x="391064" y="771601"/>
                </a:cubicBezTo>
                <a:cubicBezTo>
                  <a:pt x="349789" y="752551"/>
                  <a:pt x="298989" y="739851"/>
                  <a:pt x="257714" y="733501"/>
                </a:cubicBezTo>
                <a:cubicBezTo>
                  <a:pt x="216439" y="727151"/>
                  <a:pt x="143414" y="733501"/>
                  <a:pt x="143414" y="733501"/>
                </a:cubicBezTo>
                <a:cubicBezTo>
                  <a:pt x="111664" y="727151"/>
                  <a:pt x="67214" y="695401"/>
                  <a:pt x="67214" y="695401"/>
                </a:cubicBezTo>
                <a:cubicBezTo>
                  <a:pt x="51339" y="679526"/>
                  <a:pt x="54514" y="660476"/>
                  <a:pt x="48164" y="638251"/>
                </a:cubicBezTo>
                <a:cubicBezTo>
                  <a:pt x="41814" y="616026"/>
                  <a:pt x="-24861" y="638251"/>
                  <a:pt x="10064" y="543001"/>
                </a:cubicBezTo>
                <a:close/>
              </a:path>
            </a:pathLst>
          </a:custGeom>
          <a:solidFill>
            <a:srgbClr val="B1E8FC"/>
          </a:solidFill>
          <a:ln>
            <a:solidFill>
              <a:srgbClr val="B1E8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78" y="2572590"/>
            <a:ext cx="2127929" cy="2622475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 rot="320333" flipV="1">
            <a:off x="8015678" y="5078849"/>
            <a:ext cx="4247680" cy="232877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21411322">
            <a:off x="-75451" y="5052474"/>
            <a:ext cx="6077726" cy="255834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59871" flipV="1">
            <a:off x="8008625" y="4709437"/>
            <a:ext cx="4247680" cy="293179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 rot="21411322">
            <a:off x="-226563" y="4664904"/>
            <a:ext cx="6077726" cy="302811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Yellow house. Cartoon house on a white ... | Stock vector | Colourbox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79786" l="0" r="99500">
                        <a14:foregroundMark x1="37750" y1="37519" x2="26875" y2="60184"/>
                        <a14:foregroundMark x1="55500" y1="37519" x2="25750" y2="74273"/>
                        <a14:foregroundMark x1="51500" y1="56049" x2="33250" y2="79173"/>
                        <a14:foregroundMark x1="25500" y1="38132" x2="19750" y2="76723"/>
                        <a14:foregroundMark x1="64375" y1="46861" x2="58375" y2="68606"/>
                        <a14:foregroundMark x1="85500" y1="49311" x2="79500" y2="68913"/>
                        <a14:foregroundMark x1="66000" y1="21746" x2="76625" y2="30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882"/>
          <a:stretch/>
        </p:blipFill>
        <p:spPr bwMode="auto">
          <a:xfrm>
            <a:off x="5337950" y="2328404"/>
            <a:ext cx="3339694" cy="28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34043" y="4122309"/>
            <a:ext cx="5619539" cy="1418354"/>
            <a:chOff x="134043" y="4122309"/>
            <a:chExt cx="5619539" cy="1418354"/>
          </a:xfrm>
        </p:grpSpPr>
        <p:sp>
          <p:nvSpPr>
            <p:cNvPr id="22" name="Freeform 21"/>
            <p:cNvSpPr/>
            <p:nvPr/>
          </p:nvSpPr>
          <p:spPr>
            <a:xfrm>
              <a:off x="5489821" y="412230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043" y="4579523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709" y="465720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5712" y="447066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24566" y="458753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1883" y="4414056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4615" y="450479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11929" y="4331322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4662" y="446125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6661" y="423552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8583" y="4339329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6709" y="41397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1696" y="4243532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8" name="Group 2047"/>
          <p:cNvGrpSpPr/>
          <p:nvPr/>
        </p:nvGrpSpPr>
        <p:grpSpPr>
          <a:xfrm>
            <a:off x="8368008" y="4139729"/>
            <a:ext cx="3921369" cy="1535906"/>
            <a:chOff x="8368008" y="4139729"/>
            <a:chExt cx="3921369" cy="1535906"/>
          </a:xfrm>
        </p:grpSpPr>
        <p:sp>
          <p:nvSpPr>
            <p:cNvPr id="23" name="Freeform 22"/>
            <p:cNvSpPr/>
            <p:nvPr/>
          </p:nvSpPr>
          <p:spPr>
            <a:xfrm>
              <a:off x="8368008" y="413972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8639" y="436980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251929" y="42921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227289" y="443146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719499" y="4456895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137342" y="462305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707925" y="467461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657159" y="478782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025616" y="471449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 flipH="1">
            <a:off x="-27833" y="5900042"/>
            <a:ext cx="8402803" cy="1044551"/>
          </a:xfrm>
          <a:custGeom>
            <a:avLst/>
            <a:gdLst>
              <a:gd name="connsiteX0" fmla="*/ 0 w 8402803"/>
              <a:gd name="connsiteY0" fmla="*/ 1018426 h 1044551"/>
              <a:gd name="connsiteX1" fmla="*/ 457200 w 8402803"/>
              <a:gd name="connsiteY1" fmla="*/ 900860 h 1044551"/>
              <a:gd name="connsiteX2" fmla="*/ 979714 w 8402803"/>
              <a:gd name="connsiteY2" fmla="*/ 783294 h 1044551"/>
              <a:gd name="connsiteX3" fmla="*/ 1371600 w 8402803"/>
              <a:gd name="connsiteY3" fmla="*/ 704917 h 1044551"/>
              <a:gd name="connsiteX4" fmla="*/ 1972492 w 8402803"/>
              <a:gd name="connsiteY4" fmla="*/ 600414 h 1044551"/>
              <a:gd name="connsiteX5" fmla="*/ 2547257 w 8402803"/>
              <a:gd name="connsiteY5" fmla="*/ 469786 h 1044551"/>
              <a:gd name="connsiteX6" fmla="*/ 3148149 w 8402803"/>
              <a:gd name="connsiteY6" fmla="*/ 430597 h 1044551"/>
              <a:gd name="connsiteX7" fmla="*/ 3918857 w 8402803"/>
              <a:gd name="connsiteY7" fmla="*/ 299969 h 1044551"/>
              <a:gd name="connsiteX8" fmla="*/ 4467497 w 8402803"/>
              <a:gd name="connsiteY8" fmla="*/ 247717 h 1044551"/>
              <a:gd name="connsiteX9" fmla="*/ 5146766 w 8402803"/>
              <a:gd name="connsiteY9" fmla="*/ 169340 h 1044551"/>
              <a:gd name="connsiteX10" fmla="*/ 5812972 w 8402803"/>
              <a:gd name="connsiteY10" fmla="*/ 117089 h 1044551"/>
              <a:gd name="connsiteX11" fmla="*/ 6270172 w 8402803"/>
              <a:gd name="connsiteY11" fmla="*/ 77900 h 1044551"/>
              <a:gd name="connsiteX12" fmla="*/ 6753497 w 8402803"/>
              <a:gd name="connsiteY12" fmla="*/ 64837 h 1044551"/>
              <a:gd name="connsiteX13" fmla="*/ 7158446 w 8402803"/>
              <a:gd name="connsiteY13" fmla="*/ 38711 h 1044551"/>
              <a:gd name="connsiteX14" fmla="*/ 7537269 w 8402803"/>
              <a:gd name="connsiteY14" fmla="*/ 51774 h 1044551"/>
              <a:gd name="connsiteX15" fmla="*/ 7929154 w 8402803"/>
              <a:gd name="connsiteY15" fmla="*/ 38711 h 1044551"/>
              <a:gd name="connsiteX16" fmla="*/ 8347166 w 8402803"/>
              <a:gd name="connsiteY16" fmla="*/ 25649 h 1044551"/>
              <a:gd name="connsiteX17" fmla="*/ 8386354 w 8402803"/>
              <a:gd name="connsiteY17" fmla="*/ 25649 h 1044551"/>
              <a:gd name="connsiteX18" fmla="*/ 8386354 w 8402803"/>
              <a:gd name="connsiteY18" fmla="*/ 365283 h 1044551"/>
              <a:gd name="connsiteX19" fmla="*/ 8386354 w 8402803"/>
              <a:gd name="connsiteY19" fmla="*/ 731043 h 1044551"/>
              <a:gd name="connsiteX20" fmla="*/ 8386354 w 8402803"/>
              <a:gd name="connsiteY20" fmla="*/ 992300 h 1044551"/>
              <a:gd name="connsiteX21" fmla="*/ 8164286 w 8402803"/>
              <a:gd name="connsiteY21" fmla="*/ 1031489 h 1044551"/>
              <a:gd name="connsiteX22" fmla="*/ 7641772 w 8402803"/>
              <a:gd name="connsiteY22" fmla="*/ 1018426 h 1044551"/>
              <a:gd name="connsiteX23" fmla="*/ 7080069 w 8402803"/>
              <a:gd name="connsiteY23" fmla="*/ 1018426 h 1044551"/>
              <a:gd name="connsiteX24" fmla="*/ 6453052 w 8402803"/>
              <a:gd name="connsiteY24" fmla="*/ 1018426 h 1044551"/>
              <a:gd name="connsiteX25" fmla="*/ 5852160 w 8402803"/>
              <a:gd name="connsiteY25" fmla="*/ 1018426 h 1044551"/>
              <a:gd name="connsiteX26" fmla="*/ 4728754 w 8402803"/>
              <a:gd name="connsiteY26" fmla="*/ 1005363 h 1044551"/>
              <a:gd name="connsiteX27" fmla="*/ 3958046 w 8402803"/>
              <a:gd name="connsiteY27" fmla="*/ 1005363 h 1044551"/>
              <a:gd name="connsiteX28" fmla="*/ 3304903 w 8402803"/>
              <a:gd name="connsiteY28" fmla="*/ 979237 h 1044551"/>
              <a:gd name="connsiteX29" fmla="*/ 2481943 w 8402803"/>
              <a:gd name="connsiteY29" fmla="*/ 992300 h 1044551"/>
              <a:gd name="connsiteX30" fmla="*/ 1750423 w 8402803"/>
              <a:gd name="connsiteY30" fmla="*/ 1018426 h 1044551"/>
              <a:gd name="connsiteX31" fmla="*/ 1149532 w 8402803"/>
              <a:gd name="connsiteY31" fmla="*/ 1005363 h 1044551"/>
              <a:gd name="connsiteX32" fmla="*/ 457200 w 8402803"/>
              <a:gd name="connsiteY32" fmla="*/ 1044551 h 1044551"/>
              <a:gd name="connsiteX33" fmla="*/ 0 w 8402803"/>
              <a:gd name="connsiteY33" fmla="*/ 1018426 h 10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402803" h="1044551">
                <a:moveTo>
                  <a:pt x="0" y="1018426"/>
                </a:moveTo>
                <a:cubicBezTo>
                  <a:pt x="0" y="994478"/>
                  <a:pt x="293914" y="940049"/>
                  <a:pt x="457200" y="900860"/>
                </a:cubicBezTo>
                <a:cubicBezTo>
                  <a:pt x="620486" y="861671"/>
                  <a:pt x="827314" y="815951"/>
                  <a:pt x="979714" y="783294"/>
                </a:cubicBezTo>
                <a:cubicBezTo>
                  <a:pt x="1132114" y="750637"/>
                  <a:pt x="1206137" y="735397"/>
                  <a:pt x="1371600" y="704917"/>
                </a:cubicBezTo>
                <a:cubicBezTo>
                  <a:pt x="1537063" y="674437"/>
                  <a:pt x="1776549" y="639602"/>
                  <a:pt x="1972492" y="600414"/>
                </a:cubicBezTo>
                <a:cubicBezTo>
                  <a:pt x="2168435" y="561226"/>
                  <a:pt x="2351314" y="498089"/>
                  <a:pt x="2547257" y="469786"/>
                </a:cubicBezTo>
                <a:cubicBezTo>
                  <a:pt x="2743200" y="441483"/>
                  <a:pt x="2919549" y="458900"/>
                  <a:pt x="3148149" y="430597"/>
                </a:cubicBezTo>
                <a:cubicBezTo>
                  <a:pt x="3376749" y="402294"/>
                  <a:pt x="3698966" y="330449"/>
                  <a:pt x="3918857" y="299969"/>
                </a:cubicBezTo>
                <a:cubicBezTo>
                  <a:pt x="4138748" y="269489"/>
                  <a:pt x="4467497" y="247717"/>
                  <a:pt x="4467497" y="247717"/>
                </a:cubicBezTo>
                <a:lnTo>
                  <a:pt x="5146766" y="169340"/>
                </a:lnTo>
                <a:cubicBezTo>
                  <a:pt x="5371012" y="147569"/>
                  <a:pt x="5812972" y="117089"/>
                  <a:pt x="5812972" y="117089"/>
                </a:cubicBezTo>
                <a:cubicBezTo>
                  <a:pt x="6000206" y="101849"/>
                  <a:pt x="6113418" y="86609"/>
                  <a:pt x="6270172" y="77900"/>
                </a:cubicBezTo>
                <a:cubicBezTo>
                  <a:pt x="6426926" y="69191"/>
                  <a:pt x="6605451" y="71368"/>
                  <a:pt x="6753497" y="64837"/>
                </a:cubicBezTo>
                <a:cubicBezTo>
                  <a:pt x="6901543" y="58306"/>
                  <a:pt x="7027817" y="40888"/>
                  <a:pt x="7158446" y="38711"/>
                </a:cubicBezTo>
                <a:cubicBezTo>
                  <a:pt x="7289075" y="36534"/>
                  <a:pt x="7408818" y="51774"/>
                  <a:pt x="7537269" y="51774"/>
                </a:cubicBezTo>
                <a:cubicBezTo>
                  <a:pt x="7665720" y="51774"/>
                  <a:pt x="7929154" y="38711"/>
                  <a:pt x="7929154" y="38711"/>
                </a:cubicBezTo>
                <a:lnTo>
                  <a:pt x="8347166" y="25649"/>
                </a:lnTo>
                <a:cubicBezTo>
                  <a:pt x="8423366" y="23472"/>
                  <a:pt x="8379823" y="-30957"/>
                  <a:pt x="8386354" y="25649"/>
                </a:cubicBezTo>
                <a:cubicBezTo>
                  <a:pt x="8392885" y="82255"/>
                  <a:pt x="8386354" y="365283"/>
                  <a:pt x="8386354" y="365283"/>
                </a:cubicBezTo>
                <a:lnTo>
                  <a:pt x="8386354" y="731043"/>
                </a:lnTo>
                <a:cubicBezTo>
                  <a:pt x="8386354" y="835546"/>
                  <a:pt x="8423365" y="942226"/>
                  <a:pt x="8386354" y="992300"/>
                </a:cubicBezTo>
                <a:cubicBezTo>
                  <a:pt x="8349343" y="1042374"/>
                  <a:pt x="8288383" y="1027135"/>
                  <a:pt x="8164286" y="1031489"/>
                </a:cubicBezTo>
                <a:cubicBezTo>
                  <a:pt x="8040189" y="1035843"/>
                  <a:pt x="7822475" y="1020603"/>
                  <a:pt x="7641772" y="1018426"/>
                </a:cubicBezTo>
                <a:cubicBezTo>
                  <a:pt x="7461069" y="1016249"/>
                  <a:pt x="7080069" y="1018426"/>
                  <a:pt x="7080069" y="1018426"/>
                </a:cubicBezTo>
                <a:lnTo>
                  <a:pt x="6453052" y="1018426"/>
                </a:lnTo>
                <a:lnTo>
                  <a:pt x="5852160" y="1018426"/>
                </a:lnTo>
                <a:lnTo>
                  <a:pt x="4728754" y="1005363"/>
                </a:lnTo>
                <a:lnTo>
                  <a:pt x="3958046" y="1005363"/>
                </a:lnTo>
                <a:cubicBezTo>
                  <a:pt x="3720738" y="1001009"/>
                  <a:pt x="3304903" y="979237"/>
                  <a:pt x="3304903" y="979237"/>
                </a:cubicBezTo>
                <a:lnTo>
                  <a:pt x="2481943" y="992300"/>
                </a:lnTo>
                <a:cubicBezTo>
                  <a:pt x="2222863" y="998832"/>
                  <a:pt x="1972491" y="1016249"/>
                  <a:pt x="1750423" y="1018426"/>
                </a:cubicBezTo>
                <a:cubicBezTo>
                  <a:pt x="1528355" y="1020603"/>
                  <a:pt x="1365069" y="1001009"/>
                  <a:pt x="1149532" y="1005363"/>
                </a:cubicBezTo>
                <a:cubicBezTo>
                  <a:pt x="933995" y="1009717"/>
                  <a:pt x="650966" y="1044551"/>
                  <a:pt x="457200" y="1044551"/>
                </a:cubicBezTo>
                <a:cubicBezTo>
                  <a:pt x="263434" y="1044551"/>
                  <a:pt x="0" y="1042374"/>
                  <a:pt x="0" y="1018426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 flipH="1">
            <a:off x="-65323" y="5625738"/>
            <a:ext cx="9017601" cy="1297577"/>
          </a:xfrm>
          <a:custGeom>
            <a:avLst/>
            <a:gdLst>
              <a:gd name="connsiteX0" fmla="*/ 0 w 9017601"/>
              <a:gd name="connsiteY0" fmla="*/ 1258389 h 1297577"/>
              <a:gd name="connsiteX1" fmla="*/ 78377 w 9017601"/>
              <a:gd name="connsiteY1" fmla="*/ 1127760 h 1297577"/>
              <a:gd name="connsiteX2" fmla="*/ 300445 w 9017601"/>
              <a:gd name="connsiteY2" fmla="*/ 971006 h 1297577"/>
              <a:gd name="connsiteX3" fmla="*/ 431074 w 9017601"/>
              <a:gd name="connsiteY3" fmla="*/ 892629 h 1297577"/>
              <a:gd name="connsiteX4" fmla="*/ 574765 w 9017601"/>
              <a:gd name="connsiteY4" fmla="*/ 866503 h 1297577"/>
              <a:gd name="connsiteX5" fmla="*/ 744582 w 9017601"/>
              <a:gd name="connsiteY5" fmla="*/ 840377 h 1297577"/>
              <a:gd name="connsiteX6" fmla="*/ 927462 w 9017601"/>
              <a:gd name="connsiteY6" fmla="*/ 853440 h 1297577"/>
              <a:gd name="connsiteX7" fmla="*/ 1071154 w 9017601"/>
              <a:gd name="connsiteY7" fmla="*/ 892629 h 1297577"/>
              <a:gd name="connsiteX8" fmla="*/ 1280160 w 9017601"/>
              <a:gd name="connsiteY8" fmla="*/ 918754 h 1297577"/>
              <a:gd name="connsiteX9" fmla="*/ 1410788 w 9017601"/>
              <a:gd name="connsiteY9" fmla="*/ 918754 h 1297577"/>
              <a:gd name="connsiteX10" fmla="*/ 1593668 w 9017601"/>
              <a:gd name="connsiteY10" fmla="*/ 853440 h 1297577"/>
              <a:gd name="connsiteX11" fmla="*/ 1698171 w 9017601"/>
              <a:gd name="connsiteY11" fmla="*/ 748937 h 1297577"/>
              <a:gd name="connsiteX12" fmla="*/ 1854925 w 9017601"/>
              <a:gd name="connsiteY12" fmla="*/ 670560 h 1297577"/>
              <a:gd name="connsiteX13" fmla="*/ 1998617 w 9017601"/>
              <a:gd name="connsiteY13" fmla="*/ 670560 h 1297577"/>
              <a:gd name="connsiteX14" fmla="*/ 2155371 w 9017601"/>
              <a:gd name="connsiteY14" fmla="*/ 657497 h 1297577"/>
              <a:gd name="connsiteX15" fmla="*/ 2299062 w 9017601"/>
              <a:gd name="connsiteY15" fmla="*/ 709749 h 1297577"/>
              <a:gd name="connsiteX16" fmla="*/ 2390502 w 9017601"/>
              <a:gd name="connsiteY16" fmla="*/ 775063 h 1297577"/>
              <a:gd name="connsiteX17" fmla="*/ 2547257 w 9017601"/>
              <a:gd name="connsiteY17" fmla="*/ 814252 h 1297577"/>
              <a:gd name="connsiteX18" fmla="*/ 2651760 w 9017601"/>
              <a:gd name="connsiteY18" fmla="*/ 814252 h 1297577"/>
              <a:gd name="connsiteX19" fmla="*/ 2743200 w 9017601"/>
              <a:gd name="connsiteY19" fmla="*/ 788126 h 1297577"/>
              <a:gd name="connsiteX20" fmla="*/ 2860765 w 9017601"/>
              <a:gd name="connsiteY20" fmla="*/ 722812 h 1297577"/>
              <a:gd name="connsiteX21" fmla="*/ 2965268 w 9017601"/>
              <a:gd name="connsiteY21" fmla="*/ 644434 h 1297577"/>
              <a:gd name="connsiteX22" fmla="*/ 3017520 w 9017601"/>
              <a:gd name="connsiteY22" fmla="*/ 566057 h 1297577"/>
              <a:gd name="connsiteX23" fmla="*/ 3135085 w 9017601"/>
              <a:gd name="connsiteY23" fmla="*/ 513806 h 1297577"/>
              <a:gd name="connsiteX24" fmla="*/ 3252651 w 9017601"/>
              <a:gd name="connsiteY24" fmla="*/ 474617 h 1297577"/>
              <a:gd name="connsiteX25" fmla="*/ 3435531 w 9017601"/>
              <a:gd name="connsiteY25" fmla="*/ 461554 h 1297577"/>
              <a:gd name="connsiteX26" fmla="*/ 3592285 w 9017601"/>
              <a:gd name="connsiteY26" fmla="*/ 461554 h 1297577"/>
              <a:gd name="connsiteX27" fmla="*/ 3762102 w 9017601"/>
              <a:gd name="connsiteY27" fmla="*/ 461554 h 1297577"/>
              <a:gd name="connsiteX28" fmla="*/ 3892731 w 9017601"/>
              <a:gd name="connsiteY28" fmla="*/ 500743 h 1297577"/>
              <a:gd name="connsiteX29" fmla="*/ 4023360 w 9017601"/>
              <a:gd name="connsiteY29" fmla="*/ 539932 h 1297577"/>
              <a:gd name="connsiteX30" fmla="*/ 4114800 w 9017601"/>
              <a:gd name="connsiteY30" fmla="*/ 500743 h 1297577"/>
              <a:gd name="connsiteX31" fmla="*/ 4219302 w 9017601"/>
              <a:gd name="connsiteY31" fmla="*/ 383177 h 1297577"/>
              <a:gd name="connsiteX32" fmla="*/ 4389120 w 9017601"/>
              <a:gd name="connsiteY32" fmla="*/ 343989 h 1297577"/>
              <a:gd name="connsiteX33" fmla="*/ 4493622 w 9017601"/>
              <a:gd name="connsiteY33" fmla="*/ 357052 h 1297577"/>
              <a:gd name="connsiteX34" fmla="*/ 4624251 w 9017601"/>
              <a:gd name="connsiteY34" fmla="*/ 422366 h 1297577"/>
              <a:gd name="connsiteX35" fmla="*/ 4754880 w 9017601"/>
              <a:gd name="connsiteY35" fmla="*/ 474617 h 1297577"/>
              <a:gd name="connsiteX36" fmla="*/ 4846320 w 9017601"/>
              <a:gd name="connsiteY36" fmla="*/ 513806 h 1297577"/>
              <a:gd name="connsiteX37" fmla="*/ 4976948 w 9017601"/>
              <a:gd name="connsiteY37" fmla="*/ 526869 h 1297577"/>
              <a:gd name="connsiteX38" fmla="*/ 5120640 w 9017601"/>
              <a:gd name="connsiteY38" fmla="*/ 422366 h 1297577"/>
              <a:gd name="connsiteX39" fmla="*/ 5251268 w 9017601"/>
              <a:gd name="connsiteY39" fmla="*/ 343989 h 1297577"/>
              <a:gd name="connsiteX40" fmla="*/ 5394960 w 9017601"/>
              <a:gd name="connsiteY40" fmla="*/ 304800 h 1297577"/>
              <a:gd name="connsiteX41" fmla="*/ 5473337 w 9017601"/>
              <a:gd name="connsiteY41" fmla="*/ 291737 h 1297577"/>
              <a:gd name="connsiteX42" fmla="*/ 5577840 w 9017601"/>
              <a:gd name="connsiteY42" fmla="*/ 330926 h 1297577"/>
              <a:gd name="connsiteX43" fmla="*/ 5669280 w 9017601"/>
              <a:gd name="connsiteY43" fmla="*/ 370114 h 1297577"/>
              <a:gd name="connsiteX44" fmla="*/ 5812971 w 9017601"/>
              <a:gd name="connsiteY44" fmla="*/ 396240 h 1297577"/>
              <a:gd name="connsiteX45" fmla="*/ 5930537 w 9017601"/>
              <a:gd name="connsiteY45" fmla="*/ 409303 h 1297577"/>
              <a:gd name="connsiteX46" fmla="*/ 6008914 w 9017601"/>
              <a:gd name="connsiteY46" fmla="*/ 357052 h 1297577"/>
              <a:gd name="connsiteX47" fmla="*/ 6126480 w 9017601"/>
              <a:gd name="connsiteY47" fmla="*/ 265612 h 1297577"/>
              <a:gd name="connsiteX48" fmla="*/ 6230982 w 9017601"/>
              <a:gd name="connsiteY48" fmla="*/ 200297 h 1297577"/>
              <a:gd name="connsiteX49" fmla="*/ 6322422 w 9017601"/>
              <a:gd name="connsiteY49" fmla="*/ 174172 h 1297577"/>
              <a:gd name="connsiteX50" fmla="*/ 6531428 w 9017601"/>
              <a:gd name="connsiteY50" fmla="*/ 148046 h 1297577"/>
              <a:gd name="connsiteX51" fmla="*/ 6531428 w 9017601"/>
              <a:gd name="connsiteY51" fmla="*/ 148046 h 1297577"/>
              <a:gd name="connsiteX52" fmla="*/ 6622868 w 9017601"/>
              <a:gd name="connsiteY52" fmla="*/ 187234 h 1297577"/>
              <a:gd name="connsiteX53" fmla="*/ 6662057 w 9017601"/>
              <a:gd name="connsiteY53" fmla="*/ 200297 h 1297577"/>
              <a:gd name="connsiteX54" fmla="*/ 6740434 w 9017601"/>
              <a:gd name="connsiteY54" fmla="*/ 148046 h 1297577"/>
              <a:gd name="connsiteX55" fmla="*/ 6831874 w 9017601"/>
              <a:gd name="connsiteY55" fmla="*/ 121920 h 1297577"/>
              <a:gd name="connsiteX56" fmla="*/ 6910251 w 9017601"/>
              <a:gd name="connsiteY56" fmla="*/ 82732 h 1297577"/>
              <a:gd name="connsiteX57" fmla="*/ 7027817 w 9017601"/>
              <a:gd name="connsiteY57" fmla="*/ 82732 h 1297577"/>
              <a:gd name="connsiteX58" fmla="*/ 7132320 w 9017601"/>
              <a:gd name="connsiteY58" fmla="*/ 121920 h 1297577"/>
              <a:gd name="connsiteX59" fmla="*/ 7249885 w 9017601"/>
              <a:gd name="connsiteY59" fmla="*/ 213360 h 1297577"/>
              <a:gd name="connsiteX60" fmla="*/ 7537268 w 9017601"/>
              <a:gd name="connsiteY60" fmla="*/ 226423 h 1297577"/>
              <a:gd name="connsiteX61" fmla="*/ 7680960 w 9017601"/>
              <a:gd name="connsiteY61" fmla="*/ 200297 h 1297577"/>
              <a:gd name="connsiteX62" fmla="*/ 7785462 w 9017601"/>
              <a:gd name="connsiteY62" fmla="*/ 161109 h 1297577"/>
              <a:gd name="connsiteX63" fmla="*/ 7889965 w 9017601"/>
              <a:gd name="connsiteY63" fmla="*/ 134983 h 1297577"/>
              <a:gd name="connsiteX64" fmla="*/ 8059782 w 9017601"/>
              <a:gd name="connsiteY64" fmla="*/ 82732 h 1297577"/>
              <a:gd name="connsiteX65" fmla="*/ 8216537 w 9017601"/>
              <a:gd name="connsiteY65" fmla="*/ 82732 h 1297577"/>
              <a:gd name="connsiteX66" fmla="*/ 8360228 w 9017601"/>
              <a:gd name="connsiteY66" fmla="*/ 82732 h 1297577"/>
              <a:gd name="connsiteX67" fmla="*/ 8477794 w 9017601"/>
              <a:gd name="connsiteY67" fmla="*/ 121920 h 1297577"/>
              <a:gd name="connsiteX68" fmla="*/ 8569234 w 9017601"/>
              <a:gd name="connsiteY68" fmla="*/ 69669 h 1297577"/>
              <a:gd name="connsiteX69" fmla="*/ 8739051 w 9017601"/>
              <a:gd name="connsiteY69" fmla="*/ 17417 h 1297577"/>
              <a:gd name="connsiteX70" fmla="*/ 8869680 w 9017601"/>
              <a:gd name="connsiteY70" fmla="*/ 17417 h 1297577"/>
              <a:gd name="connsiteX71" fmla="*/ 9000308 w 9017601"/>
              <a:gd name="connsiteY71" fmla="*/ 17417 h 1297577"/>
              <a:gd name="connsiteX72" fmla="*/ 9013371 w 9017601"/>
              <a:gd name="connsiteY72" fmla="*/ 252549 h 1297577"/>
              <a:gd name="connsiteX73" fmla="*/ 8974182 w 9017601"/>
              <a:gd name="connsiteY73" fmla="*/ 357052 h 1297577"/>
              <a:gd name="connsiteX74" fmla="*/ 8765177 w 9017601"/>
              <a:gd name="connsiteY74" fmla="*/ 343989 h 1297577"/>
              <a:gd name="connsiteX75" fmla="*/ 8477794 w 9017601"/>
              <a:gd name="connsiteY75" fmla="*/ 343989 h 1297577"/>
              <a:gd name="connsiteX76" fmla="*/ 8203474 w 9017601"/>
              <a:gd name="connsiteY76" fmla="*/ 330926 h 1297577"/>
              <a:gd name="connsiteX77" fmla="*/ 7916091 w 9017601"/>
              <a:gd name="connsiteY77" fmla="*/ 317863 h 1297577"/>
              <a:gd name="connsiteX78" fmla="*/ 7654834 w 9017601"/>
              <a:gd name="connsiteY78" fmla="*/ 317863 h 1297577"/>
              <a:gd name="connsiteX79" fmla="*/ 7302137 w 9017601"/>
              <a:gd name="connsiteY79" fmla="*/ 330926 h 1297577"/>
              <a:gd name="connsiteX80" fmla="*/ 7027817 w 9017601"/>
              <a:gd name="connsiteY80" fmla="*/ 370114 h 1297577"/>
              <a:gd name="connsiteX81" fmla="*/ 6675120 w 9017601"/>
              <a:gd name="connsiteY81" fmla="*/ 383177 h 1297577"/>
              <a:gd name="connsiteX82" fmla="*/ 6387737 w 9017601"/>
              <a:gd name="connsiteY82" fmla="*/ 396240 h 1297577"/>
              <a:gd name="connsiteX83" fmla="*/ 6152605 w 9017601"/>
              <a:gd name="connsiteY83" fmla="*/ 435429 h 1297577"/>
              <a:gd name="connsiteX84" fmla="*/ 5956662 w 9017601"/>
              <a:gd name="connsiteY84" fmla="*/ 448492 h 1297577"/>
              <a:gd name="connsiteX85" fmla="*/ 5669280 w 9017601"/>
              <a:gd name="connsiteY85" fmla="*/ 461554 h 1297577"/>
              <a:gd name="connsiteX86" fmla="*/ 5394960 w 9017601"/>
              <a:gd name="connsiteY86" fmla="*/ 513806 h 1297577"/>
              <a:gd name="connsiteX87" fmla="*/ 5107577 w 9017601"/>
              <a:gd name="connsiteY87" fmla="*/ 539932 h 1297577"/>
              <a:gd name="connsiteX88" fmla="*/ 4781005 w 9017601"/>
              <a:gd name="connsiteY88" fmla="*/ 592183 h 1297577"/>
              <a:gd name="connsiteX89" fmla="*/ 4545874 w 9017601"/>
              <a:gd name="connsiteY89" fmla="*/ 631372 h 1297577"/>
              <a:gd name="connsiteX90" fmla="*/ 4349931 w 9017601"/>
              <a:gd name="connsiteY90" fmla="*/ 670560 h 1297577"/>
              <a:gd name="connsiteX91" fmla="*/ 4023360 w 9017601"/>
              <a:gd name="connsiteY91" fmla="*/ 696686 h 1297577"/>
              <a:gd name="connsiteX92" fmla="*/ 3670662 w 9017601"/>
              <a:gd name="connsiteY92" fmla="*/ 722812 h 1297577"/>
              <a:gd name="connsiteX93" fmla="*/ 3357154 w 9017601"/>
              <a:gd name="connsiteY93" fmla="*/ 788126 h 1297577"/>
              <a:gd name="connsiteX94" fmla="*/ 3017520 w 9017601"/>
              <a:gd name="connsiteY94" fmla="*/ 853440 h 1297577"/>
              <a:gd name="connsiteX95" fmla="*/ 2704011 w 9017601"/>
              <a:gd name="connsiteY95" fmla="*/ 918754 h 1297577"/>
              <a:gd name="connsiteX96" fmla="*/ 2416628 w 9017601"/>
              <a:gd name="connsiteY96" fmla="*/ 971006 h 1297577"/>
              <a:gd name="connsiteX97" fmla="*/ 2116182 w 9017601"/>
              <a:gd name="connsiteY97" fmla="*/ 1036320 h 1297577"/>
              <a:gd name="connsiteX98" fmla="*/ 1867988 w 9017601"/>
              <a:gd name="connsiteY98" fmla="*/ 1101634 h 1297577"/>
              <a:gd name="connsiteX99" fmla="*/ 1632857 w 9017601"/>
              <a:gd name="connsiteY99" fmla="*/ 1140823 h 1297577"/>
              <a:gd name="connsiteX100" fmla="*/ 1463040 w 9017601"/>
              <a:gd name="connsiteY100" fmla="*/ 1219200 h 1297577"/>
              <a:gd name="connsiteX101" fmla="*/ 1332411 w 9017601"/>
              <a:gd name="connsiteY101" fmla="*/ 1284514 h 1297577"/>
              <a:gd name="connsiteX102" fmla="*/ 1058091 w 9017601"/>
              <a:gd name="connsiteY102" fmla="*/ 1297577 h 1297577"/>
              <a:gd name="connsiteX103" fmla="*/ 770708 w 9017601"/>
              <a:gd name="connsiteY103" fmla="*/ 1284514 h 1297577"/>
              <a:gd name="connsiteX104" fmla="*/ 509451 w 9017601"/>
              <a:gd name="connsiteY104" fmla="*/ 1284514 h 1297577"/>
              <a:gd name="connsiteX105" fmla="*/ 65314 w 9017601"/>
              <a:gd name="connsiteY105" fmla="*/ 1297577 h 1297577"/>
              <a:gd name="connsiteX106" fmla="*/ 65314 w 9017601"/>
              <a:gd name="connsiteY106" fmla="*/ 1297577 h 1297577"/>
              <a:gd name="connsiteX107" fmla="*/ 0 w 9017601"/>
              <a:gd name="connsiteY107" fmla="*/ 1258389 h 1297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017601" h="1297577">
                <a:moveTo>
                  <a:pt x="0" y="1258389"/>
                </a:moveTo>
                <a:cubicBezTo>
                  <a:pt x="14151" y="1217023"/>
                  <a:pt x="28303" y="1175657"/>
                  <a:pt x="78377" y="1127760"/>
                </a:cubicBezTo>
                <a:cubicBezTo>
                  <a:pt x="128451" y="1079863"/>
                  <a:pt x="241662" y="1010194"/>
                  <a:pt x="300445" y="971006"/>
                </a:cubicBezTo>
                <a:cubicBezTo>
                  <a:pt x="359228" y="931818"/>
                  <a:pt x="385354" y="910046"/>
                  <a:pt x="431074" y="892629"/>
                </a:cubicBezTo>
                <a:cubicBezTo>
                  <a:pt x="476794" y="875212"/>
                  <a:pt x="522514" y="875212"/>
                  <a:pt x="574765" y="866503"/>
                </a:cubicBezTo>
                <a:cubicBezTo>
                  <a:pt x="627016" y="857794"/>
                  <a:pt x="685799" y="842554"/>
                  <a:pt x="744582" y="840377"/>
                </a:cubicBezTo>
                <a:cubicBezTo>
                  <a:pt x="803365" y="838200"/>
                  <a:pt x="873033" y="844731"/>
                  <a:pt x="927462" y="853440"/>
                </a:cubicBezTo>
                <a:cubicBezTo>
                  <a:pt x="981891" y="862149"/>
                  <a:pt x="1012371" y="881743"/>
                  <a:pt x="1071154" y="892629"/>
                </a:cubicBezTo>
                <a:cubicBezTo>
                  <a:pt x="1129937" y="903515"/>
                  <a:pt x="1223554" y="914400"/>
                  <a:pt x="1280160" y="918754"/>
                </a:cubicBezTo>
                <a:cubicBezTo>
                  <a:pt x="1336766" y="923108"/>
                  <a:pt x="1358537" y="929640"/>
                  <a:pt x="1410788" y="918754"/>
                </a:cubicBezTo>
                <a:cubicBezTo>
                  <a:pt x="1463039" y="907868"/>
                  <a:pt x="1545771" y="881743"/>
                  <a:pt x="1593668" y="853440"/>
                </a:cubicBezTo>
                <a:cubicBezTo>
                  <a:pt x="1641565" y="825137"/>
                  <a:pt x="1654628" y="779417"/>
                  <a:pt x="1698171" y="748937"/>
                </a:cubicBezTo>
                <a:cubicBezTo>
                  <a:pt x="1741714" y="718457"/>
                  <a:pt x="1804851" y="683623"/>
                  <a:pt x="1854925" y="670560"/>
                </a:cubicBezTo>
                <a:cubicBezTo>
                  <a:pt x="1904999" y="657497"/>
                  <a:pt x="1948543" y="672737"/>
                  <a:pt x="1998617" y="670560"/>
                </a:cubicBezTo>
                <a:cubicBezTo>
                  <a:pt x="2048691" y="668383"/>
                  <a:pt x="2105297" y="650965"/>
                  <a:pt x="2155371" y="657497"/>
                </a:cubicBezTo>
                <a:cubicBezTo>
                  <a:pt x="2205445" y="664029"/>
                  <a:pt x="2259874" y="690155"/>
                  <a:pt x="2299062" y="709749"/>
                </a:cubicBezTo>
                <a:cubicBezTo>
                  <a:pt x="2338250" y="729343"/>
                  <a:pt x="2349136" y="757646"/>
                  <a:pt x="2390502" y="775063"/>
                </a:cubicBezTo>
                <a:cubicBezTo>
                  <a:pt x="2431868" y="792480"/>
                  <a:pt x="2503714" y="807721"/>
                  <a:pt x="2547257" y="814252"/>
                </a:cubicBezTo>
                <a:cubicBezTo>
                  <a:pt x="2590800" y="820783"/>
                  <a:pt x="2619103" y="818606"/>
                  <a:pt x="2651760" y="814252"/>
                </a:cubicBezTo>
                <a:cubicBezTo>
                  <a:pt x="2684417" y="809898"/>
                  <a:pt x="2708366" y="803366"/>
                  <a:pt x="2743200" y="788126"/>
                </a:cubicBezTo>
                <a:cubicBezTo>
                  <a:pt x="2778034" y="772886"/>
                  <a:pt x="2823754" y="746761"/>
                  <a:pt x="2860765" y="722812"/>
                </a:cubicBezTo>
                <a:cubicBezTo>
                  <a:pt x="2897776" y="698863"/>
                  <a:pt x="2939142" y="670560"/>
                  <a:pt x="2965268" y="644434"/>
                </a:cubicBezTo>
                <a:cubicBezTo>
                  <a:pt x="2991394" y="618308"/>
                  <a:pt x="2989217" y="587828"/>
                  <a:pt x="3017520" y="566057"/>
                </a:cubicBezTo>
                <a:cubicBezTo>
                  <a:pt x="3045823" y="544286"/>
                  <a:pt x="3095897" y="529046"/>
                  <a:pt x="3135085" y="513806"/>
                </a:cubicBezTo>
                <a:cubicBezTo>
                  <a:pt x="3174274" y="498566"/>
                  <a:pt x="3202577" y="483326"/>
                  <a:pt x="3252651" y="474617"/>
                </a:cubicBezTo>
                <a:cubicBezTo>
                  <a:pt x="3302725" y="465908"/>
                  <a:pt x="3378925" y="463731"/>
                  <a:pt x="3435531" y="461554"/>
                </a:cubicBezTo>
                <a:cubicBezTo>
                  <a:pt x="3492137" y="459377"/>
                  <a:pt x="3592285" y="461554"/>
                  <a:pt x="3592285" y="461554"/>
                </a:cubicBezTo>
                <a:cubicBezTo>
                  <a:pt x="3646713" y="461554"/>
                  <a:pt x="3712028" y="455022"/>
                  <a:pt x="3762102" y="461554"/>
                </a:cubicBezTo>
                <a:cubicBezTo>
                  <a:pt x="3812176" y="468086"/>
                  <a:pt x="3892731" y="500743"/>
                  <a:pt x="3892731" y="500743"/>
                </a:cubicBezTo>
                <a:cubicBezTo>
                  <a:pt x="3936274" y="513806"/>
                  <a:pt x="3986349" y="539932"/>
                  <a:pt x="4023360" y="539932"/>
                </a:cubicBezTo>
                <a:cubicBezTo>
                  <a:pt x="4060371" y="539932"/>
                  <a:pt x="4082143" y="526869"/>
                  <a:pt x="4114800" y="500743"/>
                </a:cubicBezTo>
                <a:cubicBezTo>
                  <a:pt x="4147457" y="474617"/>
                  <a:pt x="4173582" y="409303"/>
                  <a:pt x="4219302" y="383177"/>
                </a:cubicBezTo>
                <a:cubicBezTo>
                  <a:pt x="4265022" y="357051"/>
                  <a:pt x="4343400" y="348343"/>
                  <a:pt x="4389120" y="343989"/>
                </a:cubicBezTo>
                <a:cubicBezTo>
                  <a:pt x="4434840" y="339635"/>
                  <a:pt x="4454434" y="343989"/>
                  <a:pt x="4493622" y="357052"/>
                </a:cubicBezTo>
                <a:cubicBezTo>
                  <a:pt x="4532810" y="370115"/>
                  <a:pt x="4580708" y="402772"/>
                  <a:pt x="4624251" y="422366"/>
                </a:cubicBezTo>
                <a:cubicBezTo>
                  <a:pt x="4667794" y="441960"/>
                  <a:pt x="4717869" y="459377"/>
                  <a:pt x="4754880" y="474617"/>
                </a:cubicBezTo>
                <a:cubicBezTo>
                  <a:pt x="4791891" y="489857"/>
                  <a:pt x="4809309" y="505097"/>
                  <a:pt x="4846320" y="513806"/>
                </a:cubicBezTo>
                <a:cubicBezTo>
                  <a:pt x="4883331" y="522515"/>
                  <a:pt x="4931228" y="542109"/>
                  <a:pt x="4976948" y="526869"/>
                </a:cubicBezTo>
                <a:cubicBezTo>
                  <a:pt x="5022668" y="511629"/>
                  <a:pt x="5074920" y="452846"/>
                  <a:pt x="5120640" y="422366"/>
                </a:cubicBezTo>
                <a:cubicBezTo>
                  <a:pt x="5166360" y="391886"/>
                  <a:pt x="5205548" y="363583"/>
                  <a:pt x="5251268" y="343989"/>
                </a:cubicBezTo>
                <a:cubicBezTo>
                  <a:pt x="5296988" y="324395"/>
                  <a:pt x="5357949" y="313509"/>
                  <a:pt x="5394960" y="304800"/>
                </a:cubicBezTo>
                <a:cubicBezTo>
                  <a:pt x="5431972" y="296091"/>
                  <a:pt x="5442857" y="287383"/>
                  <a:pt x="5473337" y="291737"/>
                </a:cubicBezTo>
                <a:cubicBezTo>
                  <a:pt x="5503817" y="296091"/>
                  <a:pt x="5545183" y="317863"/>
                  <a:pt x="5577840" y="330926"/>
                </a:cubicBezTo>
                <a:cubicBezTo>
                  <a:pt x="5610497" y="343989"/>
                  <a:pt x="5630092" y="359228"/>
                  <a:pt x="5669280" y="370114"/>
                </a:cubicBezTo>
                <a:cubicBezTo>
                  <a:pt x="5708468" y="381000"/>
                  <a:pt x="5769428" y="389709"/>
                  <a:pt x="5812971" y="396240"/>
                </a:cubicBezTo>
                <a:cubicBezTo>
                  <a:pt x="5856514" y="402771"/>
                  <a:pt x="5897880" y="415834"/>
                  <a:pt x="5930537" y="409303"/>
                </a:cubicBezTo>
                <a:cubicBezTo>
                  <a:pt x="5963194" y="402772"/>
                  <a:pt x="5976257" y="381001"/>
                  <a:pt x="6008914" y="357052"/>
                </a:cubicBezTo>
                <a:cubicBezTo>
                  <a:pt x="6041571" y="333103"/>
                  <a:pt x="6089469" y="291738"/>
                  <a:pt x="6126480" y="265612"/>
                </a:cubicBezTo>
                <a:cubicBezTo>
                  <a:pt x="6163491" y="239486"/>
                  <a:pt x="6198325" y="215537"/>
                  <a:pt x="6230982" y="200297"/>
                </a:cubicBezTo>
                <a:cubicBezTo>
                  <a:pt x="6263639" y="185057"/>
                  <a:pt x="6272348" y="182880"/>
                  <a:pt x="6322422" y="174172"/>
                </a:cubicBezTo>
                <a:cubicBezTo>
                  <a:pt x="6372496" y="165463"/>
                  <a:pt x="6531428" y="148046"/>
                  <a:pt x="6531428" y="148046"/>
                </a:cubicBezTo>
                <a:lnTo>
                  <a:pt x="6531428" y="148046"/>
                </a:lnTo>
                <a:lnTo>
                  <a:pt x="6622868" y="187234"/>
                </a:lnTo>
                <a:cubicBezTo>
                  <a:pt x="6644640" y="195942"/>
                  <a:pt x="6642463" y="206828"/>
                  <a:pt x="6662057" y="200297"/>
                </a:cubicBezTo>
                <a:cubicBezTo>
                  <a:pt x="6681651" y="193766"/>
                  <a:pt x="6712131" y="161109"/>
                  <a:pt x="6740434" y="148046"/>
                </a:cubicBezTo>
                <a:cubicBezTo>
                  <a:pt x="6768737" y="134983"/>
                  <a:pt x="6803571" y="132806"/>
                  <a:pt x="6831874" y="121920"/>
                </a:cubicBezTo>
                <a:cubicBezTo>
                  <a:pt x="6860177" y="111034"/>
                  <a:pt x="6877594" y="89263"/>
                  <a:pt x="6910251" y="82732"/>
                </a:cubicBezTo>
                <a:cubicBezTo>
                  <a:pt x="6942908" y="76201"/>
                  <a:pt x="6990806" y="76201"/>
                  <a:pt x="7027817" y="82732"/>
                </a:cubicBezTo>
                <a:cubicBezTo>
                  <a:pt x="7064828" y="89263"/>
                  <a:pt x="7095309" y="100149"/>
                  <a:pt x="7132320" y="121920"/>
                </a:cubicBezTo>
                <a:cubicBezTo>
                  <a:pt x="7169331" y="143691"/>
                  <a:pt x="7182394" y="195943"/>
                  <a:pt x="7249885" y="213360"/>
                </a:cubicBezTo>
                <a:cubicBezTo>
                  <a:pt x="7317376" y="230777"/>
                  <a:pt x="7465422" y="228600"/>
                  <a:pt x="7537268" y="226423"/>
                </a:cubicBezTo>
                <a:cubicBezTo>
                  <a:pt x="7609114" y="224246"/>
                  <a:pt x="7639594" y="211183"/>
                  <a:pt x="7680960" y="200297"/>
                </a:cubicBezTo>
                <a:cubicBezTo>
                  <a:pt x="7722326" y="189411"/>
                  <a:pt x="7750628" y="171995"/>
                  <a:pt x="7785462" y="161109"/>
                </a:cubicBezTo>
                <a:cubicBezTo>
                  <a:pt x="7820296" y="150223"/>
                  <a:pt x="7844245" y="148046"/>
                  <a:pt x="7889965" y="134983"/>
                </a:cubicBezTo>
                <a:cubicBezTo>
                  <a:pt x="7935685" y="121920"/>
                  <a:pt x="8005353" y="91440"/>
                  <a:pt x="8059782" y="82732"/>
                </a:cubicBezTo>
                <a:cubicBezTo>
                  <a:pt x="8114211" y="74024"/>
                  <a:pt x="8216537" y="82732"/>
                  <a:pt x="8216537" y="82732"/>
                </a:cubicBezTo>
                <a:cubicBezTo>
                  <a:pt x="8266611" y="82732"/>
                  <a:pt x="8316685" y="76201"/>
                  <a:pt x="8360228" y="82732"/>
                </a:cubicBezTo>
                <a:cubicBezTo>
                  <a:pt x="8403771" y="89263"/>
                  <a:pt x="8442960" y="124097"/>
                  <a:pt x="8477794" y="121920"/>
                </a:cubicBezTo>
                <a:cubicBezTo>
                  <a:pt x="8512628" y="119743"/>
                  <a:pt x="8525691" y="87086"/>
                  <a:pt x="8569234" y="69669"/>
                </a:cubicBezTo>
                <a:cubicBezTo>
                  <a:pt x="8612777" y="52252"/>
                  <a:pt x="8688977" y="26126"/>
                  <a:pt x="8739051" y="17417"/>
                </a:cubicBezTo>
                <a:cubicBezTo>
                  <a:pt x="8789125" y="8708"/>
                  <a:pt x="8869680" y="17417"/>
                  <a:pt x="8869680" y="17417"/>
                </a:cubicBezTo>
                <a:cubicBezTo>
                  <a:pt x="8913223" y="17417"/>
                  <a:pt x="8976360" y="-21772"/>
                  <a:pt x="9000308" y="17417"/>
                </a:cubicBezTo>
                <a:cubicBezTo>
                  <a:pt x="9024256" y="56606"/>
                  <a:pt x="9017725" y="195943"/>
                  <a:pt x="9013371" y="252549"/>
                </a:cubicBezTo>
                <a:cubicBezTo>
                  <a:pt x="9009017" y="309155"/>
                  <a:pt x="9015548" y="341812"/>
                  <a:pt x="8974182" y="357052"/>
                </a:cubicBezTo>
                <a:cubicBezTo>
                  <a:pt x="8932816" y="372292"/>
                  <a:pt x="8847908" y="346166"/>
                  <a:pt x="8765177" y="343989"/>
                </a:cubicBezTo>
                <a:cubicBezTo>
                  <a:pt x="8682446" y="341812"/>
                  <a:pt x="8571411" y="346166"/>
                  <a:pt x="8477794" y="343989"/>
                </a:cubicBezTo>
                <a:cubicBezTo>
                  <a:pt x="8384177" y="341812"/>
                  <a:pt x="8203474" y="330926"/>
                  <a:pt x="8203474" y="330926"/>
                </a:cubicBezTo>
                <a:cubicBezTo>
                  <a:pt x="8109857" y="326572"/>
                  <a:pt x="8007531" y="320040"/>
                  <a:pt x="7916091" y="317863"/>
                </a:cubicBezTo>
                <a:cubicBezTo>
                  <a:pt x="7824651" y="315686"/>
                  <a:pt x="7757160" y="315686"/>
                  <a:pt x="7654834" y="317863"/>
                </a:cubicBezTo>
                <a:cubicBezTo>
                  <a:pt x="7552508" y="320040"/>
                  <a:pt x="7406640" y="322218"/>
                  <a:pt x="7302137" y="330926"/>
                </a:cubicBezTo>
                <a:cubicBezTo>
                  <a:pt x="7197634" y="339634"/>
                  <a:pt x="7132320" y="361406"/>
                  <a:pt x="7027817" y="370114"/>
                </a:cubicBezTo>
                <a:cubicBezTo>
                  <a:pt x="6923314" y="378822"/>
                  <a:pt x="6675120" y="383177"/>
                  <a:pt x="6675120" y="383177"/>
                </a:cubicBezTo>
                <a:cubicBezTo>
                  <a:pt x="6568440" y="387531"/>
                  <a:pt x="6474823" y="387531"/>
                  <a:pt x="6387737" y="396240"/>
                </a:cubicBezTo>
                <a:cubicBezTo>
                  <a:pt x="6300651" y="404949"/>
                  <a:pt x="6224451" y="426720"/>
                  <a:pt x="6152605" y="435429"/>
                </a:cubicBezTo>
                <a:cubicBezTo>
                  <a:pt x="6080759" y="444138"/>
                  <a:pt x="5956662" y="448492"/>
                  <a:pt x="5956662" y="448492"/>
                </a:cubicBezTo>
                <a:cubicBezTo>
                  <a:pt x="5876108" y="452846"/>
                  <a:pt x="5762897" y="450668"/>
                  <a:pt x="5669280" y="461554"/>
                </a:cubicBezTo>
                <a:cubicBezTo>
                  <a:pt x="5575663" y="472440"/>
                  <a:pt x="5488577" y="500743"/>
                  <a:pt x="5394960" y="513806"/>
                </a:cubicBezTo>
                <a:cubicBezTo>
                  <a:pt x="5301343" y="526869"/>
                  <a:pt x="5209903" y="526869"/>
                  <a:pt x="5107577" y="539932"/>
                </a:cubicBezTo>
                <a:cubicBezTo>
                  <a:pt x="5005251" y="552995"/>
                  <a:pt x="4781005" y="592183"/>
                  <a:pt x="4781005" y="592183"/>
                </a:cubicBezTo>
                <a:lnTo>
                  <a:pt x="4545874" y="631372"/>
                </a:lnTo>
                <a:cubicBezTo>
                  <a:pt x="4474028" y="644435"/>
                  <a:pt x="4437017" y="659674"/>
                  <a:pt x="4349931" y="670560"/>
                </a:cubicBezTo>
                <a:cubicBezTo>
                  <a:pt x="4262845" y="681446"/>
                  <a:pt x="4023360" y="696686"/>
                  <a:pt x="4023360" y="696686"/>
                </a:cubicBezTo>
                <a:cubicBezTo>
                  <a:pt x="3910149" y="705395"/>
                  <a:pt x="3781696" y="707572"/>
                  <a:pt x="3670662" y="722812"/>
                </a:cubicBezTo>
                <a:cubicBezTo>
                  <a:pt x="3559628" y="738052"/>
                  <a:pt x="3357154" y="788126"/>
                  <a:pt x="3357154" y="788126"/>
                </a:cubicBezTo>
                <a:lnTo>
                  <a:pt x="3017520" y="853440"/>
                </a:lnTo>
                <a:lnTo>
                  <a:pt x="2704011" y="918754"/>
                </a:lnTo>
                <a:cubicBezTo>
                  <a:pt x="2603862" y="938348"/>
                  <a:pt x="2514600" y="951412"/>
                  <a:pt x="2416628" y="971006"/>
                </a:cubicBezTo>
                <a:cubicBezTo>
                  <a:pt x="2318657" y="990600"/>
                  <a:pt x="2207622" y="1014549"/>
                  <a:pt x="2116182" y="1036320"/>
                </a:cubicBezTo>
                <a:cubicBezTo>
                  <a:pt x="2024742" y="1058091"/>
                  <a:pt x="1948542" y="1084217"/>
                  <a:pt x="1867988" y="1101634"/>
                </a:cubicBezTo>
                <a:cubicBezTo>
                  <a:pt x="1787434" y="1119051"/>
                  <a:pt x="1700348" y="1121229"/>
                  <a:pt x="1632857" y="1140823"/>
                </a:cubicBezTo>
                <a:cubicBezTo>
                  <a:pt x="1565366" y="1160417"/>
                  <a:pt x="1513114" y="1195252"/>
                  <a:pt x="1463040" y="1219200"/>
                </a:cubicBezTo>
                <a:cubicBezTo>
                  <a:pt x="1412966" y="1243148"/>
                  <a:pt x="1399902" y="1271451"/>
                  <a:pt x="1332411" y="1284514"/>
                </a:cubicBezTo>
                <a:cubicBezTo>
                  <a:pt x="1264920" y="1297577"/>
                  <a:pt x="1151708" y="1297577"/>
                  <a:pt x="1058091" y="1297577"/>
                </a:cubicBezTo>
                <a:cubicBezTo>
                  <a:pt x="964474" y="1297577"/>
                  <a:pt x="862148" y="1286691"/>
                  <a:pt x="770708" y="1284514"/>
                </a:cubicBezTo>
                <a:cubicBezTo>
                  <a:pt x="679268" y="1282337"/>
                  <a:pt x="627017" y="1282337"/>
                  <a:pt x="509451" y="1284514"/>
                </a:cubicBezTo>
                <a:cubicBezTo>
                  <a:pt x="391885" y="1286691"/>
                  <a:pt x="65314" y="1297577"/>
                  <a:pt x="65314" y="1297577"/>
                </a:cubicBezTo>
                <a:lnTo>
                  <a:pt x="65314" y="1297577"/>
                </a:lnTo>
                <a:lnTo>
                  <a:pt x="0" y="1258389"/>
                </a:lnTo>
                <a:close/>
              </a:path>
            </a:pathLst>
          </a:custGeom>
          <a:solidFill>
            <a:srgbClr val="380203"/>
          </a:solidFill>
          <a:ln>
            <a:solidFill>
              <a:srgbClr val="3205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7550102" y="5136588"/>
            <a:ext cx="3126672" cy="1865881"/>
          </a:xfrm>
          <a:custGeom>
            <a:avLst/>
            <a:gdLst>
              <a:gd name="connsiteX0" fmla="*/ 392115 w 3126672"/>
              <a:gd name="connsiteY0" fmla="*/ 10178 h 1865881"/>
              <a:gd name="connsiteX1" fmla="*/ 823189 w 3126672"/>
              <a:gd name="connsiteY1" fmla="*/ 140806 h 1865881"/>
              <a:gd name="connsiteX2" fmla="*/ 1306515 w 3126672"/>
              <a:gd name="connsiteY2" fmla="*/ 310623 h 1865881"/>
              <a:gd name="connsiteX3" fmla="*/ 1646149 w 3126672"/>
              <a:gd name="connsiteY3" fmla="*/ 519629 h 1865881"/>
              <a:gd name="connsiteX4" fmla="*/ 2011909 w 3126672"/>
              <a:gd name="connsiteY4" fmla="*/ 741698 h 1865881"/>
              <a:gd name="connsiteX5" fmla="*/ 2247041 w 3126672"/>
              <a:gd name="connsiteY5" fmla="*/ 989892 h 1865881"/>
              <a:gd name="connsiteX6" fmla="*/ 2351544 w 3126672"/>
              <a:gd name="connsiteY6" fmla="*/ 1081332 h 1865881"/>
              <a:gd name="connsiteX7" fmla="*/ 2495235 w 3126672"/>
              <a:gd name="connsiteY7" fmla="*/ 1225023 h 1865881"/>
              <a:gd name="connsiteX8" fmla="*/ 2651989 w 3126672"/>
              <a:gd name="connsiteY8" fmla="*/ 1342589 h 1865881"/>
              <a:gd name="connsiteX9" fmla="*/ 2743429 w 3126672"/>
              <a:gd name="connsiteY9" fmla="*/ 1434029 h 1865881"/>
              <a:gd name="connsiteX10" fmla="*/ 2887121 w 3126672"/>
              <a:gd name="connsiteY10" fmla="*/ 1538532 h 1865881"/>
              <a:gd name="connsiteX11" fmla="*/ 2965498 w 3126672"/>
              <a:gd name="connsiteY11" fmla="*/ 1629972 h 1865881"/>
              <a:gd name="connsiteX12" fmla="*/ 3070001 w 3126672"/>
              <a:gd name="connsiteY12" fmla="*/ 1786726 h 1865881"/>
              <a:gd name="connsiteX13" fmla="*/ 3109189 w 3126672"/>
              <a:gd name="connsiteY13" fmla="*/ 1812852 h 1865881"/>
              <a:gd name="connsiteX14" fmla="*/ 2782618 w 3126672"/>
              <a:gd name="connsiteY14" fmla="*/ 1825915 h 1865881"/>
              <a:gd name="connsiteX15" fmla="*/ 2403795 w 3126672"/>
              <a:gd name="connsiteY15" fmla="*/ 1852041 h 1865881"/>
              <a:gd name="connsiteX16" fmla="*/ 2142538 w 3126672"/>
              <a:gd name="connsiteY16" fmla="*/ 1852041 h 1865881"/>
              <a:gd name="connsiteX17" fmla="*/ 2064161 w 3126672"/>
              <a:gd name="connsiteY17" fmla="*/ 1865103 h 1865881"/>
              <a:gd name="connsiteX18" fmla="*/ 1972721 w 3126672"/>
              <a:gd name="connsiteY18" fmla="*/ 1825915 h 1865881"/>
              <a:gd name="connsiteX19" fmla="*/ 1881281 w 3126672"/>
              <a:gd name="connsiteY19" fmla="*/ 1669161 h 1865881"/>
              <a:gd name="connsiteX20" fmla="*/ 1685338 w 3126672"/>
              <a:gd name="connsiteY20" fmla="*/ 1486281 h 1865881"/>
              <a:gd name="connsiteX21" fmla="*/ 1502458 w 3126672"/>
              <a:gd name="connsiteY21" fmla="*/ 1264212 h 1865881"/>
              <a:gd name="connsiteX22" fmla="*/ 1254264 w 3126672"/>
              <a:gd name="connsiteY22" fmla="*/ 1042143 h 1865881"/>
              <a:gd name="connsiteX23" fmla="*/ 1084447 w 3126672"/>
              <a:gd name="connsiteY23" fmla="*/ 872326 h 1865881"/>
              <a:gd name="connsiteX24" fmla="*/ 940755 w 3126672"/>
              <a:gd name="connsiteY24" fmla="*/ 741698 h 1865881"/>
              <a:gd name="connsiteX25" fmla="*/ 797064 w 3126672"/>
              <a:gd name="connsiteY25" fmla="*/ 663321 h 1865881"/>
              <a:gd name="connsiteX26" fmla="*/ 627247 w 3126672"/>
              <a:gd name="connsiteY26" fmla="*/ 545755 h 1865881"/>
              <a:gd name="connsiteX27" fmla="*/ 444367 w 3126672"/>
              <a:gd name="connsiteY27" fmla="*/ 415126 h 1865881"/>
              <a:gd name="connsiteX28" fmla="*/ 365989 w 3126672"/>
              <a:gd name="connsiteY28" fmla="*/ 336749 h 1865881"/>
              <a:gd name="connsiteX29" fmla="*/ 261487 w 3126672"/>
              <a:gd name="connsiteY29" fmla="*/ 258372 h 1865881"/>
              <a:gd name="connsiteX30" fmla="*/ 143921 w 3126672"/>
              <a:gd name="connsiteY30" fmla="*/ 179995 h 1865881"/>
              <a:gd name="connsiteX31" fmla="*/ 78607 w 3126672"/>
              <a:gd name="connsiteY31" fmla="*/ 127743 h 1865881"/>
              <a:gd name="connsiteX32" fmla="*/ 229 w 3126672"/>
              <a:gd name="connsiteY32" fmla="*/ 23241 h 1865881"/>
              <a:gd name="connsiteX33" fmla="*/ 104732 w 3126672"/>
              <a:gd name="connsiteY33" fmla="*/ 23241 h 1865881"/>
              <a:gd name="connsiteX34" fmla="*/ 170047 w 3126672"/>
              <a:gd name="connsiteY34" fmla="*/ 23241 h 1865881"/>
              <a:gd name="connsiteX35" fmla="*/ 300675 w 3126672"/>
              <a:gd name="connsiteY35" fmla="*/ 10178 h 1865881"/>
              <a:gd name="connsiteX36" fmla="*/ 392115 w 3126672"/>
              <a:gd name="connsiteY36" fmla="*/ 10178 h 186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26672" h="1865881">
                <a:moveTo>
                  <a:pt x="392115" y="10178"/>
                </a:moveTo>
                <a:cubicBezTo>
                  <a:pt x="479201" y="31949"/>
                  <a:pt x="670789" y="90732"/>
                  <a:pt x="823189" y="140806"/>
                </a:cubicBezTo>
                <a:cubicBezTo>
                  <a:pt x="975589" y="190880"/>
                  <a:pt x="1169355" y="247486"/>
                  <a:pt x="1306515" y="310623"/>
                </a:cubicBezTo>
                <a:cubicBezTo>
                  <a:pt x="1443675" y="373760"/>
                  <a:pt x="1646149" y="519629"/>
                  <a:pt x="1646149" y="519629"/>
                </a:cubicBezTo>
                <a:cubicBezTo>
                  <a:pt x="1763715" y="591475"/>
                  <a:pt x="1911760" y="663321"/>
                  <a:pt x="2011909" y="741698"/>
                </a:cubicBezTo>
                <a:cubicBezTo>
                  <a:pt x="2112058" y="820075"/>
                  <a:pt x="2190435" y="933286"/>
                  <a:pt x="2247041" y="989892"/>
                </a:cubicBezTo>
                <a:cubicBezTo>
                  <a:pt x="2303647" y="1046498"/>
                  <a:pt x="2310178" y="1042144"/>
                  <a:pt x="2351544" y="1081332"/>
                </a:cubicBezTo>
                <a:cubicBezTo>
                  <a:pt x="2392910" y="1120521"/>
                  <a:pt x="2445161" y="1181480"/>
                  <a:pt x="2495235" y="1225023"/>
                </a:cubicBezTo>
                <a:cubicBezTo>
                  <a:pt x="2545309" y="1268566"/>
                  <a:pt x="2610623" y="1307755"/>
                  <a:pt x="2651989" y="1342589"/>
                </a:cubicBezTo>
                <a:cubicBezTo>
                  <a:pt x="2693355" y="1377423"/>
                  <a:pt x="2704240" y="1401372"/>
                  <a:pt x="2743429" y="1434029"/>
                </a:cubicBezTo>
                <a:cubicBezTo>
                  <a:pt x="2782618" y="1466686"/>
                  <a:pt x="2850110" y="1505875"/>
                  <a:pt x="2887121" y="1538532"/>
                </a:cubicBezTo>
                <a:cubicBezTo>
                  <a:pt x="2924132" y="1571189"/>
                  <a:pt x="2935018" y="1588606"/>
                  <a:pt x="2965498" y="1629972"/>
                </a:cubicBezTo>
                <a:cubicBezTo>
                  <a:pt x="2995978" y="1671338"/>
                  <a:pt x="3070001" y="1786726"/>
                  <a:pt x="3070001" y="1786726"/>
                </a:cubicBezTo>
                <a:cubicBezTo>
                  <a:pt x="3093950" y="1817206"/>
                  <a:pt x="3157086" y="1806321"/>
                  <a:pt x="3109189" y="1812852"/>
                </a:cubicBezTo>
                <a:cubicBezTo>
                  <a:pt x="3061292" y="1819383"/>
                  <a:pt x="2900184" y="1819383"/>
                  <a:pt x="2782618" y="1825915"/>
                </a:cubicBezTo>
                <a:cubicBezTo>
                  <a:pt x="2665052" y="1832447"/>
                  <a:pt x="2510475" y="1847687"/>
                  <a:pt x="2403795" y="1852041"/>
                </a:cubicBezTo>
                <a:cubicBezTo>
                  <a:pt x="2297115" y="1856395"/>
                  <a:pt x="2199144" y="1849864"/>
                  <a:pt x="2142538" y="1852041"/>
                </a:cubicBezTo>
                <a:cubicBezTo>
                  <a:pt x="2085932" y="1854218"/>
                  <a:pt x="2092464" y="1869457"/>
                  <a:pt x="2064161" y="1865103"/>
                </a:cubicBezTo>
                <a:cubicBezTo>
                  <a:pt x="2035858" y="1860749"/>
                  <a:pt x="2003201" y="1858572"/>
                  <a:pt x="1972721" y="1825915"/>
                </a:cubicBezTo>
                <a:cubicBezTo>
                  <a:pt x="1942241" y="1793258"/>
                  <a:pt x="1929178" y="1725766"/>
                  <a:pt x="1881281" y="1669161"/>
                </a:cubicBezTo>
                <a:cubicBezTo>
                  <a:pt x="1833384" y="1612556"/>
                  <a:pt x="1748475" y="1553772"/>
                  <a:pt x="1685338" y="1486281"/>
                </a:cubicBezTo>
                <a:cubicBezTo>
                  <a:pt x="1622201" y="1418790"/>
                  <a:pt x="1574304" y="1338235"/>
                  <a:pt x="1502458" y="1264212"/>
                </a:cubicBezTo>
                <a:cubicBezTo>
                  <a:pt x="1430612" y="1190189"/>
                  <a:pt x="1323933" y="1107457"/>
                  <a:pt x="1254264" y="1042143"/>
                </a:cubicBezTo>
                <a:cubicBezTo>
                  <a:pt x="1184596" y="976829"/>
                  <a:pt x="1136699" y="922400"/>
                  <a:pt x="1084447" y="872326"/>
                </a:cubicBezTo>
                <a:cubicBezTo>
                  <a:pt x="1032196" y="822252"/>
                  <a:pt x="988652" y="776532"/>
                  <a:pt x="940755" y="741698"/>
                </a:cubicBezTo>
                <a:cubicBezTo>
                  <a:pt x="892858" y="706864"/>
                  <a:pt x="849315" y="695978"/>
                  <a:pt x="797064" y="663321"/>
                </a:cubicBezTo>
                <a:cubicBezTo>
                  <a:pt x="744813" y="630664"/>
                  <a:pt x="686030" y="587121"/>
                  <a:pt x="627247" y="545755"/>
                </a:cubicBezTo>
                <a:cubicBezTo>
                  <a:pt x="568464" y="504389"/>
                  <a:pt x="487910" y="449960"/>
                  <a:pt x="444367" y="415126"/>
                </a:cubicBezTo>
                <a:cubicBezTo>
                  <a:pt x="400824" y="380292"/>
                  <a:pt x="396469" y="362875"/>
                  <a:pt x="365989" y="336749"/>
                </a:cubicBezTo>
                <a:cubicBezTo>
                  <a:pt x="335509" y="310623"/>
                  <a:pt x="298498" y="284498"/>
                  <a:pt x="261487" y="258372"/>
                </a:cubicBezTo>
                <a:cubicBezTo>
                  <a:pt x="224476" y="232246"/>
                  <a:pt x="174401" y="201766"/>
                  <a:pt x="143921" y="179995"/>
                </a:cubicBezTo>
                <a:cubicBezTo>
                  <a:pt x="113441" y="158224"/>
                  <a:pt x="102556" y="153869"/>
                  <a:pt x="78607" y="127743"/>
                </a:cubicBezTo>
                <a:cubicBezTo>
                  <a:pt x="54658" y="101617"/>
                  <a:pt x="-4125" y="40658"/>
                  <a:pt x="229" y="23241"/>
                </a:cubicBezTo>
                <a:cubicBezTo>
                  <a:pt x="4583" y="5824"/>
                  <a:pt x="104732" y="23241"/>
                  <a:pt x="104732" y="23241"/>
                </a:cubicBezTo>
                <a:cubicBezTo>
                  <a:pt x="133035" y="23241"/>
                  <a:pt x="137390" y="25418"/>
                  <a:pt x="170047" y="23241"/>
                </a:cubicBezTo>
                <a:cubicBezTo>
                  <a:pt x="202704" y="21064"/>
                  <a:pt x="265841" y="12355"/>
                  <a:pt x="300675" y="10178"/>
                </a:cubicBezTo>
                <a:cubicBezTo>
                  <a:pt x="335509" y="8001"/>
                  <a:pt x="305029" y="-11593"/>
                  <a:pt x="392115" y="10178"/>
                </a:cubicBezTo>
                <a:close/>
              </a:path>
            </a:pathLst>
          </a:custGeom>
          <a:solidFill>
            <a:srgbClr val="928C92"/>
          </a:solidFill>
          <a:ln>
            <a:solidFill>
              <a:srgbClr val="928C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" name="Freeform 2048"/>
          <p:cNvSpPr/>
          <p:nvPr/>
        </p:nvSpPr>
        <p:spPr>
          <a:xfrm>
            <a:off x="8229280" y="5406284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8760502" y="5584810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1" name="Oval 2050"/>
          <p:cNvSpPr/>
          <p:nvPr/>
        </p:nvSpPr>
        <p:spPr>
          <a:xfrm>
            <a:off x="8930745" y="6095966"/>
            <a:ext cx="157695" cy="135018"/>
          </a:xfrm>
          <a:prstGeom prst="ellipse">
            <a:avLst/>
          </a:prstGeom>
          <a:solidFill>
            <a:srgbClr val="B9AA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3" name="Freeform 2052"/>
          <p:cNvSpPr/>
          <p:nvPr/>
        </p:nvSpPr>
        <p:spPr>
          <a:xfrm>
            <a:off x="9535818" y="6116683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9557588" y="6556464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0027600" y="6564527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ir Tree Sticker by Kew Gardens for iOS &amp;amp; Android | GIPHY in 2021 | Good  morning beautiful gif, Cute gif, Cute wallpaper backgrounds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593" y="2514714"/>
            <a:ext cx="1471363" cy="20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Cabbage PNG Clip Art | Cabbage, Vegetable illustration, Clip art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422" l="800" r="9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879" y="6467926"/>
            <a:ext cx="499796" cy="34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0" descr="Cabbage PNG Clip Art | Cabbage, Vegetable illustration, Clip art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422" l="800" r="9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397" y="6019430"/>
            <a:ext cx="499796" cy="34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2" descr="Shrub Flower Drawing Clip Art - Free Content - Cartoon Green Grass  Transparent 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56" b="99772" l="0" r="9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342" y="4629370"/>
            <a:ext cx="1828267" cy="88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y2meta.com - KỂ CHUYỆN  NHỔ CỦ CẢI (128 kbps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0618" end="161501.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6447623" y="-1509300"/>
            <a:ext cx="609600" cy="609600"/>
          </a:xfrm>
          <a:prstGeom prst="rect">
            <a:avLst/>
          </a:prstGeom>
        </p:spPr>
      </p:pic>
      <p:pic>
        <p:nvPicPr>
          <p:cNvPr id="2064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15622" y="-1296659"/>
            <a:ext cx="609600" cy="609600"/>
          </a:xfrm>
          <a:prstGeom prst="rect">
            <a:avLst/>
          </a:prstGeom>
        </p:spPr>
      </p:pic>
      <p:grpSp>
        <p:nvGrpSpPr>
          <p:cNvPr id="103" name="Group 102"/>
          <p:cNvGrpSpPr/>
          <p:nvPr/>
        </p:nvGrpSpPr>
        <p:grpSpPr>
          <a:xfrm flipH="1">
            <a:off x="2588440" y="3145942"/>
            <a:ext cx="2578235" cy="3718864"/>
            <a:chOff x="4399469" y="761397"/>
            <a:chExt cx="3106905" cy="5472181"/>
          </a:xfrm>
        </p:grpSpPr>
        <p:sp>
          <p:nvSpPr>
            <p:cNvPr id="104" name="Freeform 103"/>
            <p:cNvSpPr/>
            <p:nvPr/>
          </p:nvSpPr>
          <p:spPr>
            <a:xfrm>
              <a:off x="5350710" y="5252664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65101" y="5203945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89687" y="3115805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7" name="Group 106"/>
            <p:cNvGrpSpPr/>
            <p:nvPr/>
          </p:nvGrpSpPr>
          <p:grpSpPr>
            <a:xfrm rot="346956">
              <a:off x="5857630" y="2188838"/>
              <a:ext cx="924226" cy="1087376"/>
              <a:chOff x="4596118" y="2176847"/>
              <a:chExt cx="630978" cy="1061410"/>
            </a:xfrm>
          </p:grpSpPr>
          <p:sp>
            <p:nvSpPr>
              <p:cNvPr id="141" name="Freeform 140"/>
              <p:cNvSpPr/>
              <p:nvPr/>
            </p:nvSpPr>
            <p:spPr>
              <a:xfrm rot="20675681">
                <a:off x="4596118" y="2176847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 rot="19959728">
                <a:off x="4916483" y="3021198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 rot="20161035">
                <a:off x="5028674" y="3111727"/>
                <a:ext cx="147711" cy="28135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8" name="Freeform 107"/>
            <p:cNvSpPr/>
            <p:nvPr/>
          </p:nvSpPr>
          <p:spPr>
            <a:xfrm>
              <a:off x="4740813" y="1934300"/>
              <a:ext cx="1252640" cy="1405981"/>
            </a:xfrm>
            <a:custGeom>
              <a:avLst/>
              <a:gdLst>
                <a:gd name="connsiteX0" fmla="*/ 267031 w 975550"/>
                <a:gd name="connsiteY0" fmla="*/ 31044 h 1149059"/>
                <a:gd name="connsiteX1" fmla="*/ 279731 w 975550"/>
                <a:gd name="connsiteY1" fmla="*/ 196144 h 1149059"/>
                <a:gd name="connsiteX2" fmla="*/ 140031 w 975550"/>
                <a:gd name="connsiteY2" fmla="*/ 221544 h 1149059"/>
                <a:gd name="connsiteX3" fmla="*/ 38431 w 975550"/>
                <a:gd name="connsiteY3" fmla="*/ 234244 h 1149059"/>
                <a:gd name="connsiteX4" fmla="*/ 13031 w 975550"/>
                <a:gd name="connsiteY4" fmla="*/ 297744 h 1149059"/>
                <a:gd name="connsiteX5" fmla="*/ 331 w 975550"/>
                <a:gd name="connsiteY5" fmla="*/ 539044 h 1149059"/>
                <a:gd name="connsiteX6" fmla="*/ 25731 w 975550"/>
                <a:gd name="connsiteY6" fmla="*/ 754944 h 1149059"/>
                <a:gd name="connsiteX7" fmla="*/ 38431 w 975550"/>
                <a:gd name="connsiteY7" fmla="*/ 1059744 h 1149059"/>
                <a:gd name="connsiteX8" fmla="*/ 51131 w 975550"/>
                <a:gd name="connsiteY8" fmla="*/ 1135944 h 1149059"/>
                <a:gd name="connsiteX9" fmla="*/ 660731 w 975550"/>
                <a:gd name="connsiteY9" fmla="*/ 1135944 h 1149059"/>
                <a:gd name="connsiteX10" fmla="*/ 965531 w 975550"/>
                <a:gd name="connsiteY10" fmla="*/ 1123244 h 1149059"/>
                <a:gd name="connsiteX11" fmla="*/ 902031 w 975550"/>
                <a:gd name="connsiteY11" fmla="*/ 831144 h 1149059"/>
                <a:gd name="connsiteX12" fmla="*/ 902031 w 975550"/>
                <a:gd name="connsiteY12" fmla="*/ 297744 h 1149059"/>
                <a:gd name="connsiteX13" fmla="*/ 775031 w 975550"/>
                <a:gd name="connsiteY13" fmla="*/ 259644 h 1149059"/>
                <a:gd name="connsiteX14" fmla="*/ 597231 w 975550"/>
                <a:gd name="connsiteY14" fmla="*/ 208844 h 1149059"/>
                <a:gd name="connsiteX15" fmla="*/ 571831 w 975550"/>
                <a:gd name="connsiteY15" fmla="*/ 208844 h 1149059"/>
                <a:gd name="connsiteX16" fmla="*/ 571831 w 975550"/>
                <a:gd name="connsiteY16" fmla="*/ 81844 h 1149059"/>
                <a:gd name="connsiteX17" fmla="*/ 533731 w 975550"/>
                <a:gd name="connsiteY17" fmla="*/ 5644 h 1149059"/>
                <a:gd name="connsiteX18" fmla="*/ 381331 w 975550"/>
                <a:gd name="connsiteY18" fmla="*/ 5644 h 1149059"/>
                <a:gd name="connsiteX19" fmla="*/ 267031 w 975550"/>
                <a:gd name="connsiteY19" fmla="*/ 31044 h 114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75550" h="1149059">
                  <a:moveTo>
                    <a:pt x="267031" y="31044"/>
                  </a:moveTo>
                  <a:cubicBezTo>
                    <a:pt x="283964" y="97719"/>
                    <a:pt x="300898" y="164394"/>
                    <a:pt x="279731" y="196144"/>
                  </a:cubicBezTo>
                  <a:cubicBezTo>
                    <a:pt x="258564" y="227894"/>
                    <a:pt x="180248" y="215194"/>
                    <a:pt x="140031" y="221544"/>
                  </a:cubicBezTo>
                  <a:cubicBezTo>
                    <a:pt x="99814" y="227894"/>
                    <a:pt x="59598" y="221544"/>
                    <a:pt x="38431" y="234244"/>
                  </a:cubicBezTo>
                  <a:cubicBezTo>
                    <a:pt x="17264" y="246944"/>
                    <a:pt x="19381" y="246944"/>
                    <a:pt x="13031" y="297744"/>
                  </a:cubicBezTo>
                  <a:cubicBezTo>
                    <a:pt x="6681" y="348544"/>
                    <a:pt x="-1786" y="462844"/>
                    <a:pt x="331" y="539044"/>
                  </a:cubicBezTo>
                  <a:cubicBezTo>
                    <a:pt x="2448" y="615244"/>
                    <a:pt x="19381" y="668161"/>
                    <a:pt x="25731" y="754944"/>
                  </a:cubicBezTo>
                  <a:cubicBezTo>
                    <a:pt x="32081" y="841727"/>
                    <a:pt x="34198" y="996244"/>
                    <a:pt x="38431" y="1059744"/>
                  </a:cubicBezTo>
                  <a:cubicBezTo>
                    <a:pt x="42664" y="1123244"/>
                    <a:pt x="-52586" y="1123244"/>
                    <a:pt x="51131" y="1135944"/>
                  </a:cubicBezTo>
                  <a:cubicBezTo>
                    <a:pt x="154848" y="1148644"/>
                    <a:pt x="508331" y="1138061"/>
                    <a:pt x="660731" y="1135944"/>
                  </a:cubicBezTo>
                  <a:cubicBezTo>
                    <a:pt x="813131" y="1133827"/>
                    <a:pt x="925314" y="1174044"/>
                    <a:pt x="965531" y="1123244"/>
                  </a:cubicBezTo>
                  <a:cubicBezTo>
                    <a:pt x="1005748" y="1072444"/>
                    <a:pt x="912614" y="968727"/>
                    <a:pt x="902031" y="831144"/>
                  </a:cubicBezTo>
                  <a:cubicBezTo>
                    <a:pt x="891448" y="693561"/>
                    <a:pt x="923198" y="392994"/>
                    <a:pt x="902031" y="297744"/>
                  </a:cubicBezTo>
                  <a:cubicBezTo>
                    <a:pt x="880864" y="202494"/>
                    <a:pt x="775031" y="259644"/>
                    <a:pt x="775031" y="259644"/>
                  </a:cubicBezTo>
                  <a:lnTo>
                    <a:pt x="597231" y="208844"/>
                  </a:lnTo>
                  <a:cubicBezTo>
                    <a:pt x="563364" y="200377"/>
                    <a:pt x="576064" y="230011"/>
                    <a:pt x="571831" y="208844"/>
                  </a:cubicBezTo>
                  <a:cubicBezTo>
                    <a:pt x="567598" y="187677"/>
                    <a:pt x="578181" y="115711"/>
                    <a:pt x="571831" y="81844"/>
                  </a:cubicBezTo>
                  <a:cubicBezTo>
                    <a:pt x="565481" y="47977"/>
                    <a:pt x="565481" y="18344"/>
                    <a:pt x="533731" y="5644"/>
                  </a:cubicBezTo>
                  <a:cubicBezTo>
                    <a:pt x="501981" y="-7056"/>
                    <a:pt x="381331" y="5644"/>
                    <a:pt x="381331" y="5644"/>
                  </a:cubicBezTo>
                  <a:lnTo>
                    <a:pt x="267031" y="31044"/>
                  </a:ln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CF7F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9" name="Group 108"/>
            <p:cNvGrpSpPr/>
            <p:nvPr/>
          </p:nvGrpSpPr>
          <p:grpSpPr>
            <a:xfrm rot="176094">
              <a:off x="4399469" y="761397"/>
              <a:ext cx="1540042" cy="1311029"/>
              <a:chOff x="5956950" y="498076"/>
              <a:chExt cx="1678822" cy="1469479"/>
            </a:xfrm>
          </p:grpSpPr>
          <p:grpSp>
            <p:nvGrpSpPr>
              <p:cNvPr id="126" name="Group 125"/>
              <p:cNvGrpSpPr/>
              <p:nvPr/>
            </p:nvGrpSpPr>
            <p:grpSpPr>
              <a:xfrm>
                <a:off x="5997220" y="498076"/>
                <a:ext cx="1487679" cy="1469479"/>
                <a:chOff x="4723610" y="748576"/>
                <a:chExt cx="1487679" cy="1469479"/>
              </a:xfrm>
              <a:solidFill>
                <a:srgbClr val="FFCFAB"/>
              </a:solidFill>
            </p:grpSpPr>
            <p:sp>
              <p:nvSpPr>
                <p:cNvPr id="139" name="Freeform 138"/>
                <p:cNvSpPr/>
                <p:nvPr/>
              </p:nvSpPr>
              <p:spPr>
                <a:xfrm>
                  <a:off x="4723610" y="748576"/>
                  <a:ext cx="1487679" cy="1469479"/>
                </a:xfrm>
                <a:custGeom>
                  <a:avLst/>
                  <a:gdLst>
                    <a:gd name="connsiteX0" fmla="*/ 1589651 w 1814151"/>
                    <a:gd name="connsiteY0" fmla="*/ 334913 h 1861248"/>
                    <a:gd name="connsiteX1" fmla="*/ 1428565 w 1814151"/>
                    <a:gd name="connsiteY1" fmla="*/ 107498 h 1861248"/>
                    <a:gd name="connsiteX2" fmla="*/ 1239052 w 1814151"/>
                    <a:gd name="connsiteY2" fmla="*/ 31692 h 1861248"/>
                    <a:gd name="connsiteX3" fmla="*/ 940569 w 1814151"/>
                    <a:gd name="connsiteY3" fmla="*/ 3265 h 1861248"/>
                    <a:gd name="connsiteX4" fmla="*/ 608921 w 1814151"/>
                    <a:gd name="connsiteY4" fmla="*/ 102760 h 1861248"/>
                    <a:gd name="connsiteX5" fmla="*/ 305700 w 1814151"/>
                    <a:gd name="connsiteY5" fmla="*/ 311224 h 1861248"/>
                    <a:gd name="connsiteX6" fmla="*/ 196730 w 1814151"/>
                    <a:gd name="connsiteY6" fmla="*/ 467572 h 1861248"/>
                    <a:gd name="connsiteX7" fmla="*/ 144614 w 1814151"/>
                    <a:gd name="connsiteY7" fmla="*/ 770793 h 1861248"/>
                    <a:gd name="connsiteX8" fmla="*/ 253584 w 1814151"/>
                    <a:gd name="connsiteY8" fmla="*/ 1140343 h 1861248"/>
                    <a:gd name="connsiteX9" fmla="*/ 244109 w 1814151"/>
                    <a:gd name="connsiteY9" fmla="*/ 1135605 h 1861248"/>
                    <a:gd name="connsiteX10" fmla="*/ 196730 w 1814151"/>
                    <a:gd name="connsiteY10" fmla="*/ 1092965 h 1861248"/>
                    <a:gd name="connsiteX11" fmla="*/ 144614 w 1814151"/>
                    <a:gd name="connsiteY11" fmla="*/ 1064538 h 1861248"/>
                    <a:gd name="connsiteX12" fmla="*/ 68809 w 1814151"/>
                    <a:gd name="connsiteY12" fmla="*/ 1074014 h 1861248"/>
                    <a:gd name="connsiteX13" fmla="*/ 11955 w 1814151"/>
                    <a:gd name="connsiteY13" fmla="*/ 1121392 h 1861248"/>
                    <a:gd name="connsiteX14" fmla="*/ 2480 w 1814151"/>
                    <a:gd name="connsiteY14" fmla="*/ 1206673 h 1861248"/>
                    <a:gd name="connsiteX15" fmla="*/ 45120 w 1814151"/>
                    <a:gd name="connsiteY15" fmla="*/ 1334594 h 1861248"/>
                    <a:gd name="connsiteX16" fmla="*/ 135139 w 1814151"/>
                    <a:gd name="connsiteY16" fmla="*/ 1438826 h 1861248"/>
                    <a:gd name="connsiteX17" fmla="*/ 263060 w 1814151"/>
                    <a:gd name="connsiteY17" fmla="*/ 1481467 h 1861248"/>
                    <a:gd name="connsiteX18" fmla="*/ 319914 w 1814151"/>
                    <a:gd name="connsiteY18" fmla="*/ 1467253 h 1861248"/>
                    <a:gd name="connsiteX19" fmla="*/ 362554 w 1814151"/>
                    <a:gd name="connsiteY19" fmla="*/ 1580961 h 1861248"/>
                    <a:gd name="connsiteX20" fmla="*/ 438360 w 1814151"/>
                    <a:gd name="connsiteY20" fmla="*/ 1694669 h 1861248"/>
                    <a:gd name="connsiteX21" fmla="*/ 561543 w 1814151"/>
                    <a:gd name="connsiteY21" fmla="*/ 1775212 h 1861248"/>
                    <a:gd name="connsiteX22" fmla="*/ 675251 w 1814151"/>
                    <a:gd name="connsiteY22" fmla="*/ 1817852 h 1861248"/>
                    <a:gd name="connsiteX23" fmla="*/ 850550 w 1814151"/>
                    <a:gd name="connsiteY23" fmla="*/ 1836803 h 1861248"/>
                    <a:gd name="connsiteX24" fmla="*/ 983209 w 1814151"/>
                    <a:gd name="connsiteY24" fmla="*/ 1827328 h 1861248"/>
                    <a:gd name="connsiteX25" fmla="*/ 1106393 w 1814151"/>
                    <a:gd name="connsiteY25" fmla="*/ 1860492 h 1861248"/>
                    <a:gd name="connsiteX26" fmla="*/ 1229576 w 1814151"/>
                    <a:gd name="connsiteY26" fmla="*/ 1846279 h 1861248"/>
                    <a:gd name="connsiteX27" fmla="*/ 1366973 w 1814151"/>
                    <a:gd name="connsiteY27" fmla="*/ 1798901 h 1861248"/>
                    <a:gd name="connsiteX28" fmla="*/ 1442778 w 1814151"/>
                    <a:gd name="connsiteY28" fmla="*/ 1727833 h 1861248"/>
                    <a:gd name="connsiteX29" fmla="*/ 1528059 w 1814151"/>
                    <a:gd name="connsiteY29" fmla="*/ 1689931 h 1861248"/>
                    <a:gd name="connsiteX30" fmla="*/ 1679669 w 1814151"/>
                    <a:gd name="connsiteY30" fmla="*/ 1571485 h 1861248"/>
                    <a:gd name="connsiteX31" fmla="*/ 1769688 w 1814151"/>
                    <a:gd name="connsiteY31" fmla="*/ 1419875 h 1861248"/>
                    <a:gd name="connsiteX32" fmla="*/ 1802853 w 1814151"/>
                    <a:gd name="connsiteY32" fmla="*/ 1268264 h 1861248"/>
                    <a:gd name="connsiteX33" fmla="*/ 1812328 w 1814151"/>
                    <a:gd name="connsiteY33" fmla="*/ 1154557 h 1861248"/>
                    <a:gd name="connsiteX34" fmla="*/ 1812328 w 1814151"/>
                    <a:gd name="connsiteY34" fmla="*/ 1078752 h 1861248"/>
                    <a:gd name="connsiteX35" fmla="*/ 1793377 w 1814151"/>
                    <a:gd name="connsiteY35" fmla="*/ 965044 h 1861248"/>
                    <a:gd name="connsiteX36" fmla="*/ 1760212 w 1814151"/>
                    <a:gd name="connsiteY36" fmla="*/ 770793 h 1861248"/>
                    <a:gd name="connsiteX37" fmla="*/ 1717572 w 1814151"/>
                    <a:gd name="connsiteY37" fmla="*/ 609707 h 1861248"/>
                    <a:gd name="connsiteX38" fmla="*/ 1637029 w 1814151"/>
                    <a:gd name="connsiteY38" fmla="*/ 415456 h 1861248"/>
                    <a:gd name="connsiteX39" fmla="*/ 1589651 w 1814151"/>
                    <a:gd name="connsiteY39" fmla="*/ 334913 h 1861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814151" h="1861248">
                      <a:moveTo>
                        <a:pt x="1589651" y="334913"/>
                      </a:moveTo>
                      <a:cubicBezTo>
                        <a:pt x="1554907" y="283587"/>
                        <a:pt x="1486998" y="158035"/>
                        <a:pt x="1428565" y="107498"/>
                      </a:cubicBezTo>
                      <a:cubicBezTo>
                        <a:pt x="1370132" y="56961"/>
                        <a:pt x="1320385" y="49064"/>
                        <a:pt x="1239052" y="31692"/>
                      </a:cubicBezTo>
                      <a:cubicBezTo>
                        <a:pt x="1157719" y="14320"/>
                        <a:pt x="1045591" y="-8580"/>
                        <a:pt x="940569" y="3265"/>
                      </a:cubicBezTo>
                      <a:cubicBezTo>
                        <a:pt x="835547" y="15110"/>
                        <a:pt x="714732" y="51434"/>
                        <a:pt x="608921" y="102760"/>
                      </a:cubicBezTo>
                      <a:cubicBezTo>
                        <a:pt x="503110" y="154086"/>
                        <a:pt x="374398" y="250422"/>
                        <a:pt x="305700" y="311224"/>
                      </a:cubicBezTo>
                      <a:cubicBezTo>
                        <a:pt x="237002" y="372026"/>
                        <a:pt x="223578" y="390977"/>
                        <a:pt x="196730" y="467572"/>
                      </a:cubicBezTo>
                      <a:cubicBezTo>
                        <a:pt x="169882" y="544167"/>
                        <a:pt x="135138" y="658665"/>
                        <a:pt x="144614" y="770793"/>
                      </a:cubicBezTo>
                      <a:cubicBezTo>
                        <a:pt x="154090" y="882921"/>
                        <a:pt x="237002" y="1079541"/>
                        <a:pt x="253584" y="1140343"/>
                      </a:cubicBezTo>
                      <a:cubicBezTo>
                        <a:pt x="270166" y="1201145"/>
                        <a:pt x="253585" y="1143501"/>
                        <a:pt x="244109" y="1135605"/>
                      </a:cubicBezTo>
                      <a:cubicBezTo>
                        <a:pt x="234633" y="1127709"/>
                        <a:pt x="213312" y="1104809"/>
                        <a:pt x="196730" y="1092965"/>
                      </a:cubicBezTo>
                      <a:cubicBezTo>
                        <a:pt x="180148" y="1081121"/>
                        <a:pt x="165934" y="1067696"/>
                        <a:pt x="144614" y="1064538"/>
                      </a:cubicBezTo>
                      <a:cubicBezTo>
                        <a:pt x="123294" y="1061380"/>
                        <a:pt x="90919" y="1064538"/>
                        <a:pt x="68809" y="1074014"/>
                      </a:cubicBezTo>
                      <a:cubicBezTo>
                        <a:pt x="46699" y="1083490"/>
                        <a:pt x="23010" y="1099282"/>
                        <a:pt x="11955" y="1121392"/>
                      </a:cubicBezTo>
                      <a:cubicBezTo>
                        <a:pt x="900" y="1143502"/>
                        <a:pt x="-3047" y="1171139"/>
                        <a:pt x="2480" y="1206673"/>
                      </a:cubicBezTo>
                      <a:cubicBezTo>
                        <a:pt x="8007" y="1242207"/>
                        <a:pt x="23010" y="1295902"/>
                        <a:pt x="45120" y="1334594"/>
                      </a:cubicBezTo>
                      <a:cubicBezTo>
                        <a:pt x="67230" y="1373286"/>
                        <a:pt x="98816" y="1414347"/>
                        <a:pt x="135139" y="1438826"/>
                      </a:cubicBezTo>
                      <a:cubicBezTo>
                        <a:pt x="171462" y="1463305"/>
                        <a:pt x="232264" y="1476729"/>
                        <a:pt x="263060" y="1481467"/>
                      </a:cubicBezTo>
                      <a:cubicBezTo>
                        <a:pt x="293856" y="1486205"/>
                        <a:pt x="303332" y="1450671"/>
                        <a:pt x="319914" y="1467253"/>
                      </a:cubicBezTo>
                      <a:cubicBezTo>
                        <a:pt x="336496" y="1483835"/>
                        <a:pt x="342813" y="1543059"/>
                        <a:pt x="362554" y="1580961"/>
                      </a:cubicBezTo>
                      <a:cubicBezTo>
                        <a:pt x="382295" y="1618863"/>
                        <a:pt x="405195" y="1662294"/>
                        <a:pt x="438360" y="1694669"/>
                      </a:cubicBezTo>
                      <a:cubicBezTo>
                        <a:pt x="471525" y="1727044"/>
                        <a:pt x="522061" y="1754682"/>
                        <a:pt x="561543" y="1775212"/>
                      </a:cubicBezTo>
                      <a:cubicBezTo>
                        <a:pt x="601025" y="1795742"/>
                        <a:pt x="627083" y="1807587"/>
                        <a:pt x="675251" y="1817852"/>
                      </a:cubicBezTo>
                      <a:cubicBezTo>
                        <a:pt x="723419" y="1828117"/>
                        <a:pt x="799224" y="1835224"/>
                        <a:pt x="850550" y="1836803"/>
                      </a:cubicBezTo>
                      <a:cubicBezTo>
                        <a:pt x="901876" y="1838382"/>
                        <a:pt x="940568" y="1823380"/>
                        <a:pt x="983209" y="1827328"/>
                      </a:cubicBezTo>
                      <a:cubicBezTo>
                        <a:pt x="1025849" y="1831276"/>
                        <a:pt x="1065332" y="1857334"/>
                        <a:pt x="1106393" y="1860492"/>
                      </a:cubicBezTo>
                      <a:cubicBezTo>
                        <a:pt x="1147454" y="1863650"/>
                        <a:pt x="1186146" y="1856544"/>
                        <a:pt x="1229576" y="1846279"/>
                      </a:cubicBezTo>
                      <a:cubicBezTo>
                        <a:pt x="1273006" y="1836014"/>
                        <a:pt x="1331439" y="1818642"/>
                        <a:pt x="1366973" y="1798901"/>
                      </a:cubicBezTo>
                      <a:cubicBezTo>
                        <a:pt x="1402507" y="1779160"/>
                        <a:pt x="1415930" y="1745995"/>
                        <a:pt x="1442778" y="1727833"/>
                      </a:cubicBezTo>
                      <a:cubicBezTo>
                        <a:pt x="1469626" y="1709671"/>
                        <a:pt x="1488577" y="1715989"/>
                        <a:pt x="1528059" y="1689931"/>
                      </a:cubicBezTo>
                      <a:cubicBezTo>
                        <a:pt x="1567541" y="1663873"/>
                        <a:pt x="1639398" y="1616494"/>
                        <a:pt x="1679669" y="1571485"/>
                      </a:cubicBezTo>
                      <a:cubicBezTo>
                        <a:pt x="1719940" y="1526476"/>
                        <a:pt x="1749157" y="1470412"/>
                        <a:pt x="1769688" y="1419875"/>
                      </a:cubicBezTo>
                      <a:cubicBezTo>
                        <a:pt x="1790219" y="1369338"/>
                        <a:pt x="1795746" y="1312484"/>
                        <a:pt x="1802853" y="1268264"/>
                      </a:cubicBezTo>
                      <a:cubicBezTo>
                        <a:pt x="1809960" y="1224044"/>
                        <a:pt x="1810749" y="1186142"/>
                        <a:pt x="1812328" y="1154557"/>
                      </a:cubicBezTo>
                      <a:cubicBezTo>
                        <a:pt x="1813907" y="1122972"/>
                        <a:pt x="1815487" y="1110338"/>
                        <a:pt x="1812328" y="1078752"/>
                      </a:cubicBezTo>
                      <a:cubicBezTo>
                        <a:pt x="1809169" y="1047166"/>
                        <a:pt x="1802063" y="1016371"/>
                        <a:pt x="1793377" y="965044"/>
                      </a:cubicBezTo>
                      <a:cubicBezTo>
                        <a:pt x="1784691" y="913718"/>
                        <a:pt x="1772846" y="830016"/>
                        <a:pt x="1760212" y="770793"/>
                      </a:cubicBezTo>
                      <a:cubicBezTo>
                        <a:pt x="1747578" y="711570"/>
                        <a:pt x="1738102" y="668930"/>
                        <a:pt x="1717572" y="609707"/>
                      </a:cubicBezTo>
                      <a:cubicBezTo>
                        <a:pt x="1697042" y="550484"/>
                        <a:pt x="1657560" y="461255"/>
                        <a:pt x="1637029" y="415456"/>
                      </a:cubicBezTo>
                      <a:cubicBezTo>
                        <a:pt x="1616499" y="369657"/>
                        <a:pt x="1624395" y="386239"/>
                        <a:pt x="1589651" y="334913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Freeform 139"/>
                <p:cNvSpPr/>
                <p:nvPr/>
              </p:nvSpPr>
              <p:spPr>
                <a:xfrm>
                  <a:off x="4827841" y="1667695"/>
                  <a:ext cx="94758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7" name="Freeform 126"/>
              <p:cNvSpPr/>
              <p:nvPr/>
            </p:nvSpPr>
            <p:spPr>
              <a:xfrm rot="618708">
                <a:off x="6459690" y="1036931"/>
                <a:ext cx="221639" cy="26521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 rot="19974490" flipH="1">
                <a:off x="7002492" y="931060"/>
                <a:ext cx="235034" cy="25106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6566340" y="1227701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7080068" y="1135294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6822400" y="1303505"/>
                <a:ext cx="257668" cy="322172"/>
              </a:xfrm>
              <a:custGeom>
                <a:avLst/>
                <a:gdLst>
                  <a:gd name="connsiteX0" fmla="*/ 232153 w 418948"/>
                  <a:gd name="connsiteY0" fmla="*/ 0 h 469068"/>
                  <a:gd name="connsiteX1" fmla="*/ 341123 w 418948"/>
                  <a:gd name="connsiteY1" fmla="*/ 118446 h 469068"/>
                  <a:gd name="connsiteX2" fmla="*/ 412190 w 418948"/>
                  <a:gd name="connsiteY2" fmla="*/ 241629 h 469068"/>
                  <a:gd name="connsiteX3" fmla="*/ 407452 w 418948"/>
                  <a:gd name="connsiteY3" fmla="*/ 360075 h 469068"/>
                  <a:gd name="connsiteX4" fmla="*/ 336385 w 418948"/>
                  <a:gd name="connsiteY4" fmla="*/ 431142 h 469068"/>
                  <a:gd name="connsiteX5" fmla="*/ 203726 w 418948"/>
                  <a:gd name="connsiteY5" fmla="*/ 469045 h 469068"/>
                  <a:gd name="connsiteX6" fmla="*/ 108970 w 418948"/>
                  <a:gd name="connsiteY6" fmla="*/ 435880 h 469068"/>
                  <a:gd name="connsiteX7" fmla="*/ 33164 w 418948"/>
                  <a:gd name="connsiteY7" fmla="*/ 379026 h 469068"/>
                  <a:gd name="connsiteX8" fmla="*/ 0 w 418948"/>
                  <a:gd name="connsiteY8" fmla="*/ 274794 h 469068"/>
                  <a:gd name="connsiteX9" fmla="*/ 0 w 418948"/>
                  <a:gd name="connsiteY9" fmla="*/ 274794 h 469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8948" h="469068">
                    <a:moveTo>
                      <a:pt x="232153" y="0"/>
                    </a:moveTo>
                    <a:cubicBezTo>
                      <a:pt x="271635" y="39087"/>
                      <a:pt x="311117" y="78175"/>
                      <a:pt x="341123" y="118446"/>
                    </a:cubicBezTo>
                    <a:cubicBezTo>
                      <a:pt x="371129" y="158717"/>
                      <a:pt x="401135" y="201358"/>
                      <a:pt x="412190" y="241629"/>
                    </a:cubicBezTo>
                    <a:cubicBezTo>
                      <a:pt x="423245" y="281901"/>
                      <a:pt x="420086" y="328490"/>
                      <a:pt x="407452" y="360075"/>
                    </a:cubicBezTo>
                    <a:cubicBezTo>
                      <a:pt x="394818" y="391660"/>
                      <a:pt x="370339" y="412980"/>
                      <a:pt x="336385" y="431142"/>
                    </a:cubicBezTo>
                    <a:cubicBezTo>
                      <a:pt x="302431" y="449304"/>
                      <a:pt x="241628" y="468255"/>
                      <a:pt x="203726" y="469045"/>
                    </a:cubicBezTo>
                    <a:cubicBezTo>
                      <a:pt x="165824" y="469835"/>
                      <a:pt x="137397" y="450883"/>
                      <a:pt x="108970" y="435880"/>
                    </a:cubicBezTo>
                    <a:cubicBezTo>
                      <a:pt x="80543" y="420877"/>
                      <a:pt x="51326" y="405874"/>
                      <a:pt x="33164" y="379026"/>
                    </a:cubicBezTo>
                    <a:cubicBezTo>
                      <a:pt x="15002" y="352178"/>
                      <a:pt x="0" y="274794"/>
                      <a:pt x="0" y="274794"/>
                    </a:cubicBezTo>
                    <a:lnTo>
                      <a:pt x="0" y="274794"/>
                    </a:ln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6684326" y="1493817"/>
                <a:ext cx="644223" cy="326647"/>
              </a:xfrm>
              <a:custGeom>
                <a:avLst/>
                <a:gdLst>
                  <a:gd name="connsiteX0" fmla="*/ 619181 w 956640"/>
                  <a:gd name="connsiteY0" fmla="*/ 2260 h 420710"/>
                  <a:gd name="connsiteX1" fmla="*/ 747102 w 956640"/>
                  <a:gd name="connsiteY1" fmla="*/ 25949 h 420710"/>
                  <a:gd name="connsiteX2" fmla="*/ 856072 w 956640"/>
                  <a:gd name="connsiteY2" fmla="*/ 87541 h 420710"/>
                  <a:gd name="connsiteX3" fmla="*/ 922401 w 956640"/>
                  <a:gd name="connsiteY3" fmla="*/ 168084 h 420710"/>
                  <a:gd name="connsiteX4" fmla="*/ 955566 w 956640"/>
                  <a:gd name="connsiteY4" fmla="*/ 248627 h 420710"/>
                  <a:gd name="connsiteX5" fmla="*/ 884499 w 956640"/>
                  <a:gd name="connsiteY5" fmla="*/ 224938 h 420710"/>
                  <a:gd name="connsiteX6" fmla="*/ 837120 w 956640"/>
                  <a:gd name="connsiteY6" fmla="*/ 224938 h 420710"/>
                  <a:gd name="connsiteX7" fmla="*/ 799218 w 956640"/>
                  <a:gd name="connsiteY7" fmla="*/ 234414 h 420710"/>
                  <a:gd name="connsiteX8" fmla="*/ 747102 w 956640"/>
                  <a:gd name="connsiteY8" fmla="*/ 243889 h 420710"/>
                  <a:gd name="connsiteX9" fmla="*/ 685510 w 956640"/>
                  <a:gd name="connsiteY9" fmla="*/ 243889 h 420710"/>
                  <a:gd name="connsiteX10" fmla="*/ 633394 w 956640"/>
                  <a:gd name="connsiteY10" fmla="*/ 253365 h 420710"/>
                  <a:gd name="connsiteX11" fmla="*/ 576540 w 956640"/>
                  <a:gd name="connsiteY11" fmla="*/ 267578 h 420710"/>
                  <a:gd name="connsiteX12" fmla="*/ 519686 w 956640"/>
                  <a:gd name="connsiteY12" fmla="*/ 258103 h 420710"/>
                  <a:gd name="connsiteX13" fmla="*/ 481784 w 956640"/>
                  <a:gd name="connsiteY13" fmla="*/ 248627 h 420710"/>
                  <a:gd name="connsiteX14" fmla="*/ 448619 w 956640"/>
                  <a:gd name="connsiteY14" fmla="*/ 234414 h 420710"/>
                  <a:gd name="connsiteX15" fmla="*/ 396503 w 956640"/>
                  <a:gd name="connsiteY15" fmla="*/ 286530 h 420710"/>
                  <a:gd name="connsiteX16" fmla="*/ 349125 w 956640"/>
                  <a:gd name="connsiteY16" fmla="*/ 310219 h 420710"/>
                  <a:gd name="connsiteX17" fmla="*/ 254368 w 956640"/>
                  <a:gd name="connsiteY17" fmla="*/ 329170 h 420710"/>
                  <a:gd name="connsiteX18" fmla="*/ 197514 w 956640"/>
                  <a:gd name="connsiteY18" fmla="*/ 338646 h 420710"/>
                  <a:gd name="connsiteX19" fmla="*/ 154874 w 956640"/>
                  <a:gd name="connsiteY19" fmla="*/ 338646 h 420710"/>
                  <a:gd name="connsiteX20" fmla="*/ 131185 w 956640"/>
                  <a:gd name="connsiteY20" fmla="*/ 362335 h 420710"/>
                  <a:gd name="connsiteX21" fmla="*/ 69593 w 956640"/>
                  <a:gd name="connsiteY21" fmla="*/ 381286 h 420710"/>
                  <a:gd name="connsiteX22" fmla="*/ 31690 w 956640"/>
                  <a:gd name="connsiteY22" fmla="*/ 400237 h 420710"/>
                  <a:gd name="connsiteX23" fmla="*/ 3263 w 956640"/>
                  <a:gd name="connsiteY23" fmla="*/ 419189 h 420710"/>
                  <a:gd name="connsiteX24" fmla="*/ 3263 w 956640"/>
                  <a:gd name="connsiteY24" fmla="*/ 357597 h 420710"/>
                  <a:gd name="connsiteX25" fmla="*/ 26953 w 956640"/>
                  <a:gd name="connsiteY25" fmla="*/ 272316 h 420710"/>
                  <a:gd name="connsiteX26" fmla="*/ 60117 w 956640"/>
                  <a:gd name="connsiteY26" fmla="*/ 220200 h 420710"/>
                  <a:gd name="connsiteX27" fmla="*/ 112233 w 956640"/>
                  <a:gd name="connsiteY27" fmla="*/ 153871 h 420710"/>
                  <a:gd name="connsiteX28" fmla="*/ 169087 w 956640"/>
                  <a:gd name="connsiteY28" fmla="*/ 120706 h 420710"/>
                  <a:gd name="connsiteX29" fmla="*/ 235417 w 956640"/>
                  <a:gd name="connsiteY29" fmla="*/ 92279 h 420710"/>
                  <a:gd name="connsiteX30" fmla="*/ 273319 w 956640"/>
                  <a:gd name="connsiteY30" fmla="*/ 130181 h 420710"/>
                  <a:gd name="connsiteX31" fmla="*/ 358600 w 956640"/>
                  <a:gd name="connsiteY31" fmla="*/ 163346 h 420710"/>
                  <a:gd name="connsiteX32" fmla="*/ 453357 w 956640"/>
                  <a:gd name="connsiteY32" fmla="*/ 163346 h 420710"/>
                  <a:gd name="connsiteX33" fmla="*/ 529162 w 956640"/>
                  <a:gd name="connsiteY33" fmla="*/ 139657 h 420710"/>
                  <a:gd name="connsiteX34" fmla="*/ 567065 w 956640"/>
                  <a:gd name="connsiteY34" fmla="*/ 78065 h 420710"/>
                  <a:gd name="connsiteX35" fmla="*/ 619181 w 956640"/>
                  <a:gd name="connsiteY35" fmla="*/ 2260 h 42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56640" h="420710">
                    <a:moveTo>
                      <a:pt x="619181" y="2260"/>
                    </a:moveTo>
                    <a:cubicBezTo>
                      <a:pt x="649187" y="-6426"/>
                      <a:pt x="707620" y="11736"/>
                      <a:pt x="747102" y="25949"/>
                    </a:cubicBezTo>
                    <a:cubicBezTo>
                      <a:pt x="786584" y="40163"/>
                      <a:pt x="826856" y="63852"/>
                      <a:pt x="856072" y="87541"/>
                    </a:cubicBezTo>
                    <a:cubicBezTo>
                      <a:pt x="885289" y="111230"/>
                      <a:pt x="905819" y="141236"/>
                      <a:pt x="922401" y="168084"/>
                    </a:cubicBezTo>
                    <a:cubicBezTo>
                      <a:pt x="938983" y="194932"/>
                      <a:pt x="961883" y="239151"/>
                      <a:pt x="955566" y="248627"/>
                    </a:cubicBezTo>
                    <a:cubicBezTo>
                      <a:pt x="949249" y="258103"/>
                      <a:pt x="904240" y="228886"/>
                      <a:pt x="884499" y="224938"/>
                    </a:cubicBezTo>
                    <a:cubicBezTo>
                      <a:pt x="864758" y="220990"/>
                      <a:pt x="851334" y="223359"/>
                      <a:pt x="837120" y="224938"/>
                    </a:cubicBezTo>
                    <a:cubicBezTo>
                      <a:pt x="822907" y="226517"/>
                      <a:pt x="814221" y="231256"/>
                      <a:pt x="799218" y="234414"/>
                    </a:cubicBezTo>
                    <a:cubicBezTo>
                      <a:pt x="784215" y="237572"/>
                      <a:pt x="766053" y="242310"/>
                      <a:pt x="747102" y="243889"/>
                    </a:cubicBezTo>
                    <a:cubicBezTo>
                      <a:pt x="728151" y="245468"/>
                      <a:pt x="704461" y="242310"/>
                      <a:pt x="685510" y="243889"/>
                    </a:cubicBezTo>
                    <a:cubicBezTo>
                      <a:pt x="666559" y="245468"/>
                      <a:pt x="651556" y="249417"/>
                      <a:pt x="633394" y="253365"/>
                    </a:cubicBezTo>
                    <a:cubicBezTo>
                      <a:pt x="615232" y="257313"/>
                      <a:pt x="595491" y="266788"/>
                      <a:pt x="576540" y="267578"/>
                    </a:cubicBezTo>
                    <a:cubicBezTo>
                      <a:pt x="557589" y="268368"/>
                      <a:pt x="535479" y="261261"/>
                      <a:pt x="519686" y="258103"/>
                    </a:cubicBezTo>
                    <a:cubicBezTo>
                      <a:pt x="503893" y="254945"/>
                      <a:pt x="493628" y="252575"/>
                      <a:pt x="481784" y="248627"/>
                    </a:cubicBezTo>
                    <a:cubicBezTo>
                      <a:pt x="469940" y="244679"/>
                      <a:pt x="462832" y="228097"/>
                      <a:pt x="448619" y="234414"/>
                    </a:cubicBezTo>
                    <a:cubicBezTo>
                      <a:pt x="434405" y="240731"/>
                      <a:pt x="413085" y="273896"/>
                      <a:pt x="396503" y="286530"/>
                    </a:cubicBezTo>
                    <a:cubicBezTo>
                      <a:pt x="379921" y="299164"/>
                      <a:pt x="372814" y="303112"/>
                      <a:pt x="349125" y="310219"/>
                    </a:cubicBezTo>
                    <a:cubicBezTo>
                      <a:pt x="325436" y="317326"/>
                      <a:pt x="279636" y="324432"/>
                      <a:pt x="254368" y="329170"/>
                    </a:cubicBezTo>
                    <a:cubicBezTo>
                      <a:pt x="229100" y="333908"/>
                      <a:pt x="214096" y="337067"/>
                      <a:pt x="197514" y="338646"/>
                    </a:cubicBezTo>
                    <a:cubicBezTo>
                      <a:pt x="180932" y="340225"/>
                      <a:pt x="165929" y="334698"/>
                      <a:pt x="154874" y="338646"/>
                    </a:cubicBezTo>
                    <a:cubicBezTo>
                      <a:pt x="143819" y="342594"/>
                      <a:pt x="145398" y="355228"/>
                      <a:pt x="131185" y="362335"/>
                    </a:cubicBezTo>
                    <a:cubicBezTo>
                      <a:pt x="116972" y="369442"/>
                      <a:pt x="86175" y="374969"/>
                      <a:pt x="69593" y="381286"/>
                    </a:cubicBezTo>
                    <a:cubicBezTo>
                      <a:pt x="53011" y="387603"/>
                      <a:pt x="42745" y="393920"/>
                      <a:pt x="31690" y="400237"/>
                    </a:cubicBezTo>
                    <a:cubicBezTo>
                      <a:pt x="20635" y="406554"/>
                      <a:pt x="8001" y="426296"/>
                      <a:pt x="3263" y="419189"/>
                    </a:cubicBezTo>
                    <a:cubicBezTo>
                      <a:pt x="-1475" y="412082"/>
                      <a:pt x="-685" y="382076"/>
                      <a:pt x="3263" y="357597"/>
                    </a:cubicBezTo>
                    <a:cubicBezTo>
                      <a:pt x="7211" y="333118"/>
                      <a:pt x="17477" y="295215"/>
                      <a:pt x="26953" y="272316"/>
                    </a:cubicBezTo>
                    <a:cubicBezTo>
                      <a:pt x="36429" y="249417"/>
                      <a:pt x="45904" y="239941"/>
                      <a:pt x="60117" y="220200"/>
                    </a:cubicBezTo>
                    <a:cubicBezTo>
                      <a:pt x="74330" y="200459"/>
                      <a:pt x="94071" y="170453"/>
                      <a:pt x="112233" y="153871"/>
                    </a:cubicBezTo>
                    <a:cubicBezTo>
                      <a:pt x="130395" y="137289"/>
                      <a:pt x="148556" y="130971"/>
                      <a:pt x="169087" y="120706"/>
                    </a:cubicBezTo>
                    <a:cubicBezTo>
                      <a:pt x="189618" y="110441"/>
                      <a:pt x="218045" y="90700"/>
                      <a:pt x="235417" y="92279"/>
                    </a:cubicBezTo>
                    <a:cubicBezTo>
                      <a:pt x="252789" y="93858"/>
                      <a:pt x="252789" y="118337"/>
                      <a:pt x="273319" y="130181"/>
                    </a:cubicBezTo>
                    <a:cubicBezTo>
                      <a:pt x="293849" y="142025"/>
                      <a:pt x="328594" y="157819"/>
                      <a:pt x="358600" y="163346"/>
                    </a:cubicBezTo>
                    <a:cubicBezTo>
                      <a:pt x="388606" y="168873"/>
                      <a:pt x="424930" y="167294"/>
                      <a:pt x="453357" y="163346"/>
                    </a:cubicBezTo>
                    <a:cubicBezTo>
                      <a:pt x="481784" y="159398"/>
                      <a:pt x="510211" y="153871"/>
                      <a:pt x="529162" y="139657"/>
                    </a:cubicBezTo>
                    <a:cubicBezTo>
                      <a:pt x="548113" y="125443"/>
                      <a:pt x="554431" y="93858"/>
                      <a:pt x="567065" y="78065"/>
                    </a:cubicBezTo>
                    <a:cubicBezTo>
                      <a:pt x="579699" y="62272"/>
                      <a:pt x="589175" y="10946"/>
                      <a:pt x="619181" y="226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6821600" y="1648769"/>
                <a:ext cx="336710" cy="140874"/>
              </a:xfrm>
              <a:custGeom>
                <a:avLst/>
                <a:gdLst>
                  <a:gd name="connsiteX0" fmla="*/ 241 w 460136"/>
                  <a:gd name="connsiteY0" fmla="*/ 109570 h 161045"/>
                  <a:gd name="connsiteX1" fmla="*/ 109211 w 460136"/>
                  <a:gd name="connsiteY1" fmla="*/ 156948 h 161045"/>
                  <a:gd name="connsiteX2" fmla="*/ 222918 w 460136"/>
                  <a:gd name="connsiteY2" fmla="*/ 156948 h 161045"/>
                  <a:gd name="connsiteX3" fmla="*/ 312937 w 460136"/>
                  <a:gd name="connsiteY3" fmla="*/ 142734 h 161045"/>
                  <a:gd name="connsiteX4" fmla="*/ 393480 w 460136"/>
                  <a:gd name="connsiteY4" fmla="*/ 100094 h 161045"/>
                  <a:gd name="connsiteX5" fmla="*/ 431383 w 460136"/>
                  <a:gd name="connsiteY5" fmla="*/ 71667 h 161045"/>
                  <a:gd name="connsiteX6" fmla="*/ 459810 w 460136"/>
                  <a:gd name="connsiteY6" fmla="*/ 14813 h 161045"/>
                  <a:gd name="connsiteX7" fmla="*/ 412431 w 460136"/>
                  <a:gd name="connsiteY7" fmla="*/ 29027 h 161045"/>
                  <a:gd name="connsiteX8" fmla="*/ 346102 w 460136"/>
                  <a:gd name="connsiteY8" fmla="*/ 38502 h 161045"/>
                  <a:gd name="connsiteX9" fmla="*/ 284510 w 460136"/>
                  <a:gd name="connsiteY9" fmla="*/ 19551 h 161045"/>
                  <a:gd name="connsiteX10" fmla="*/ 232394 w 460136"/>
                  <a:gd name="connsiteY10" fmla="*/ 600 h 161045"/>
                  <a:gd name="connsiteX11" fmla="*/ 199229 w 460136"/>
                  <a:gd name="connsiteY11" fmla="*/ 43240 h 161045"/>
                  <a:gd name="connsiteX12" fmla="*/ 147113 w 460136"/>
                  <a:gd name="connsiteY12" fmla="*/ 71667 h 161045"/>
                  <a:gd name="connsiteX13" fmla="*/ 80784 w 460136"/>
                  <a:gd name="connsiteY13" fmla="*/ 95356 h 161045"/>
                  <a:gd name="connsiteX14" fmla="*/ 241 w 460136"/>
                  <a:gd name="connsiteY14" fmla="*/ 109570 h 16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136" h="161045">
                    <a:moveTo>
                      <a:pt x="241" y="109570"/>
                    </a:moveTo>
                    <a:cubicBezTo>
                      <a:pt x="4979" y="119835"/>
                      <a:pt x="72098" y="149052"/>
                      <a:pt x="109211" y="156948"/>
                    </a:cubicBezTo>
                    <a:cubicBezTo>
                      <a:pt x="146324" y="164844"/>
                      <a:pt x="188964" y="159317"/>
                      <a:pt x="222918" y="156948"/>
                    </a:cubicBezTo>
                    <a:cubicBezTo>
                      <a:pt x="256872" y="154579"/>
                      <a:pt x="284510" y="152210"/>
                      <a:pt x="312937" y="142734"/>
                    </a:cubicBezTo>
                    <a:cubicBezTo>
                      <a:pt x="341364" y="133258"/>
                      <a:pt x="373739" y="111939"/>
                      <a:pt x="393480" y="100094"/>
                    </a:cubicBezTo>
                    <a:cubicBezTo>
                      <a:pt x="413221" y="88249"/>
                      <a:pt x="420328" y="85880"/>
                      <a:pt x="431383" y="71667"/>
                    </a:cubicBezTo>
                    <a:cubicBezTo>
                      <a:pt x="442438" y="57454"/>
                      <a:pt x="462969" y="21920"/>
                      <a:pt x="459810" y="14813"/>
                    </a:cubicBezTo>
                    <a:cubicBezTo>
                      <a:pt x="456651" y="7706"/>
                      <a:pt x="431382" y="25079"/>
                      <a:pt x="412431" y="29027"/>
                    </a:cubicBezTo>
                    <a:cubicBezTo>
                      <a:pt x="393480" y="32975"/>
                      <a:pt x="367422" y="40081"/>
                      <a:pt x="346102" y="38502"/>
                    </a:cubicBezTo>
                    <a:cubicBezTo>
                      <a:pt x="324782" y="36923"/>
                      <a:pt x="303461" y="25868"/>
                      <a:pt x="284510" y="19551"/>
                    </a:cubicBezTo>
                    <a:cubicBezTo>
                      <a:pt x="265559" y="13234"/>
                      <a:pt x="246608" y="-3348"/>
                      <a:pt x="232394" y="600"/>
                    </a:cubicBezTo>
                    <a:cubicBezTo>
                      <a:pt x="218181" y="4548"/>
                      <a:pt x="213442" y="31396"/>
                      <a:pt x="199229" y="43240"/>
                    </a:cubicBezTo>
                    <a:cubicBezTo>
                      <a:pt x="185016" y="55084"/>
                      <a:pt x="166854" y="62981"/>
                      <a:pt x="147113" y="71667"/>
                    </a:cubicBezTo>
                    <a:cubicBezTo>
                      <a:pt x="127372" y="80353"/>
                      <a:pt x="99735" y="89829"/>
                      <a:pt x="80784" y="95356"/>
                    </a:cubicBezTo>
                    <a:cubicBezTo>
                      <a:pt x="61833" y="100883"/>
                      <a:pt x="-4497" y="99305"/>
                      <a:pt x="241" y="109570"/>
                    </a:cubicBezTo>
                    <a:close/>
                  </a:path>
                </a:pathLst>
              </a:custGeom>
              <a:solidFill>
                <a:srgbClr val="6B0507"/>
              </a:solidFill>
              <a:ln w="6350">
                <a:solidFill>
                  <a:srgbClr val="D66B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134" name="Freeform 133"/>
              <p:cNvSpPr/>
              <p:nvPr/>
            </p:nvSpPr>
            <p:spPr>
              <a:xfrm rot="21324245">
                <a:off x="6916119" y="1730149"/>
                <a:ext cx="209796" cy="65469"/>
              </a:xfrm>
              <a:custGeom>
                <a:avLst/>
                <a:gdLst>
                  <a:gd name="connsiteX0" fmla="*/ 315 w 351464"/>
                  <a:gd name="connsiteY0" fmla="*/ 76451 h 104878"/>
                  <a:gd name="connsiteX1" fmla="*/ 52431 w 351464"/>
                  <a:gd name="connsiteY1" fmla="*/ 48024 h 104878"/>
                  <a:gd name="connsiteX2" fmla="*/ 132974 w 351464"/>
                  <a:gd name="connsiteY2" fmla="*/ 19597 h 104878"/>
                  <a:gd name="connsiteX3" fmla="*/ 227730 w 351464"/>
                  <a:gd name="connsiteY3" fmla="*/ 645 h 104878"/>
                  <a:gd name="connsiteX4" fmla="*/ 308273 w 351464"/>
                  <a:gd name="connsiteY4" fmla="*/ 5383 h 104878"/>
                  <a:gd name="connsiteX5" fmla="*/ 350914 w 351464"/>
                  <a:gd name="connsiteY5" fmla="*/ 14859 h 104878"/>
                  <a:gd name="connsiteX6" fmla="*/ 279846 w 351464"/>
                  <a:gd name="connsiteY6" fmla="*/ 66975 h 104878"/>
                  <a:gd name="connsiteX7" fmla="*/ 166138 w 351464"/>
                  <a:gd name="connsiteY7" fmla="*/ 95402 h 104878"/>
                  <a:gd name="connsiteX8" fmla="*/ 76120 w 351464"/>
                  <a:gd name="connsiteY8" fmla="*/ 104878 h 104878"/>
                  <a:gd name="connsiteX9" fmla="*/ 315 w 351464"/>
                  <a:gd name="connsiteY9" fmla="*/ 76451 h 10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1464" h="104878">
                    <a:moveTo>
                      <a:pt x="315" y="76451"/>
                    </a:moveTo>
                    <a:cubicBezTo>
                      <a:pt x="-3633" y="66975"/>
                      <a:pt x="30321" y="57500"/>
                      <a:pt x="52431" y="48024"/>
                    </a:cubicBezTo>
                    <a:cubicBezTo>
                      <a:pt x="74541" y="38548"/>
                      <a:pt x="103758" y="27493"/>
                      <a:pt x="132974" y="19597"/>
                    </a:cubicBezTo>
                    <a:cubicBezTo>
                      <a:pt x="162190" y="11701"/>
                      <a:pt x="198514" y="3014"/>
                      <a:pt x="227730" y="645"/>
                    </a:cubicBezTo>
                    <a:cubicBezTo>
                      <a:pt x="256946" y="-1724"/>
                      <a:pt x="287742" y="3014"/>
                      <a:pt x="308273" y="5383"/>
                    </a:cubicBezTo>
                    <a:cubicBezTo>
                      <a:pt x="328804" y="7752"/>
                      <a:pt x="355652" y="4594"/>
                      <a:pt x="350914" y="14859"/>
                    </a:cubicBezTo>
                    <a:cubicBezTo>
                      <a:pt x="346176" y="25124"/>
                      <a:pt x="310642" y="53551"/>
                      <a:pt x="279846" y="66975"/>
                    </a:cubicBezTo>
                    <a:cubicBezTo>
                      <a:pt x="249050" y="80399"/>
                      <a:pt x="200092" y="89085"/>
                      <a:pt x="166138" y="95402"/>
                    </a:cubicBezTo>
                    <a:cubicBezTo>
                      <a:pt x="132184" y="101719"/>
                      <a:pt x="101388" y="104878"/>
                      <a:pt x="76120" y="104878"/>
                    </a:cubicBezTo>
                    <a:cubicBezTo>
                      <a:pt x="50852" y="104878"/>
                      <a:pt x="4263" y="85927"/>
                      <a:pt x="315" y="76451"/>
                    </a:cubicBezTo>
                    <a:close/>
                  </a:path>
                </a:pathLst>
              </a:custGeom>
              <a:solidFill>
                <a:srgbClr val="F59B99"/>
              </a:solidFill>
              <a:ln w="3175">
                <a:solidFill>
                  <a:srgbClr val="DC61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5956950" y="815510"/>
                <a:ext cx="289539" cy="592209"/>
              </a:xfrm>
              <a:custGeom>
                <a:avLst/>
                <a:gdLst>
                  <a:gd name="connsiteX0" fmla="*/ 23956 w 304398"/>
                  <a:gd name="connsiteY0" fmla="*/ 652872 h 672104"/>
                  <a:gd name="connsiteX1" fmla="*/ 9742 w 304398"/>
                  <a:gd name="connsiteY1" fmla="*/ 553378 h 672104"/>
                  <a:gd name="connsiteX2" fmla="*/ 266 w 304398"/>
                  <a:gd name="connsiteY2" fmla="*/ 439670 h 672104"/>
                  <a:gd name="connsiteX3" fmla="*/ 5004 w 304398"/>
                  <a:gd name="connsiteY3" fmla="*/ 349651 h 672104"/>
                  <a:gd name="connsiteX4" fmla="*/ 28693 w 304398"/>
                  <a:gd name="connsiteY4" fmla="*/ 245419 h 672104"/>
                  <a:gd name="connsiteX5" fmla="*/ 71334 w 304398"/>
                  <a:gd name="connsiteY5" fmla="*/ 136449 h 672104"/>
                  <a:gd name="connsiteX6" fmla="*/ 128188 w 304398"/>
                  <a:gd name="connsiteY6" fmla="*/ 60644 h 672104"/>
                  <a:gd name="connsiteX7" fmla="*/ 189779 w 304398"/>
                  <a:gd name="connsiteY7" fmla="*/ 8528 h 672104"/>
                  <a:gd name="connsiteX8" fmla="*/ 213468 w 304398"/>
                  <a:gd name="connsiteY8" fmla="*/ 3790 h 672104"/>
                  <a:gd name="connsiteX9" fmla="*/ 251371 w 304398"/>
                  <a:gd name="connsiteY9" fmla="*/ 46430 h 672104"/>
                  <a:gd name="connsiteX10" fmla="*/ 279798 w 304398"/>
                  <a:gd name="connsiteY10" fmla="*/ 136449 h 672104"/>
                  <a:gd name="connsiteX11" fmla="*/ 294012 w 304398"/>
                  <a:gd name="connsiteY11" fmla="*/ 212254 h 672104"/>
                  <a:gd name="connsiteX12" fmla="*/ 303487 w 304398"/>
                  <a:gd name="connsiteY12" fmla="*/ 330700 h 672104"/>
                  <a:gd name="connsiteX13" fmla="*/ 303487 w 304398"/>
                  <a:gd name="connsiteY13" fmla="*/ 463359 h 672104"/>
                  <a:gd name="connsiteX14" fmla="*/ 298749 w 304398"/>
                  <a:gd name="connsiteY14" fmla="*/ 600756 h 672104"/>
                  <a:gd name="connsiteX15" fmla="*/ 289274 w 304398"/>
                  <a:gd name="connsiteY15" fmla="*/ 671823 h 672104"/>
                  <a:gd name="connsiteX16" fmla="*/ 241895 w 304398"/>
                  <a:gd name="connsiteY16" fmla="*/ 624445 h 672104"/>
                  <a:gd name="connsiteX17" fmla="*/ 185042 w 304398"/>
                  <a:gd name="connsiteY17" fmla="*/ 596018 h 672104"/>
                  <a:gd name="connsiteX18" fmla="*/ 113974 w 304398"/>
                  <a:gd name="connsiteY18" fmla="*/ 591280 h 672104"/>
                  <a:gd name="connsiteX19" fmla="*/ 23956 w 304398"/>
                  <a:gd name="connsiteY19" fmla="*/ 652872 h 67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4398" h="672104">
                    <a:moveTo>
                      <a:pt x="23956" y="652872"/>
                    </a:moveTo>
                    <a:cubicBezTo>
                      <a:pt x="6584" y="646555"/>
                      <a:pt x="13690" y="588912"/>
                      <a:pt x="9742" y="553378"/>
                    </a:cubicBezTo>
                    <a:cubicBezTo>
                      <a:pt x="5794" y="517844"/>
                      <a:pt x="1056" y="473624"/>
                      <a:pt x="266" y="439670"/>
                    </a:cubicBezTo>
                    <a:cubicBezTo>
                      <a:pt x="-524" y="405716"/>
                      <a:pt x="266" y="382026"/>
                      <a:pt x="5004" y="349651"/>
                    </a:cubicBezTo>
                    <a:cubicBezTo>
                      <a:pt x="9742" y="317276"/>
                      <a:pt x="17638" y="280953"/>
                      <a:pt x="28693" y="245419"/>
                    </a:cubicBezTo>
                    <a:cubicBezTo>
                      <a:pt x="39748" y="209885"/>
                      <a:pt x="54752" y="167245"/>
                      <a:pt x="71334" y="136449"/>
                    </a:cubicBezTo>
                    <a:cubicBezTo>
                      <a:pt x="87916" y="105653"/>
                      <a:pt x="108447" y="81964"/>
                      <a:pt x="128188" y="60644"/>
                    </a:cubicBezTo>
                    <a:cubicBezTo>
                      <a:pt x="147929" y="39324"/>
                      <a:pt x="175566" y="18004"/>
                      <a:pt x="189779" y="8528"/>
                    </a:cubicBezTo>
                    <a:cubicBezTo>
                      <a:pt x="203992" y="-948"/>
                      <a:pt x="203203" y="-2527"/>
                      <a:pt x="213468" y="3790"/>
                    </a:cubicBezTo>
                    <a:cubicBezTo>
                      <a:pt x="223733" y="10107"/>
                      <a:pt x="240316" y="24320"/>
                      <a:pt x="251371" y="46430"/>
                    </a:cubicBezTo>
                    <a:cubicBezTo>
                      <a:pt x="262426" y="68540"/>
                      <a:pt x="272691" y="108812"/>
                      <a:pt x="279798" y="136449"/>
                    </a:cubicBezTo>
                    <a:cubicBezTo>
                      <a:pt x="286905" y="164086"/>
                      <a:pt x="290064" y="179879"/>
                      <a:pt x="294012" y="212254"/>
                    </a:cubicBezTo>
                    <a:cubicBezTo>
                      <a:pt x="297960" y="244629"/>
                      <a:pt x="301908" y="288849"/>
                      <a:pt x="303487" y="330700"/>
                    </a:cubicBezTo>
                    <a:cubicBezTo>
                      <a:pt x="305066" y="372551"/>
                      <a:pt x="304277" y="418350"/>
                      <a:pt x="303487" y="463359"/>
                    </a:cubicBezTo>
                    <a:cubicBezTo>
                      <a:pt x="302697" y="508368"/>
                      <a:pt x="301118" y="566012"/>
                      <a:pt x="298749" y="600756"/>
                    </a:cubicBezTo>
                    <a:cubicBezTo>
                      <a:pt x="296380" y="635500"/>
                      <a:pt x="298750" y="667875"/>
                      <a:pt x="289274" y="671823"/>
                    </a:cubicBezTo>
                    <a:cubicBezTo>
                      <a:pt x="279798" y="675771"/>
                      <a:pt x="259267" y="637079"/>
                      <a:pt x="241895" y="624445"/>
                    </a:cubicBezTo>
                    <a:cubicBezTo>
                      <a:pt x="224523" y="611811"/>
                      <a:pt x="206362" y="601545"/>
                      <a:pt x="185042" y="596018"/>
                    </a:cubicBezTo>
                    <a:cubicBezTo>
                      <a:pt x="163722" y="590491"/>
                      <a:pt x="134505" y="584963"/>
                      <a:pt x="113974" y="591280"/>
                    </a:cubicBezTo>
                    <a:cubicBezTo>
                      <a:pt x="93443" y="597597"/>
                      <a:pt x="41328" y="659189"/>
                      <a:pt x="23956" y="65287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7426891" y="1016575"/>
                <a:ext cx="208881" cy="336433"/>
              </a:xfrm>
              <a:custGeom>
                <a:avLst/>
                <a:gdLst>
                  <a:gd name="connsiteX0" fmla="*/ 1548 w 252770"/>
                  <a:gd name="connsiteY0" fmla="*/ 79120 h 504926"/>
                  <a:gd name="connsiteX1" fmla="*/ 48926 w 252770"/>
                  <a:gd name="connsiteY1" fmla="*/ 22266 h 504926"/>
                  <a:gd name="connsiteX2" fmla="*/ 91566 w 252770"/>
                  <a:gd name="connsiteY2" fmla="*/ 3315 h 504926"/>
                  <a:gd name="connsiteX3" fmla="*/ 138945 w 252770"/>
                  <a:gd name="connsiteY3" fmla="*/ 3315 h 504926"/>
                  <a:gd name="connsiteX4" fmla="*/ 186323 w 252770"/>
                  <a:gd name="connsiteY4" fmla="*/ 36480 h 504926"/>
                  <a:gd name="connsiteX5" fmla="*/ 210012 w 252770"/>
                  <a:gd name="connsiteY5" fmla="*/ 83858 h 504926"/>
                  <a:gd name="connsiteX6" fmla="*/ 243177 w 252770"/>
                  <a:gd name="connsiteY6" fmla="*/ 150187 h 504926"/>
                  <a:gd name="connsiteX7" fmla="*/ 252652 w 252770"/>
                  <a:gd name="connsiteY7" fmla="*/ 268633 h 504926"/>
                  <a:gd name="connsiteX8" fmla="*/ 238439 w 252770"/>
                  <a:gd name="connsiteY8" fmla="*/ 387079 h 504926"/>
                  <a:gd name="connsiteX9" fmla="*/ 195798 w 252770"/>
                  <a:gd name="connsiteY9" fmla="*/ 453408 h 504926"/>
                  <a:gd name="connsiteX10" fmla="*/ 157896 w 252770"/>
                  <a:gd name="connsiteY10" fmla="*/ 496049 h 504926"/>
                  <a:gd name="connsiteX11" fmla="*/ 77353 w 252770"/>
                  <a:gd name="connsiteY11" fmla="*/ 496049 h 504926"/>
                  <a:gd name="connsiteX12" fmla="*/ 67877 w 252770"/>
                  <a:gd name="connsiteY12" fmla="*/ 401292 h 504926"/>
                  <a:gd name="connsiteX13" fmla="*/ 39450 w 252770"/>
                  <a:gd name="connsiteY13" fmla="*/ 230730 h 504926"/>
                  <a:gd name="connsiteX14" fmla="*/ 15761 w 252770"/>
                  <a:gd name="connsiteY14" fmla="*/ 159663 h 504926"/>
                  <a:gd name="connsiteX15" fmla="*/ 11023 w 252770"/>
                  <a:gd name="connsiteY15" fmla="*/ 131236 h 504926"/>
                  <a:gd name="connsiteX16" fmla="*/ 1548 w 252770"/>
                  <a:gd name="connsiteY16" fmla="*/ 79120 h 50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770" h="504926">
                    <a:moveTo>
                      <a:pt x="1548" y="79120"/>
                    </a:moveTo>
                    <a:cubicBezTo>
                      <a:pt x="7865" y="60958"/>
                      <a:pt x="33923" y="34900"/>
                      <a:pt x="48926" y="22266"/>
                    </a:cubicBezTo>
                    <a:cubicBezTo>
                      <a:pt x="63929" y="9632"/>
                      <a:pt x="76563" y="6473"/>
                      <a:pt x="91566" y="3315"/>
                    </a:cubicBezTo>
                    <a:cubicBezTo>
                      <a:pt x="106569" y="157"/>
                      <a:pt x="123152" y="-2212"/>
                      <a:pt x="138945" y="3315"/>
                    </a:cubicBezTo>
                    <a:cubicBezTo>
                      <a:pt x="154738" y="8842"/>
                      <a:pt x="174479" y="23056"/>
                      <a:pt x="186323" y="36480"/>
                    </a:cubicBezTo>
                    <a:cubicBezTo>
                      <a:pt x="198167" y="49904"/>
                      <a:pt x="210012" y="83858"/>
                      <a:pt x="210012" y="83858"/>
                    </a:cubicBezTo>
                    <a:cubicBezTo>
                      <a:pt x="219488" y="102809"/>
                      <a:pt x="236070" y="119391"/>
                      <a:pt x="243177" y="150187"/>
                    </a:cubicBezTo>
                    <a:cubicBezTo>
                      <a:pt x="250284" y="180983"/>
                      <a:pt x="253442" y="229151"/>
                      <a:pt x="252652" y="268633"/>
                    </a:cubicBezTo>
                    <a:cubicBezTo>
                      <a:pt x="251862" y="308115"/>
                      <a:pt x="247915" y="356283"/>
                      <a:pt x="238439" y="387079"/>
                    </a:cubicBezTo>
                    <a:cubicBezTo>
                      <a:pt x="228963" y="417875"/>
                      <a:pt x="209222" y="435246"/>
                      <a:pt x="195798" y="453408"/>
                    </a:cubicBezTo>
                    <a:cubicBezTo>
                      <a:pt x="182374" y="471570"/>
                      <a:pt x="177637" y="488942"/>
                      <a:pt x="157896" y="496049"/>
                    </a:cubicBezTo>
                    <a:cubicBezTo>
                      <a:pt x="138155" y="503156"/>
                      <a:pt x="92356" y="511842"/>
                      <a:pt x="77353" y="496049"/>
                    </a:cubicBezTo>
                    <a:cubicBezTo>
                      <a:pt x="62350" y="480256"/>
                      <a:pt x="74194" y="445512"/>
                      <a:pt x="67877" y="401292"/>
                    </a:cubicBezTo>
                    <a:cubicBezTo>
                      <a:pt x="61560" y="357072"/>
                      <a:pt x="48136" y="271002"/>
                      <a:pt x="39450" y="230730"/>
                    </a:cubicBezTo>
                    <a:cubicBezTo>
                      <a:pt x="30764" y="190459"/>
                      <a:pt x="20499" y="176245"/>
                      <a:pt x="15761" y="159663"/>
                    </a:cubicBezTo>
                    <a:cubicBezTo>
                      <a:pt x="11023" y="143081"/>
                      <a:pt x="11813" y="142291"/>
                      <a:pt x="11023" y="131236"/>
                    </a:cubicBezTo>
                    <a:cubicBezTo>
                      <a:pt x="10233" y="120181"/>
                      <a:pt x="-4769" y="97282"/>
                      <a:pt x="1548" y="79120"/>
                    </a:cubicBezTo>
                    <a:close/>
                  </a:path>
                </a:pathLst>
              </a:custGeom>
              <a:solidFill>
                <a:srgbClr val="E39650"/>
              </a:solidFill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 rot="21334807">
                <a:off x="7198305" y="563311"/>
                <a:ext cx="365609" cy="545537"/>
              </a:xfrm>
              <a:custGeom>
                <a:avLst/>
                <a:gdLst>
                  <a:gd name="connsiteX0" fmla="*/ 1869 w 463553"/>
                  <a:gd name="connsiteY0" fmla="*/ 1521 h 539444"/>
                  <a:gd name="connsiteX1" fmla="*/ 172430 w 463553"/>
                  <a:gd name="connsiteY1" fmla="*/ 48899 h 539444"/>
                  <a:gd name="connsiteX2" fmla="*/ 286138 w 463553"/>
                  <a:gd name="connsiteY2" fmla="*/ 119967 h 539444"/>
                  <a:gd name="connsiteX3" fmla="*/ 366681 w 463553"/>
                  <a:gd name="connsiteY3" fmla="*/ 228936 h 539444"/>
                  <a:gd name="connsiteX4" fmla="*/ 433011 w 463553"/>
                  <a:gd name="connsiteY4" fmla="*/ 347382 h 539444"/>
                  <a:gd name="connsiteX5" fmla="*/ 461438 w 463553"/>
                  <a:gd name="connsiteY5" fmla="*/ 480041 h 539444"/>
                  <a:gd name="connsiteX6" fmla="*/ 456700 w 463553"/>
                  <a:gd name="connsiteY6" fmla="*/ 480041 h 539444"/>
                  <a:gd name="connsiteX7" fmla="*/ 418797 w 463553"/>
                  <a:gd name="connsiteY7" fmla="*/ 456352 h 539444"/>
                  <a:gd name="connsiteX8" fmla="*/ 385632 w 463553"/>
                  <a:gd name="connsiteY8" fmla="*/ 451614 h 539444"/>
                  <a:gd name="connsiteX9" fmla="*/ 361943 w 463553"/>
                  <a:gd name="connsiteY9" fmla="*/ 451614 h 539444"/>
                  <a:gd name="connsiteX10" fmla="*/ 352468 w 463553"/>
                  <a:gd name="connsiteY10" fmla="*/ 461090 h 539444"/>
                  <a:gd name="connsiteX11" fmla="*/ 333516 w 463553"/>
                  <a:gd name="connsiteY11" fmla="*/ 484779 h 539444"/>
                  <a:gd name="connsiteX12" fmla="*/ 314565 w 463553"/>
                  <a:gd name="connsiteY12" fmla="*/ 494255 h 539444"/>
                  <a:gd name="connsiteX13" fmla="*/ 295614 w 463553"/>
                  <a:gd name="connsiteY13" fmla="*/ 503730 h 539444"/>
                  <a:gd name="connsiteX14" fmla="*/ 281400 w 463553"/>
                  <a:gd name="connsiteY14" fmla="*/ 517944 h 539444"/>
                  <a:gd name="connsiteX15" fmla="*/ 271925 w 463553"/>
                  <a:gd name="connsiteY15" fmla="*/ 536895 h 539444"/>
                  <a:gd name="connsiteX16" fmla="*/ 257711 w 463553"/>
                  <a:gd name="connsiteY16" fmla="*/ 456352 h 539444"/>
                  <a:gd name="connsiteX17" fmla="*/ 229284 w 463553"/>
                  <a:gd name="connsiteY17" fmla="*/ 399498 h 539444"/>
                  <a:gd name="connsiteX18" fmla="*/ 196119 w 463553"/>
                  <a:gd name="connsiteY18" fmla="*/ 323693 h 539444"/>
                  <a:gd name="connsiteX19" fmla="*/ 172430 w 463553"/>
                  <a:gd name="connsiteY19" fmla="*/ 247888 h 539444"/>
                  <a:gd name="connsiteX20" fmla="*/ 110839 w 463553"/>
                  <a:gd name="connsiteY20" fmla="*/ 157869 h 539444"/>
                  <a:gd name="connsiteX21" fmla="*/ 82412 w 463553"/>
                  <a:gd name="connsiteY21" fmla="*/ 105753 h 539444"/>
                  <a:gd name="connsiteX22" fmla="*/ 1869 w 463553"/>
                  <a:gd name="connsiteY22" fmla="*/ 1521 h 53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3553" h="539444">
                    <a:moveTo>
                      <a:pt x="1869" y="1521"/>
                    </a:moveTo>
                    <a:cubicBezTo>
                      <a:pt x="16872" y="-7955"/>
                      <a:pt x="125052" y="29158"/>
                      <a:pt x="172430" y="48899"/>
                    </a:cubicBezTo>
                    <a:cubicBezTo>
                      <a:pt x="219808" y="68640"/>
                      <a:pt x="253763" y="89961"/>
                      <a:pt x="286138" y="119967"/>
                    </a:cubicBezTo>
                    <a:cubicBezTo>
                      <a:pt x="318513" y="149973"/>
                      <a:pt x="342202" y="191033"/>
                      <a:pt x="366681" y="228936"/>
                    </a:cubicBezTo>
                    <a:cubicBezTo>
                      <a:pt x="391160" y="266839"/>
                      <a:pt x="417218" y="305531"/>
                      <a:pt x="433011" y="347382"/>
                    </a:cubicBezTo>
                    <a:cubicBezTo>
                      <a:pt x="448804" y="389233"/>
                      <a:pt x="461438" y="480041"/>
                      <a:pt x="461438" y="480041"/>
                    </a:cubicBezTo>
                    <a:cubicBezTo>
                      <a:pt x="465386" y="502151"/>
                      <a:pt x="463807" y="483989"/>
                      <a:pt x="456700" y="480041"/>
                    </a:cubicBezTo>
                    <a:cubicBezTo>
                      <a:pt x="449593" y="476093"/>
                      <a:pt x="430642" y="461090"/>
                      <a:pt x="418797" y="456352"/>
                    </a:cubicBezTo>
                    <a:cubicBezTo>
                      <a:pt x="406952" y="451614"/>
                      <a:pt x="395108" y="452404"/>
                      <a:pt x="385632" y="451614"/>
                    </a:cubicBezTo>
                    <a:cubicBezTo>
                      <a:pt x="376156" y="450824"/>
                      <a:pt x="361943" y="451614"/>
                      <a:pt x="361943" y="451614"/>
                    </a:cubicBezTo>
                    <a:cubicBezTo>
                      <a:pt x="356416" y="453193"/>
                      <a:pt x="357206" y="455563"/>
                      <a:pt x="352468" y="461090"/>
                    </a:cubicBezTo>
                    <a:cubicBezTo>
                      <a:pt x="347730" y="466617"/>
                      <a:pt x="333516" y="484779"/>
                      <a:pt x="333516" y="484779"/>
                    </a:cubicBezTo>
                    <a:cubicBezTo>
                      <a:pt x="327199" y="490306"/>
                      <a:pt x="314565" y="494255"/>
                      <a:pt x="314565" y="494255"/>
                    </a:cubicBezTo>
                    <a:lnTo>
                      <a:pt x="295614" y="503730"/>
                    </a:lnTo>
                    <a:cubicBezTo>
                      <a:pt x="290087" y="507678"/>
                      <a:pt x="281400" y="517944"/>
                      <a:pt x="281400" y="517944"/>
                    </a:cubicBezTo>
                    <a:cubicBezTo>
                      <a:pt x="277452" y="523472"/>
                      <a:pt x="275873" y="547160"/>
                      <a:pt x="271925" y="536895"/>
                    </a:cubicBezTo>
                    <a:cubicBezTo>
                      <a:pt x="267977" y="526630"/>
                      <a:pt x="264818" y="479252"/>
                      <a:pt x="257711" y="456352"/>
                    </a:cubicBezTo>
                    <a:cubicBezTo>
                      <a:pt x="250604" y="433453"/>
                      <a:pt x="239549" y="421608"/>
                      <a:pt x="229284" y="399498"/>
                    </a:cubicBezTo>
                    <a:cubicBezTo>
                      <a:pt x="219019" y="377388"/>
                      <a:pt x="205595" y="348961"/>
                      <a:pt x="196119" y="323693"/>
                    </a:cubicBezTo>
                    <a:cubicBezTo>
                      <a:pt x="186643" y="298425"/>
                      <a:pt x="186643" y="275525"/>
                      <a:pt x="172430" y="247888"/>
                    </a:cubicBezTo>
                    <a:cubicBezTo>
                      <a:pt x="158217" y="220251"/>
                      <a:pt x="125842" y="181558"/>
                      <a:pt x="110839" y="157869"/>
                    </a:cubicBezTo>
                    <a:cubicBezTo>
                      <a:pt x="95836" y="134180"/>
                      <a:pt x="98205" y="126283"/>
                      <a:pt x="82412" y="105753"/>
                    </a:cubicBezTo>
                    <a:cubicBezTo>
                      <a:pt x="66619" y="85223"/>
                      <a:pt x="-13134" y="10997"/>
                      <a:pt x="1869" y="152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 flipH="1">
                <a:off x="7457305" y="1115274"/>
                <a:ext cx="97047" cy="137418"/>
              </a:xfrm>
              <a:custGeom>
                <a:avLst/>
                <a:gdLst>
                  <a:gd name="connsiteX0" fmla="*/ 169501 w 169501"/>
                  <a:gd name="connsiteY0" fmla="*/ 42661 h 137417"/>
                  <a:gd name="connsiteX1" fmla="*/ 103172 w 169501"/>
                  <a:gd name="connsiteY1" fmla="*/ 20 h 137417"/>
                  <a:gd name="connsiteX2" fmla="*/ 8415 w 169501"/>
                  <a:gd name="connsiteY2" fmla="*/ 37923 h 137417"/>
                  <a:gd name="connsiteX3" fmla="*/ 8415 w 169501"/>
                  <a:gd name="connsiteY3" fmla="*/ 99514 h 137417"/>
                  <a:gd name="connsiteX4" fmla="*/ 41580 w 169501"/>
                  <a:gd name="connsiteY4" fmla="*/ 137417 h 137417"/>
                  <a:gd name="connsiteX5" fmla="*/ 41580 w 169501"/>
                  <a:gd name="connsiteY5" fmla="*/ 137417 h 13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501" h="137417">
                    <a:moveTo>
                      <a:pt x="169501" y="42661"/>
                    </a:moveTo>
                    <a:cubicBezTo>
                      <a:pt x="149760" y="21735"/>
                      <a:pt x="130020" y="810"/>
                      <a:pt x="103172" y="20"/>
                    </a:cubicBezTo>
                    <a:cubicBezTo>
                      <a:pt x="76324" y="-770"/>
                      <a:pt x="24208" y="21341"/>
                      <a:pt x="8415" y="37923"/>
                    </a:cubicBezTo>
                    <a:cubicBezTo>
                      <a:pt x="-7378" y="54505"/>
                      <a:pt x="2888" y="82932"/>
                      <a:pt x="8415" y="99514"/>
                    </a:cubicBezTo>
                    <a:cubicBezTo>
                      <a:pt x="13942" y="116096"/>
                      <a:pt x="41580" y="137417"/>
                      <a:pt x="41580" y="137417"/>
                    </a:cubicBezTo>
                    <a:lnTo>
                      <a:pt x="41580" y="137417"/>
                    </a:lnTo>
                  </a:path>
                </a:pathLst>
              </a:custGeom>
              <a:solidFill>
                <a:srgbClr val="E39650"/>
              </a:solidFill>
              <a:ln>
                <a:solidFill>
                  <a:srgbClr val="C36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4684543" y="2145901"/>
              <a:ext cx="1314382" cy="919920"/>
              <a:chOff x="4684797" y="2132621"/>
              <a:chExt cx="1278297" cy="933695"/>
            </a:xfrm>
          </p:grpSpPr>
          <p:sp>
            <p:nvSpPr>
              <p:cNvPr id="123" name="Rectangle 3"/>
              <p:cNvSpPr/>
              <p:nvPr/>
            </p:nvSpPr>
            <p:spPr>
              <a:xfrm>
                <a:off x="4684797" y="2164496"/>
                <a:ext cx="438576" cy="878014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Rectangle 3"/>
              <p:cNvSpPr/>
              <p:nvPr/>
            </p:nvSpPr>
            <p:spPr>
              <a:xfrm flipH="1">
                <a:off x="5489031" y="2132621"/>
                <a:ext cx="474063" cy="933695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Rectangle 124"/>
              <p:cNvSpPr/>
              <p:nvPr/>
            </p:nvSpPr>
            <p:spPr>
              <a:xfrm>
                <a:off x="5040006" y="2443340"/>
                <a:ext cx="605116" cy="594042"/>
              </a:xfrm>
              <a:prstGeom prst="rect">
                <a:avLst/>
              </a:pr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/>
            <p:cNvGrpSpPr/>
            <p:nvPr/>
          </p:nvGrpSpPr>
          <p:grpSpPr>
            <a:xfrm rot="415275">
              <a:off x="5065844" y="2133308"/>
              <a:ext cx="288563" cy="473007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121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2" name="Group 111"/>
            <p:cNvGrpSpPr/>
            <p:nvPr/>
          </p:nvGrpSpPr>
          <p:grpSpPr>
            <a:xfrm rot="20244866" flipH="1">
              <a:off x="5281592" y="2132448"/>
              <a:ext cx="306997" cy="476773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119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3" name="Freeform 112"/>
            <p:cNvSpPr/>
            <p:nvPr/>
          </p:nvSpPr>
          <p:spPr>
            <a:xfrm>
              <a:off x="4466493" y="2128587"/>
              <a:ext cx="1564068" cy="3291085"/>
            </a:xfrm>
            <a:custGeom>
              <a:avLst/>
              <a:gdLst>
                <a:gd name="connsiteX0" fmla="*/ 274320 w 1372072"/>
                <a:gd name="connsiteY0" fmla="*/ 71448 h 3210366"/>
                <a:gd name="connsiteX1" fmla="*/ 365760 w 1372072"/>
                <a:gd name="connsiteY1" fmla="*/ 36278 h 3210366"/>
                <a:gd name="connsiteX2" fmla="*/ 429064 w 1372072"/>
                <a:gd name="connsiteY2" fmla="*/ 99583 h 3210366"/>
                <a:gd name="connsiteX3" fmla="*/ 485335 w 1372072"/>
                <a:gd name="connsiteY3" fmla="*/ 212125 h 3210366"/>
                <a:gd name="connsiteX4" fmla="*/ 534572 w 1372072"/>
                <a:gd name="connsiteY4" fmla="*/ 317632 h 3210366"/>
                <a:gd name="connsiteX5" fmla="*/ 583809 w 1372072"/>
                <a:gd name="connsiteY5" fmla="*/ 472377 h 3210366"/>
                <a:gd name="connsiteX6" fmla="*/ 583809 w 1372072"/>
                <a:gd name="connsiteY6" fmla="*/ 528648 h 3210366"/>
                <a:gd name="connsiteX7" fmla="*/ 583809 w 1372072"/>
                <a:gd name="connsiteY7" fmla="*/ 584918 h 3210366"/>
                <a:gd name="connsiteX8" fmla="*/ 717452 w 1372072"/>
                <a:gd name="connsiteY8" fmla="*/ 606020 h 3210366"/>
                <a:gd name="connsiteX9" fmla="*/ 879230 w 1372072"/>
                <a:gd name="connsiteY9" fmla="*/ 627121 h 3210366"/>
                <a:gd name="connsiteX10" fmla="*/ 998806 w 1372072"/>
                <a:gd name="connsiteY10" fmla="*/ 613054 h 3210366"/>
                <a:gd name="connsiteX11" fmla="*/ 1104313 w 1372072"/>
                <a:gd name="connsiteY11" fmla="*/ 591952 h 3210366"/>
                <a:gd name="connsiteX12" fmla="*/ 1139483 w 1372072"/>
                <a:gd name="connsiteY12" fmla="*/ 542715 h 3210366"/>
                <a:gd name="connsiteX13" fmla="*/ 1139483 w 1372072"/>
                <a:gd name="connsiteY13" fmla="*/ 542715 h 3210366"/>
                <a:gd name="connsiteX14" fmla="*/ 1132449 w 1372072"/>
                <a:gd name="connsiteY14" fmla="*/ 500512 h 3210366"/>
                <a:gd name="connsiteX15" fmla="*/ 1132449 w 1372072"/>
                <a:gd name="connsiteY15" fmla="*/ 451275 h 3210366"/>
                <a:gd name="connsiteX16" fmla="*/ 1146517 w 1372072"/>
                <a:gd name="connsiteY16" fmla="*/ 282463 h 3210366"/>
                <a:gd name="connsiteX17" fmla="*/ 1097280 w 1372072"/>
                <a:gd name="connsiteY17" fmla="*/ 99583 h 3210366"/>
                <a:gd name="connsiteX18" fmla="*/ 1062110 w 1372072"/>
                <a:gd name="connsiteY18" fmla="*/ 15177 h 3210366"/>
                <a:gd name="connsiteX19" fmla="*/ 1055077 w 1372072"/>
                <a:gd name="connsiteY19" fmla="*/ 1109 h 3210366"/>
                <a:gd name="connsiteX20" fmla="*/ 1146517 w 1372072"/>
                <a:gd name="connsiteY20" fmla="*/ 29245 h 3210366"/>
                <a:gd name="connsiteX21" fmla="*/ 1167618 w 1372072"/>
                <a:gd name="connsiteY21" fmla="*/ 43312 h 3210366"/>
                <a:gd name="connsiteX22" fmla="*/ 1209821 w 1372072"/>
                <a:gd name="connsiteY22" fmla="*/ 141786 h 3210366"/>
                <a:gd name="connsiteX23" fmla="*/ 1252024 w 1372072"/>
                <a:gd name="connsiteY23" fmla="*/ 275429 h 3210366"/>
                <a:gd name="connsiteX24" fmla="*/ 1252024 w 1372072"/>
                <a:gd name="connsiteY24" fmla="*/ 373903 h 3210366"/>
                <a:gd name="connsiteX25" fmla="*/ 1237957 w 1372072"/>
                <a:gd name="connsiteY25" fmla="*/ 444241 h 3210366"/>
                <a:gd name="connsiteX26" fmla="*/ 1237957 w 1372072"/>
                <a:gd name="connsiteY26" fmla="*/ 507546 h 3210366"/>
                <a:gd name="connsiteX27" fmla="*/ 1195753 w 1372072"/>
                <a:gd name="connsiteY27" fmla="*/ 570851 h 3210366"/>
                <a:gd name="connsiteX28" fmla="*/ 1188720 w 1372072"/>
                <a:gd name="connsiteY28" fmla="*/ 577885 h 3210366"/>
                <a:gd name="connsiteX29" fmla="*/ 1237957 w 1372072"/>
                <a:gd name="connsiteY29" fmla="*/ 620088 h 3210366"/>
                <a:gd name="connsiteX30" fmla="*/ 1273126 w 1372072"/>
                <a:gd name="connsiteY30" fmla="*/ 662291 h 3210366"/>
                <a:gd name="connsiteX31" fmla="*/ 1308295 w 1372072"/>
                <a:gd name="connsiteY31" fmla="*/ 704494 h 3210366"/>
                <a:gd name="connsiteX32" fmla="*/ 1322363 w 1372072"/>
                <a:gd name="connsiteY32" fmla="*/ 887374 h 3210366"/>
                <a:gd name="connsiteX33" fmla="*/ 1343464 w 1372072"/>
                <a:gd name="connsiteY33" fmla="*/ 1154660 h 3210366"/>
                <a:gd name="connsiteX34" fmla="*/ 1357532 w 1372072"/>
                <a:gd name="connsiteY34" fmla="*/ 1400845 h 3210366"/>
                <a:gd name="connsiteX35" fmla="*/ 1357532 w 1372072"/>
                <a:gd name="connsiteY35" fmla="*/ 1717368 h 3210366"/>
                <a:gd name="connsiteX36" fmla="*/ 1364566 w 1372072"/>
                <a:gd name="connsiteY36" fmla="*/ 2026857 h 3210366"/>
                <a:gd name="connsiteX37" fmla="*/ 1371600 w 1372072"/>
                <a:gd name="connsiteY37" fmla="*/ 2251940 h 3210366"/>
                <a:gd name="connsiteX38" fmla="*/ 1350498 w 1372072"/>
                <a:gd name="connsiteY38" fmla="*/ 2491091 h 3210366"/>
                <a:gd name="connsiteX39" fmla="*/ 1343464 w 1372072"/>
                <a:gd name="connsiteY39" fmla="*/ 2575497 h 3210366"/>
                <a:gd name="connsiteX40" fmla="*/ 1343464 w 1372072"/>
                <a:gd name="connsiteY40" fmla="*/ 2575497 h 3210366"/>
                <a:gd name="connsiteX41" fmla="*/ 1329397 w 1372072"/>
                <a:gd name="connsiteY41" fmla="*/ 2638801 h 3210366"/>
                <a:gd name="connsiteX42" fmla="*/ 1350498 w 1372072"/>
                <a:gd name="connsiteY42" fmla="*/ 2716174 h 3210366"/>
                <a:gd name="connsiteX43" fmla="*/ 1371600 w 1372072"/>
                <a:gd name="connsiteY43" fmla="*/ 2870918 h 3210366"/>
                <a:gd name="connsiteX44" fmla="*/ 1357532 w 1372072"/>
                <a:gd name="connsiteY44" fmla="*/ 2997528 h 3210366"/>
                <a:gd name="connsiteX45" fmla="*/ 1350498 w 1372072"/>
                <a:gd name="connsiteY45" fmla="*/ 3053798 h 3210366"/>
                <a:gd name="connsiteX46" fmla="*/ 1266092 w 1372072"/>
                <a:gd name="connsiteY46" fmla="*/ 3088968 h 3210366"/>
                <a:gd name="connsiteX47" fmla="*/ 1146517 w 1372072"/>
                <a:gd name="connsiteY47" fmla="*/ 3117103 h 3210366"/>
                <a:gd name="connsiteX48" fmla="*/ 1019907 w 1372072"/>
                <a:gd name="connsiteY48" fmla="*/ 3124137 h 3210366"/>
                <a:gd name="connsiteX49" fmla="*/ 893298 w 1372072"/>
                <a:gd name="connsiteY49" fmla="*/ 3138205 h 3210366"/>
                <a:gd name="connsiteX50" fmla="*/ 801858 w 1372072"/>
                <a:gd name="connsiteY50" fmla="*/ 3110069 h 3210366"/>
                <a:gd name="connsiteX51" fmla="*/ 703384 w 1372072"/>
                <a:gd name="connsiteY51" fmla="*/ 3074900 h 3210366"/>
                <a:gd name="connsiteX52" fmla="*/ 675249 w 1372072"/>
                <a:gd name="connsiteY52" fmla="*/ 3067866 h 3210366"/>
                <a:gd name="connsiteX53" fmla="*/ 703384 w 1372072"/>
                <a:gd name="connsiteY53" fmla="*/ 2884986 h 3210366"/>
                <a:gd name="connsiteX54" fmla="*/ 717452 w 1372072"/>
                <a:gd name="connsiteY54" fmla="*/ 2716174 h 3210366"/>
                <a:gd name="connsiteX55" fmla="*/ 738553 w 1372072"/>
                <a:gd name="connsiteY55" fmla="*/ 2519226 h 3210366"/>
                <a:gd name="connsiteX56" fmla="*/ 731520 w 1372072"/>
                <a:gd name="connsiteY56" fmla="*/ 2343380 h 3210366"/>
                <a:gd name="connsiteX57" fmla="*/ 731520 w 1372072"/>
                <a:gd name="connsiteY57" fmla="*/ 2244906 h 3210366"/>
                <a:gd name="connsiteX58" fmla="*/ 703384 w 1372072"/>
                <a:gd name="connsiteY58" fmla="*/ 2399651 h 3210366"/>
                <a:gd name="connsiteX59" fmla="*/ 696350 w 1372072"/>
                <a:gd name="connsiteY59" fmla="*/ 2603632 h 3210366"/>
                <a:gd name="connsiteX60" fmla="*/ 682283 w 1372072"/>
                <a:gd name="connsiteY60" fmla="*/ 2786512 h 3210366"/>
                <a:gd name="connsiteX61" fmla="*/ 675249 w 1372072"/>
                <a:gd name="connsiteY61" fmla="*/ 2955325 h 3210366"/>
                <a:gd name="connsiteX62" fmla="*/ 668215 w 1372072"/>
                <a:gd name="connsiteY62" fmla="*/ 3096001 h 3210366"/>
                <a:gd name="connsiteX63" fmla="*/ 569741 w 1372072"/>
                <a:gd name="connsiteY63" fmla="*/ 3152272 h 3210366"/>
                <a:gd name="connsiteX64" fmla="*/ 569741 w 1372072"/>
                <a:gd name="connsiteY64" fmla="*/ 3152272 h 3210366"/>
                <a:gd name="connsiteX65" fmla="*/ 414997 w 1372072"/>
                <a:gd name="connsiteY65" fmla="*/ 3201509 h 3210366"/>
                <a:gd name="connsiteX66" fmla="*/ 309489 w 1372072"/>
                <a:gd name="connsiteY66" fmla="*/ 3208543 h 3210366"/>
                <a:gd name="connsiteX67" fmla="*/ 196947 w 1372072"/>
                <a:gd name="connsiteY67" fmla="*/ 3180408 h 3210366"/>
                <a:gd name="connsiteX68" fmla="*/ 126609 w 1372072"/>
                <a:gd name="connsiteY68" fmla="*/ 3159306 h 3210366"/>
                <a:gd name="connsiteX69" fmla="*/ 35169 w 1372072"/>
                <a:gd name="connsiteY69" fmla="*/ 3145238 h 3210366"/>
                <a:gd name="connsiteX70" fmla="*/ 0 w 1372072"/>
                <a:gd name="connsiteY70" fmla="*/ 3053798 h 3210366"/>
                <a:gd name="connsiteX71" fmla="*/ 0 w 1372072"/>
                <a:gd name="connsiteY71" fmla="*/ 3053798 h 3210366"/>
                <a:gd name="connsiteX72" fmla="*/ 7033 w 1372072"/>
                <a:gd name="connsiteY72" fmla="*/ 2934223 h 3210366"/>
                <a:gd name="connsiteX73" fmla="*/ 21101 w 1372072"/>
                <a:gd name="connsiteY73" fmla="*/ 2842783 h 3210366"/>
                <a:gd name="connsiteX74" fmla="*/ 56270 w 1372072"/>
                <a:gd name="connsiteY74" fmla="*/ 2793546 h 3210366"/>
                <a:gd name="connsiteX75" fmla="*/ 56270 w 1372072"/>
                <a:gd name="connsiteY75" fmla="*/ 2659903 h 3210366"/>
                <a:gd name="connsiteX76" fmla="*/ 70338 w 1372072"/>
                <a:gd name="connsiteY76" fmla="*/ 2462955 h 3210366"/>
                <a:gd name="connsiteX77" fmla="*/ 91440 w 1372072"/>
                <a:gd name="connsiteY77" fmla="*/ 2230838 h 3210366"/>
                <a:gd name="connsiteX78" fmla="*/ 140677 w 1372072"/>
                <a:gd name="connsiteY78" fmla="*/ 2047958 h 3210366"/>
                <a:gd name="connsiteX79" fmla="*/ 161778 w 1372072"/>
                <a:gd name="connsiteY79" fmla="*/ 1879146 h 3210366"/>
                <a:gd name="connsiteX80" fmla="*/ 161778 w 1372072"/>
                <a:gd name="connsiteY80" fmla="*/ 1710334 h 3210366"/>
                <a:gd name="connsiteX81" fmla="*/ 161778 w 1372072"/>
                <a:gd name="connsiteY81" fmla="*/ 1576691 h 3210366"/>
                <a:gd name="connsiteX82" fmla="*/ 189913 w 1372072"/>
                <a:gd name="connsiteY82" fmla="*/ 1443048 h 3210366"/>
                <a:gd name="connsiteX83" fmla="*/ 196947 w 1372072"/>
                <a:gd name="connsiteY83" fmla="*/ 1295337 h 3210366"/>
                <a:gd name="connsiteX84" fmla="*/ 203981 w 1372072"/>
                <a:gd name="connsiteY84" fmla="*/ 1147626 h 3210366"/>
                <a:gd name="connsiteX85" fmla="*/ 203981 w 1372072"/>
                <a:gd name="connsiteY85" fmla="*/ 999915 h 3210366"/>
                <a:gd name="connsiteX86" fmla="*/ 203981 w 1372072"/>
                <a:gd name="connsiteY86" fmla="*/ 873306 h 3210366"/>
                <a:gd name="connsiteX87" fmla="*/ 203981 w 1372072"/>
                <a:gd name="connsiteY87" fmla="*/ 845171 h 3210366"/>
                <a:gd name="connsiteX88" fmla="*/ 281353 w 1372072"/>
                <a:gd name="connsiteY88" fmla="*/ 824069 h 3210366"/>
                <a:gd name="connsiteX89" fmla="*/ 351692 w 1372072"/>
                <a:gd name="connsiteY89" fmla="*/ 781866 h 3210366"/>
                <a:gd name="connsiteX90" fmla="*/ 400929 w 1372072"/>
                <a:gd name="connsiteY90" fmla="*/ 676358 h 3210366"/>
                <a:gd name="connsiteX91" fmla="*/ 450166 w 1372072"/>
                <a:gd name="connsiteY91" fmla="*/ 563817 h 3210366"/>
                <a:gd name="connsiteX92" fmla="*/ 464233 w 1372072"/>
                <a:gd name="connsiteY92" fmla="*/ 500512 h 3210366"/>
                <a:gd name="connsiteX93" fmla="*/ 450166 w 1372072"/>
                <a:gd name="connsiteY93" fmla="*/ 430174 h 3210366"/>
                <a:gd name="connsiteX94" fmla="*/ 407963 w 1372072"/>
                <a:gd name="connsiteY94" fmla="*/ 310598 h 3210366"/>
                <a:gd name="connsiteX95" fmla="*/ 358726 w 1372072"/>
                <a:gd name="connsiteY95" fmla="*/ 219158 h 3210366"/>
                <a:gd name="connsiteX96" fmla="*/ 323557 w 1372072"/>
                <a:gd name="connsiteY96" fmla="*/ 148820 h 3210366"/>
                <a:gd name="connsiteX97" fmla="*/ 274320 w 1372072"/>
                <a:gd name="connsiteY97" fmla="*/ 71448 h 32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372072" h="3210366">
                  <a:moveTo>
                    <a:pt x="274320" y="71448"/>
                  </a:moveTo>
                  <a:cubicBezTo>
                    <a:pt x="281354" y="52691"/>
                    <a:pt x="339969" y="31589"/>
                    <a:pt x="365760" y="36278"/>
                  </a:cubicBezTo>
                  <a:cubicBezTo>
                    <a:pt x="391551" y="40967"/>
                    <a:pt x="409135" y="70275"/>
                    <a:pt x="429064" y="99583"/>
                  </a:cubicBezTo>
                  <a:cubicBezTo>
                    <a:pt x="448993" y="128891"/>
                    <a:pt x="467750" y="175784"/>
                    <a:pt x="485335" y="212125"/>
                  </a:cubicBezTo>
                  <a:cubicBezTo>
                    <a:pt x="502920" y="248466"/>
                    <a:pt x="518160" y="274257"/>
                    <a:pt x="534572" y="317632"/>
                  </a:cubicBezTo>
                  <a:cubicBezTo>
                    <a:pt x="550984" y="361007"/>
                    <a:pt x="575603" y="437208"/>
                    <a:pt x="583809" y="472377"/>
                  </a:cubicBezTo>
                  <a:cubicBezTo>
                    <a:pt x="592015" y="507546"/>
                    <a:pt x="583809" y="528648"/>
                    <a:pt x="583809" y="528648"/>
                  </a:cubicBezTo>
                  <a:cubicBezTo>
                    <a:pt x="583809" y="547405"/>
                    <a:pt x="561535" y="572023"/>
                    <a:pt x="583809" y="584918"/>
                  </a:cubicBezTo>
                  <a:cubicBezTo>
                    <a:pt x="606083" y="597813"/>
                    <a:pt x="668215" y="598986"/>
                    <a:pt x="717452" y="606020"/>
                  </a:cubicBezTo>
                  <a:cubicBezTo>
                    <a:pt x="766689" y="613054"/>
                    <a:pt x="832338" y="625949"/>
                    <a:pt x="879230" y="627121"/>
                  </a:cubicBezTo>
                  <a:cubicBezTo>
                    <a:pt x="926122" y="628293"/>
                    <a:pt x="961292" y="618915"/>
                    <a:pt x="998806" y="613054"/>
                  </a:cubicBezTo>
                  <a:cubicBezTo>
                    <a:pt x="1036320" y="607193"/>
                    <a:pt x="1080867" y="603675"/>
                    <a:pt x="1104313" y="591952"/>
                  </a:cubicBezTo>
                  <a:cubicBezTo>
                    <a:pt x="1127759" y="580229"/>
                    <a:pt x="1139483" y="542715"/>
                    <a:pt x="1139483" y="542715"/>
                  </a:cubicBezTo>
                  <a:lnTo>
                    <a:pt x="1139483" y="542715"/>
                  </a:lnTo>
                  <a:cubicBezTo>
                    <a:pt x="1138311" y="535681"/>
                    <a:pt x="1133621" y="515752"/>
                    <a:pt x="1132449" y="500512"/>
                  </a:cubicBezTo>
                  <a:cubicBezTo>
                    <a:pt x="1131277" y="485272"/>
                    <a:pt x="1130104" y="487617"/>
                    <a:pt x="1132449" y="451275"/>
                  </a:cubicBezTo>
                  <a:cubicBezTo>
                    <a:pt x="1134794" y="414933"/>
                    <a:pt x="1152378" y="341078"/>
                    <a:pt x="1146517" y="282463"/>
                  </a:cubicBezTo>
                  <a:cubicBezTo>
                    <a:pt x="1140656" y="223848"/>
                    <a:pt x="1111348" y="144131"/>
                    <a:pt x="1097280" y="99583"/>
                  </a:cubicBezTo>
                  <a:cubicBezTo>
                    <a:pt x="1083212" y="55035"/>
                    <a:pt x="1062110" y="15177"/>
                    <a:pt x="1062110" y="15177"/>
                  </a:cubicBezTo>
                  <a:cubicBezTo>
                    <a:pt x="1055076" y="-1235"/>
                    <a:pt x="1041009" y="-1236"/>
                    <a:pt x="1055077" y="1109"/>
                  </a:cubicBezTo>
                  <a:cubicBezTo>
                    <a:pt x="1069145" y="3454"/>
                    <a:pt x="1146517" y="29245"/>
                    <a:pt x="1146517" y="29245"/>
                  </a:cubicBezTo>
                  <a:cubicBezTo>
                    <a:pt x="1165274" y="36279"/>
                    <a:pt x="1157067" y="24555"/>
                    <a:pt x="1167618" y="43312"/>
                  </a:cubicBezTo>
                  <a:cubicBezTo>
                    <a:pt x="1178169" y="62069"/>
                    <a:pt x="1195753" y="103100"/>
                    <a:pt x="1209821" y="141786"/>
                  </a:cubicBezTo>
                  <a:cubicBezTo>
                    <a:pt x="1223889" y="180472"/>
                    <a:pt x="1244990" y="236743"/>
                    <a:pt x="1252024" y="275429"/>
                  </a:cubicBezTo>
                  <a:cubicBezTo>
                    <a:pt x="1259058" y="314115"/>
                    <a:pt x="1254369" y="345768"/>
                    <a:pt x="1252024" y="373903"/>
                  </a:cubicBezTo>
                  <a:cubicBezTo>
                    <a:pt x="1249680" y="402038"/>
                    <a:pt x="1240302" y="421967"/>
                    <a:pt x="1237957" y="444241"/>
                  </a:cubicBezTo>
                  <a:cubicBezTo>
                    <a:pt x="1235613" y="466515"/>
                    <a:pt x="1244991" y="486444"/>
                    <a:pt x="1237957" y="507546"/>
                  </a:cubicBezTo>
                  <a:cubicBezTo>
                    <a:pt x="1230923" y="528648"/>
                    <a:pt x="1195753" y="570851"/>
                    <a:pt x="1195753" y="570851"/>
                  </a:cubicBezTo>
                  <a:cubicBezTo>
                    <a:pt x="1187547" y="582574"/>
                    <a:pt x="1181686" y="569679"/>
                    <a:pt x="1188720" y="577885"/>
                  </a:cubicBezTo>
                  <a:cubicBezTo>
                    <a:pt x="1195754" y="586091"/>
                    <a:pt x="1223889" y="606020"/>
                    <a:pt x="1237957" y="620088"/>
                  </a:cubicBezTo>
                  <a:cubicBezTo>
                    <a:pt x="1252025" y="634156"/>
                    <a:pt x="1273126" y="662291"/>
                    <a:pt x="1273126" y="662291"/>
                  </a:cubicBezTo>
                  <a:cubicBezTo>
                    <a:pt x="1284849" y="676359"/>
                    <a:pt x="1300089" y="666980"/>
                    <a:pt x="1308295" y="704494"/>
                  </a:cubicBezTo>
                  <a:cubicBezTo>
                    <a:pt x="1316501" y="742008"/>
                    <a:pt x="1316502" y="812346"/>
                    <a:pt x="1322363" y="887374"/>
                  </a:cubicBezTo>
                  <a:cubicBezTo>
                    <a:pt x="1328225" y="962402"/>
                    <a:pt x="1337603" y="1069082"/>
                    <a:pt x="1343464" y="1154660"/>
                  </a:cubicBezTo>
                  <a:cubicBezTo>
                    <a:pt x="1349325" y="1240238"/>
                    <a:pt x="1355187" y="1307060"/>
                    <a:pt x="1357532" y="1400845"/>
                  </a:cubicBezTo>
                  <a:cubicBezTo>
                    <a:pt x="1359877" y="1494630"/>
                    <a:pt x="1356360" y="1613033"/>
                    <a:pt x="1357532" y="1717368"/>
                  </a:cubicBezTo>
                  <a:cubicBezTo>
                    <a:pt x="1358704" y="1821703"/>
                    <a:pt x="1362221" y="1937762"/>
                    <a:pt x="1364566" y="2026857"/>
                  </a:cubicBezTo>
                  <a:cubicBezTo>
                    <a:pt x="1366911" y="2115952"/>
                    <a:pt x="1373945" y="2174568"/>
                    <a:pt x="1371600" y="2251940"/>
                  </a:cubicBezTo>
                  <a:cubicBezTo>
                    <a:pt x="1369255" y="2329312"/>
                    <a:pt x="1355187" y="2437165"/>
                    <a:pt x="1350498" y="2491091"/>
                  </a:cubicBezTo>
                  <a:cubicBezTo>
                    <a:pt x="1345809" y="2545017"/>
                    <a:pt x="1343464" y="2575497"/>
                    <a:pt x="1343464" y="2575497"/>
                  </a:cubicBezTo>
                  <a:lnTo>
                    <a:pt x="1343464" y="2575497"/>
                  </a:lnTo>
                  <a:cubicBezTo>
                    <a:pt x="1341120" y="2586048"/>
                    <a:pt x="1328225" y="2615355"/>
                    <a:pt x="1329397" y="2638801"/>
                  </a:cubicBezTo>
                  <a:cubicBezTo>
                    <a:pt x="1330569" y="2662247"/>
                    <a:pt x="1343464" y="2677488"/>
                    <a:pt x="1350498" y="2716174"/>
                  </a:cubicBezTo>
                  <a:cubicBezTo>
                    <a:pt x="1357532" y="2754860"/>
                    <a:pt x="1370428" y="2824026"/>
                    <a:pt x="1371600" y="2870918"/>
                  </a:cubicBezTo>
                  <a:cubicBezTo>
                    <a:pt x="1372772" y="2917810"/>
                    <a:pt x="1361049" y="2967048"/>
                    <a:pt x="1357532" y="2997528"/>
                  </a:cubicBezTo>
                  <a:cubicBezTo>
                    <a:pt x="1354015" y="3028008"/>
                    <a:pt x="1365738" y="3038558"/>
                    <a:pt x="1350498" y="3053798"/>
                  </a:cubicBezTo>
                  <a:cubicBezTo>
                    <a:pt x="1335258" y="3069038"/>
                    <a:pt x="1300089" y="3078417"/>
                    <a:pt x="1266092" y="3088968"/>
                  </a:cubicBezTo>
                  <a:cubicBezTo>
                    <a:pt x="1232095" y="3099519"/>
                    <a:pt x="1187548" y="3111242"/>
                    <a:pt x="1146517" y="3117103"/>
                  </a:cubicBezTo>
                  <a:cubicBezTo>
                    <a:pt x="1105486" y="3122964"/>
                    <a:pt x="1062110" y="3120620"/>
                    <a:pt x="1019907" y="3124137"/>
                  </a:cubicBezTo>
                  <a:cubicBezTo>
                    <a:pt x="977704" y="3127654"/>
                    <a:pt x="929640" y="3140550"/>
                    <a:pt x="893298" y="3138205"/>
                  </a:cubicBezTo>
                  <a:cubicBezTo>
                    <a:pt x="856956" y="3135860"/>
                    <a:pt x="833510" y="3120620"/>
                    <a:pt x="801858" y="3110069"/>
                  </a:cubicBezTo>
                  <a:cubicBezTo>
                    <a:pt x="770206" y="3099518"/>
                    <a:pt x="703384" y="3074900"/>
                    <a:pt x="703384" y="3074900"/>
                  </a:cubicBezTo>
                  <a:cubicBezTo>
                    <a:pt x="682283" y="3067866"/>
                    <a:pt x="675249" y="3099518"/>
                    <a:pt x="675249" y="3067866"/>
                  </a:cubicBezTo>
                  <a:cubicBezTo>
                    <a:pt x="675249" y="3036214"/>
                    <a:pt x="696350" y="2943601"/>
                    <a:pt x="703384" y="2884986"/>
                  </a:cubicBezTo>
                  <a:cubicBezTo>
                    <a:pt x="710418" y="2826371"/>
                    <a:pt x="711591" y="2777134"/>
                    <a:pt x="717452" y="2716174"/>
                  </a:cubicBezTo>
                  <a:cubicBezTo>
                    <a:pt x="723313" y="2655214"/>
                    <a:pt x="736208" y="2581358"/>
                    <a:pt x="738553" y="2519226"/>
                  </a:cubicBezTo>
                  <a:cubicBezTo>
                    <a:pt x="740898" y="2457094"/>
                    <a:pt x="732692" y="2389100"/>
                    <a:pt x="731520" y="2343380"/>
                  </a:cubicBezTo>
                  <a:cubicBezTo>
                    <a:pt x="730348" y="2297660"/>
                    <a:pt x="736209" y="2235528"/>
                    <a:pt x="731520" y="2244906"/>
                  </a:cubicBezTo>
                  <a:cubicBezTo>
                    <a:pt x="726831" y="2254284"/>
                    <a:pt x="709246" y="2339863"/>
                    <a:pt x="703384" y="2399651"/>
                  </a:cubicBezTo>
                  <a:cubicBezTo>
                    <a:pt x="697522" y="2459439"/>
                    <a:pt x="699867" y="2539155"/>
                    <a:pt x="696350" y="2603632"/>
                  </a:cubicBezTo>
                  <a:cubicBezTo>
                    <a:pt x="692833" y="2668109"/>
                    <a:pt x="685800" y="2727897"/>
                    <a:pt x="682283" y="2786512"/>
                  </a:cubicBezTo>
                  <a:cubicBezTo>
                    <a:pt x="678766" y="2845127"/>
                    <a:pt x="677594" y="2903744"/>
                    <a:pt x="675249" y="2955325"/>
                  </a:cubicBezTo>
                  <a:cubicBezTo>
                    <a:pt x="672904" y="3006906"/>
                    <a:pt x="685800" y="3063177"/>
                    <a:pt x="668215" y="3096001"/>
                  </a:cubicBezTo>
                  <a:cubicBezTo>
                    <a:pt x="650630" y="3128825"/>
                    <a:pt x="569741" y="3152272"/>
                    <a:pt x="569741" y="3152272"/>
                  </a:cubicBezTo>
                  <a:lnTo>
                    <a:pt x="569741" y="3152272"/>
                  </a:lnTo>
                  <a:cubicBezTo>
                    <a:pt x="543950" y="3160478"/>
                    <a:pt x="458372" y="3192131"/>
                    <a:pt x="414997" y="3201509"/>
                  </a:cubicBezTo>
                  <a:cubicBezTo>
                    <a:pt x="371622" y="3210887"/>
                    <a:pt x="345831" y="3212060"/>
                    <a:pt x="309489" y="3208543"/>
                  </a:cubicBezTo>
                  <a:cubicBezTo>
                    <a:pt x="273147" y="3205026"/>
                    <a:pt x="227427" y="3188614"/>
                    <a:pt x="196947" y="3180408"/>
                  </a:cubicBezTo>
                  <a:cubicBezTo>
                    <a:pt x="166467" y="3172202"/>
                    <a:pt x="153572" y="3165168"/>
                    <a:pt x="126609" y="3159306"/>
                  </a:cubicBezTo>
                  <a:cubicBezTo>
                    <a:pt x="99646" y="3153444"/>
                    <a:pt x="56270" y="3162823"/>
                    <a:pt x="35169" y="3145238"/>
                  </a:cubicBezTo>
                  <a:cubicBezTo>
                    <a:pt x="14068" y="3127653"/>
                    <a:pt x="0" y="3053798"/>
                    <a:pt x="0" y="3053798"/>
                  </a:cubicBezTo>
                  <a:lnTo>
                    <a:pt x="0" y="3053798"/>
                  </a:lnTo>
                  <a:cubicBezTo>
                    <a:pt x="1172" y="3033869"/>
                    <a:pt x="3516" y="2969392"/>
                    <a:pt x="7033" y="2934223"/>
                  </a:cubicBezTo>
                  <a:cubicBezTo>
                    <a:pt x="10550" y="2899054"/>
                    <a:pt x="12895" y="2866229"/>
                    <a:pt x="21101" y="2842783"/>
                  </a:cubicBezTo>
                  <a:cubicBezTo>
                    <a:pt x="29307" y="2819337"/>
                    <a:pt x="50409" y="2824026"/>
                    <a:pt x="56270" y="2793546"/>
                  </a:cubicBezTo>
                  <a:cubicBezTo>
                    <a:pt x="62131" y="2763066"/>
                    <a:pt x="53925" y="2715001"/>
                    <a:pt x="56270" y="2659903"/>
                  </a:cubicBezTo>
                  <a:cubicBezTo>
                    <a:pt x="58615" y="2604805"/>
                    <a:pt x="64476" y="2534466"/>
                    <a:pt x="70338" y="2462955"/>
                  </a:cubicBezTo>
                  <a:cubicBezTo>
                    <a:pt x="76200" y="2391444"/>
                    <a:pt x="79717" y="2300004"/>
                    <a:pt x="91440" y="2230838"/>
                  </a:cubicBezTo>
                  <a:cubicBezTo>
                    <a:pt x="103163" y="2161672"/>
                    <a:pt x="128954" y="2106573"/>
                    <a:pt x="140677" y="2047958"/>
                  </a:cubicBezTo>
                  <a:cubicBezTo>
                    <a:pt x="152400" y="1989343"/>
                    <a:pt x="158261" y="1935417"/>
                    <a:pt x="161778" y="1879146"/>
                  </a:cubicBezTo>
                  <a:cubicBezTo>
                    <a:pt x="165295" y="1822875"/>
                    <a:pt x="161778" y="1710334"/>
                    <a:pt x="161778" y="1710334"/>
                  </a:cubicBezTo>
                  <a:cubicBezTo>
                    <a:pt x="161778" y="1659925"/>
                    <a:pt x="157089" y="1621239"/>
                    <a:pt x="161778" y="1576691"/>
                  </a:cubicBezTo>
                  <a:cubicBezTo>
                    <a:pt x="166467" y="1532143"/>
                    <a:pt x="184052" y="1489940"/>
                    <a:pt x="189913" y="1443048"/>
                  </a:cubicBezTo>
                  <a:cubicBezTo>
                    <a:pt x="195774" y="1396156"/>
                    <a:pt x="196947" y="1295337"/>
                    <a:pt x="196947" y="1295337"/>
                  </a:cubicBezTo>
                  <a:cubicBezTo>
                    <a:pt x="199292" y="1246100"/>
                    <a:pt x="202809" y="1196863"/>
                    <a:pt x="203981" y="1147626"/>
                  </a:cubicBezTo>
                  <a:cubicBezTo>
                    <a:pt x="205153" y="1098389"/>
                    <a:pt x="203981" y="999915"/>
                    <a:pt x="203981" y="999915"/>
                  </a:cubicBezTo>
                  <a:lnTo>
                    <a:pt x="203981" y="873306"/>
                  </a:lnTo>
                  <a:cubicBezTo>
                    <a:pt x="203981" y="847515"/>
                    <a:pt x="191086" y="853377"/>
                    <a:pt x="203981" y="845171"/>
                  </a:cubicBezTo>
                  <a:cubicBezTo>
                    <a:pt x="216876" y="836965"/>
                    <a:pt x="256735" y="834620"/>
                    <a:pt x="281353" y="824069"/>
                  </a:cubicBezTo>
                  <a:cubicBezTo>
                    <a:pt x="305971" y="813518"/>
                    <a:pt x="331763" y="806484"/>
                    <a:pt x="351692" y="781866"/>
                  </a:cubicBezTo>
                  <a:cubicBezTo>
                    <a:pt x="371621" y="757248"/>
                    <a:pt x="384517" y="712700"/>
                    <a:pt x="400929" y="676358"/>
                  </a:cubicBezTo>
                  <a:cubicBezTo>
                    <a:pt x="417341" y="640017"/>
                    <a:pt x="439615" y="593125"/>
                    <a:pt x="450166" y="563817"/>
                  </a:cubicBezTo>
                  <a:cubicBezTo>
                    <a:pt x="460717" y="534509"/>
                    <a:pt x="464233" y="522786"/>
                    <a:pt x="464233" y="500512"/>
                  </a:cubicBezTo>
                  <a:cubicBezTo>
                    <a:pt x="464233" y="478238"/>
                    <a:pt x="459544" y="461826"/>
                    <a:pt x="450166" y="430174"/>
                  </a:cubicBezTo>
                  <a:cubicBezTo>
                    <a:pt x="440788" y="398522"/>
                    <a:pt x="423203" y="345767"/>
                    <a:pt x="407963" y="310598"/>
                  </a:cubicBezTo>
                  <a:cubicBezTo>
                    <a:pt x="392723" y="275429"/>
                    <a:pt x="372794" y="246121"/>
                    <a:pt x="358726" y="219158"/>
                  </a:cubicBezTo>
                  <a:cubicBezTo>
                    <a:pt x="344658" y="192195"/>
                    <a:pt x="334108" y="167577"/>
                    <a:pt x="323557" y="148820"/>
                  </a:cubicBezTo>
                  <a:cubicBezTo>
                    <a:pt x="313006" y="130063"/>
                    <a:pt x="267286" y="90205"/>
                    <a:pt x="274320" y="71448"/>
                  </a:cubicBezTo>
                  <a:close/>
                </a:path>
              </a:pathLst>
            </a:custGeom>
            <a:solidFill>
              <a:srgbClr val="08466F"/>
            </a:solidFill>
            <a:ln>
              <a:solidFill>
                <a:srgbClr val="0A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37660" y="3229663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4613844" y="2142720"/>
              <a:ext cx="991254" cy="1289182"/>
              <a:chOff x="4612906" y="2190066"/>
              <a:chExt cx="628503" cy="1056039"/>
            </a:xfrm>
          </p:grpSpPr>
          <p:sp>
            <p:nvSpPr>
              <p:cNvPr id="116" name="Freeform 115"/>
              <p:cNvSpPr/>
              <p:nvPr/>
            </p:nvSpPr>
            <p:spPr>
              <a:xfrm rot="20675681">
                <a:off x="4612906" y="2190066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 rot="19959728">
                <a:off x="4930796" y="3029046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 rot="20382734">
                <a:off x="4984870" y="3121679"/>
                <a:ext cx="153802" cy="40084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98" name="Picture 97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63981">
            <a:off x="-1282191" y="2968456"/>
            <a:ext cx="5076394" cy="6793664"/>
          </a:xfrm>
          <a:prstGeom prst="rect">
            <a:avLst/>
          </a:prstGeom>
        </p:spPr>
      </p:pic>
      <p:sp>
        <p:nvSpPr>
          <p:cNvPr id="102" name="Freeform 101"/>
          <p:cNvSpPr/>
          <p:nvPr/>
        </p:nvSpPr>
        <p:spPr>
          <a:xfrm flipH="1">
            <a:off x="-387379" y="6277604"/>
            <a:ext cx="3623889" cy="1461572"/>
          </a:xfrm>
          <a:custGeom>
            <a:avLst/>
            <a:gdLst>
              <a:gd name="connsiteX0" fmla="*/ 150133 w 1196261"/>
              <a:gd name="connsiteY0" fmla="*/ 284 h 545658"/>
              <a:gd name="connsiteX1" fmla="*/ 437516 w 1196261"/>
              <a:gd name="connsiteY1" fmla="*/ 26410 h 545658"/>
              <a:gd name="connsiteX2" fmla="*/ 502830 w 1196261"/>
              <a:gd name="connsiteY2" fmla="*/ 130913 h 545658"/>
              <a:gd name="connsiteX3" fmla="*/ 646522 w 1196261"/>
              <a:gd name="connsiteY3" fmla="*/ 143975 h 545658"/>
              <a:gd name="connsiteX4" fmla="*/ 803276 w 1196261"/>
              <a:gd name="connsiteY4" fmla="*/ 104787 h 545658"/>
              <a:gd name="connsiteX5" fmla="*/ 999219 w 1196261"/>
              <a:gd name="connsiteY5" fmla="*/ 65598 h 545658"/>
              <a:gd name="connsiteX6" fmla="*/ 1142910 w 1196261"/>
              <a:gd name="connsiteY6" fmla="*/ 65598 h 545658"/>
              <a:gd name="connsiteX7" fmla="*/ 1182099 w 1196261"/>
              <a:gd name="connsiteY7" fmla="*/ 248478 h 545658"/>
              <a:gd name="connsiteX8" fmla="*/ 1155973 w 1196261"/>
              <a:gd name="connsiteY8" fmla="*/ 457484 h 545658"/>
              <a:gd name="connsiteX9" fmla="*/ 764087 w 1196261"/>
              <a:gd name="connsiteY9" fmla="*/ 535861 h 545658"/>
              <a:gd name="connsiteX10" fmla="*/ 372202 w 1196261"/>
              <a:gd name="connsiteY10" fmla="*/ 535861 h 545658"/>
              <a:gd name="connsiteX11" fmla="*/ 32567 w 1196261"/>
              <a:gd name="connsiteY11" fmla="*/ 457484 h 545658"/>
              <a:gd name="connsiteX12" fmla="*/ 19504 w 1196261"/>
              <a:gd name="connsiteY12" fmla="*/ 183164 h 545658"/>
              <a:gd name="connsiteX13" fmla="*/ 84819 w 1196261"/>
              <a:gd name="connsiteY13" fmla="*/ 65598 h 545658"/>
              <a:gd name="connsiteX14" fmla="*/ 202384 w 1196261"/>
              <a:gd name="connsiteY14" fmla="*/ 13347 h 545658"/>
              <a:gd name="connsiteX15" fmla="*/ 150133 w 1196261"/>
              <a:gd name="connsiteY15" fmla="*/ 284 h 5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6261" h="545658">
                <a:moveTo>
                  <a:pt x="150133" y="284"/>
                </a:moveTo>
                <a:cubicBezTo>
                  <a:pt x="189322" y="2461"/>
                  <a:pt x="378733" y="4639"/>
                  <a:pt x="437516" y="26410"/>
                </a:cubicBezTo>
                <a:cubicBezTo>
                  <a:pt x="496299" y="48182"/>
                  <a:pt x="467996" y="111319"/>
                  <a:pt x="502830" y="130913"/>
                </a:cubicBezTo>
                <a:cubicBezTo>
                  <a:pt x="537664" y="150507"/>
                  <a:pt x="596448" y="148329"/>
                  <a:pt x="646522" y="143975"/>
                </a:cubicBezTo>
                <a:cubicBezTo>
                  <a:pt x="696596" y="139621"/>
                  <a:pt x="744493" y="117850"/>
                  <a:pt x="803276" y="104787"/>
                </a:cubicBezTo>
                <a:cubicBezTo>
                  <a:pt x="862059" y="91724"/>
                  <a:pt x="942613" y="72129"/>
                  <a:pt x="999219" y="65598"/>
                </a:cubicBezTo>
                <a:cubicBezTo>
                  <a:pt x="1055825" y="59067"/>
                  <a:pt x="1112430" y="35118"/>
                  <a:pt x="1142910" y="65598"/>
                </a:cubicBezTo>
                <a:cubicBezTo>
                  <a:pt x="1173390" y="96078"/>
                  <a:pt x="1179922" y="183164"/>
                  <a:pt x="1182099" y="248478"/>
                </a:cubicBezTo>
                <a:cubicBezTo>
                  <a:pt x="1184276" y="313792"/>
                  <a:pt x="1225642" y="409587"/>
                  <a:pt x="1155973" y="457484"/>
                </a:cubicBezTo>
                <a:cubicBezTo>
                  <a:pt x="1086304" y="505381"/>
                  <a:pt x="894715" y="522798"/>
                  <a:pt x="764087" y="535861"/>
                </a:cubicBezTo>
                <a:cubicBezTo>
                  <a:pt x="633459" y="548924"/>
                  <a:pt x="494122" y="548924"/>
                  <a:pt x="372202" y="535861"/>
                </a:cubicBezTo>
                <a:cubicBezTo>
                  <a:pt x="250282" y="522798"/>
                  <a:pt x="91350" y="516267"/>
                  <a:pt x="32567" y="457484"/>
                </a:cubicBezTo>
                <a:cubicBezTo>
                  <a:pt x="-26216" y="398701"/>
                  <a:pt x="10795" y="248478"/>
                  <a:pt x="19504" y="183164"/>
                </a:cubicBezTo>
                <a:cubicBezTo>
                  <a:pt x="28213" y="117850"/>
                  <a:pt x="54339" y="93901"/>
                  <a:pt x="84819" y="65598"/>
                </a:cubicBezTo>
                <a:cubicBezTo>
                  <a:pt x="115299" y="37295"/>
                  <a:pt x="195853" y="17701"/>
                  <a:pt x="202384" y="13347"/>
                </a:cubicBezTo>
                <a:cubicBezTo>
                  <a:pt x="208915" y="8993"/>
                  <a:pt x="110944" y="-1893"/>
                  <a:pt x="150133" y="284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6" name="Teardrop 2055"/>
          <p:cNvSpPr/>
          <p:nvPr/>
        </p:nvSpPr>
        <p:spPr>
          <a:xfrm rot="19268742">
            <a:off x="4885934" y="3676891"/>
            <a:ext cx="53990" cy="70322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Teardrop 144"/>
          <p:cNvSpPr/>
          <p:nvPr/>
        </p:nvSpPr>
        <p:spPr>
          <a:xfrm rot="19268742">
            <a:off x="4859253" y="3777736"/>
            <a:ext cx="53990" cy="70322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Teardrop 145"/>
          <p:cNvSpPr/>
          <p:nvPr/>
        </p:nvSpPr>
        <p:spPr>
          <a:xfrm rot="19268742">
            <a:off x="4846979" y="3879425"/>
            <a:ext cx="53990" cy="70322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Teardrop 146"/>
          <p:cNvSpPr/>
          <p:nvPr/>
        </p:nvSpPr>
        <p:spPr>
          <a:xfrm rot="19268742">
            <a:off x="4047893" y="3564403"/>
            <a:ext cx="45719" cy="52346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Teardrop 147"/>
          <p:cNvSpPr/>
          <p:nvPr/>
        </p:nvSpPr>
        <p:spPr>
          <a:xfrm rot="19268742">
            <a:off x="4026570" y="3676420"/>
            <a:ext cx="45719" cy="52346"/>
          </a:xfrm>
          <a:prstGeom prst="teardrop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56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16" fill="hold"/>
                                        <p:tgtEl>
                                          <p:spTgt spid="20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9378" fill="hold"/>
                                        <p:tgtEl>
                                          <p:spTgt spid="20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20000">
                                      <p:cBhvr>
                                        <p:cTn id="10" dur="4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820" fill="hold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820" fill="hold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820" fill="hold">
                                          <p:stCondLst>
                                            <p:cond delay="246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820" fill="hold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900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0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2" nodeType="withEffect">
                                  <p:stCondLst>
                                    <p:cond delay="8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9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9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9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9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2" presetClass="emph" presetSubtype="0" repeatCount="500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Rot by="120000">
                                      <p:cBhvr>
                                        <p:cTn id="61" dur="1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320" fill="hold">
                                          <p:stCondLst>
                                            <p:cond delay="32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320" fill="hold">
                                          <p:stCondLst>
                                            <p:cond delay="64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320" fill="hold">
                                          <p:stCondLst>
                                            <p:cond delay="96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320" fill="hold">
                                          <p:stCondLst>
                                            <p:cond delay="128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2"/>
                </p:tgtEl>
              </p:cMediaNode>
            </p:audio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4"/>
                </p:tgtEl>
              </p:cMediaNode>
            </p:audio>
          </p:childTnLst>
        </p:cTn>
      </p:par>
    </p:tnLst>
    <p:bldLst>
      <p:bldP spid="2056" grpId="0" animBg="1"/>
      <p:bldP spid="2056" grpId="1" animBg="1"/>
      <p:bldP spid="2056" grpId="2" animBg="1"/>
      <p:bldP spid="145" grpId="0" animBg="1"/>
      <p:bldP spid="145" grpId="1" animBg="1"/>
      <p:bldP spid="145" grpId="2" animBg="1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8" grpId="1" animBg="1"/>
      <p:bldP spid="148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lat Design Grass Landscape With Hills. Royalty Free Cliparts, Vectors, And  Stock Illustration. Image 89484692.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11592"/>
          <a:stretch/>
        </p:blipFill>
        <p:spPr bwMode="auto">
          <a:xfrm>
            <a:off x="0" y="-1"/>
            <a:ext cx="12192000" cy="769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78" y="2572590"/>
            <a:ext cx="2127929" cy="2622475"/>
          </a:xfrm>
          <a:prstGeom prst="rect">
            <a:avLst/>
          </a:prstGeom>
        </p:spPr>
      </p:pic>
      <p:sp>
        <p:nvSpPr>
          <p:cNvPr id="8" name="Freeform 7"/>
          <p:cNvSpPr/>
          <p:nvPr/>
        </p:nvSpPr>
        <p:spPr>
          <a:xfrm rot="320333" flipV="1">
            <a:off x="8015678" y="5078849"/>
            <a:ext cx="4247680" cy="232877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21411322">
            <a:off x="-75451" y="5052474"/>
            <a:ext cx="6077726" cy="255834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59871" flipV="1">
            <a:off x="8008625" y="4709437"/>
            <a:ext cx="4247680" cy="293179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 rot="21411322">
            <a:off x="-226563" y="4664904"/>
            <a:ext cx="6077726" cy="302811"/>
          </a:xfrm>
          <a:custGeom>
            <a:avLst/>
            <a:gdLst>
              <a:gd name="connsiteX0" fmla="*/ 4085182 w 4189091"/>
              <a:gd name="connsiteY0" fmla="*/ 0 h 554181"/>
              <a:gd name="connsiteX1" fmla="*/ 3773455 w 4189091"/>
              <a:gd name="connsiteY1" fmla="*/ 20782 h 554181"/>
              <a:gd name="connsiteX2" fmla="*/ 3440946 w 4189091"/>
              <a:gd name="connsiteY2" fmla="*/ 41564 h 554181"/>
              <a:gd name="connsiteX3" fmla="*/ 3150001 w 4189091"/>
              <a:gd name="connsiteY3" fmla="*/ 62346 h 554181"/>
              <a:gd name="connsiteX4" fmla="*/ 2672019 w 4189091"/>
              <a:gd name="connsiteY4" fmla="*/ 103909 h 554181"/>
              <a:gd name="connsiteX5" fmla="*/ 2464201 w 4189091"/>
              <a:gd name="connsiteY5" fmla="*/ 145473 h 554181"/>
              <a:gd name="connsiteX6" fmla="*/ 1695273 w 4189091"/>
              <a:gd name="connsiteY6" fmla="*/ 187036 h 554181"/>
              <a:gd name="connsiteX7" fmla="*/ 1258855 w 4189091"/>
              <a:gd name="connsiteY7" fmla="*/ 270164 h 554181"/>
              <a:gd name="connsiteX8" fmla="*/ 801655 w 4189091"/>
              <a:gd name="connsiteY8" fmla="*/ 270164 h 554181"/>
              <a:gd name="connsiteX9" fmla="*/ 489928 w 4189091"/>
              <a:gd name="connsiteY9" fmla="*/ 353291 h 554181"/>
              <a:gd name="connsiteX10" fmla="*/ 95073 w 4189091"/>
              <a:gd name="connsiteY10" fmla="*/ 353291 h 554181"/>
              <a:gd name="connsiteX11" fmla="*/ 32728 w 4189091"/>
              <a:gd name="connsiteY11" fmla="*/ 353291 h 554181"/>
              <a:gd name="connsiteX12" fmla="*/ 11946 w 4189091"/>
              <a:gd name="connsiteY12" fmla="*/ 540327 h 554181"/>
              <a:gd name="connsiteX13" fmla="*/ 219764 w 4189091"/>
              <a:gd name="connsiteY13" fmla="*/ 540327 h 554181"/>
              <a:gd name="connsiteX14" fmla="*/ 531491 w 4189091"/>
              <a:gd name="connsiteY14" fmla="*/ 540327 h 554181"/>
              <a:gd name="connsiteX15" fmla="*/ 926346 w 4189091"/>
              <a:gd name="connsiteY15" fmla="*/ 519546 h 554181"/>
              <a:gd name="connsiteX16" fmla="*/ 1404328 w 4189091"/>
              <a:gd name="connsiteY16" fmla="*/ 457200 h 554181"/>
              <a:gd name="connsiteX17" fmla="*/ 1757619 w 4189091"/>
              <a:gd name="connsiteY17" fmla="*/ 436418 h 554181"/>
              <a:gd name="connsiteX18" fmla="*/ 2214819 w 4189091"/>
              <a:gd name="connsiteY18" fmla="*/ 415636 h 554181"/>
              <a:gd name="connsiteX19" fmla="*/ 2672019 w 4189091"/>
              <a:gd name="connsiteY19" fmla="*/ 374073 h 554181"/>
              <a:gd name="connsiteX20" fmla="*/ 3129219 w 4189091"/>
              <a:gd name="connsiteY20" fmla="*/ 311727 h 554181"/>
              <a:gd name="connsiteX21" fmla="*/ 3461728 w 4189091"/>
              <a:gd name="connsiteY21" fmla="*/ 270164 h 554181"/>
              <a:gd name="connsiteX22" fmla="*/ 3627982 w 4189091"/>
              <a:gd name="connsiteY22" fmla="*/ 270164 h 554181"/>
              <a:gd name="connsiteX23" fmla="*/ 3939710 w 4189091"/>
              <a:gd name="connsiteY23" fmla="*/ 228600 h 554181"/>
              <a:gd name="connsiteX24" fmla="*/ 4022837 w 4189091"/>
              <a:gd name="connsiteY24" fmla="*/ 207818 h 554181"/>
              <a:gd name="connsiteX25" fmla="*/ 4189091 w 4189091"/>
              <a:gd name="connsiteY25" fmla="*/ 187036 h 554181"/>
              <a:gd name="connsiteX26" fmla="*/ 4189091 w 4189091"/>
              <a:gd name="connsiteY26" fmla="*/ 41564 h 554181"/>
              <a:gd name="connsiteX27" fmla="*/ 4168310 w 4189091"/>
              <a:gd name="connsiteY27" fmla="*/ 20782 h 554181"/>
              <a:gd name="connsiteX28" fmla="*/ 4085182 w 4189091"/>
              <a:gd name="connsiteY28" fmla="*/ 0 h 55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9091" h="554181">
                <a:moveTo>
                  <a:pt x="4085182" y="0"/>
                </a:moveTo>
                <a:lnTo>
                  <a:pt x="3773455" y="20782"/>
                </a:lnTo>
                <a:lnTo>
                  <a:pt x="3440946" y="41564"/>
                </a:lnTo>
                <a:lnTo>
                  <a:pt x="3150001" y="62346"/>
                </a:lnTo>
                <a:cubicBezTo>
                  <a:pt x="3021847" y="72737"/>
                  <a:pt x="2786319" y="90055"/>
                  <a:pt x="2672019" y="103909"/>
                </a:cubicBezTo>
                <a:cubicBezTo>
                  <a:pt x="2557719" y="117764"/>
                  <a:pt x="2626992" y="131619"/>
                  <a:pt x="2464201" y="145473"/>
                </a:cubicBezTo>
                <a:cubicBezTo>
                  <a:pt x="2301410" y="159327"/>
                  <a:pt x="1896164" y="166254"/>
                  <a:pt x="1695273" y="187036"/>
                </a:cubicBezTo>
                <a:cubicBezTo>
                  <a:pt x="1494382" y="207818"/>
                  <a:pt x="1407791" y="256309"/>
                  <a:pt x="1258855" y="270164"/>
                </a:cubicBezTo>
                <a:cubicBezTo>
                  <a:pt x="1109919" y="284019"/>
                  <a:pt x="929809" y="256310"/>
                  <a:pt x="801655" y="270164"/>
                </a:cubicBezTo>
                <a:cubicBezTo>
                  <a:pt x="673501" y="284018"/>
                  <a:pt x="607692" y="339436"/>
                  <a:pt x="489928" y="353291"/>
                </a:cubicBezTo>
                <a:cubicBezTo>
                  <a:pt x="372164" y="367146"/>
                  <a:pt x="95073" y="353291"/>
                  <a:pt x="95073" y="353291"/>
                </a:cubicBezTo>
                <a:cubicBezTo>
                  <a:pt x="18873" y="353291"/>
                  <a:pt x="46582" y="322118"/>
                  <a:pt x="32728" y="353291"/>
                </a:cubicBezTo>
                <a:cubicBezTo>
                  <a:pt x="18873" y="384464"/>
                  <a:pt x="-19227" y="509154"/>
                  <a:pt x="11946" y="540327"/>
                </a:cubicBezTo>
                <a:cubicBezTo>
                  <a:pt x="43119" y="571500"/>
                  <a:pt x="219764" y="540327"/>
                  <a:pt x="219764" y="540327"/>
                </a:cubicBezTo>
                <a:cubicBezTo>
                  <a:pt x="306355" y="540327"/>
                  <a:pt x="413727" y="543790"/>
                  <a:pt x="531491" y="540327"/>
                </a:cubicBezTo>
                <a:cubicBezTo>
                  <a:pt x="649255" y="536864"/>
                  <a:pt x="780873" y="533401"/>
                  <a:pt x="926346" y="519546"/>
                </a:cubicBezTo>
                <a:cubicBezTo>
                  <a:pt x="1071819" y="505692"/>
                  <a:pt x="1265782" y="471055"/>
                  <a:pt x="1404328" y="457200"/>
                </a:cubicBezTo>
                <a:cubicBezTo>
                  <a:pt x="1542874" y="443345"/>
                  <a:pt x="1757619" y="436418"/>
                  <a:pt x="1757619" y="436418"/>
                </a:cubicBezTo>
                <a:cubicBezTo>
                  <a:pt x="1892701" y="429491"/>
                  <a:pt x="2062419" y="426027"/>
                  <a:pt x="2214819" y="415636"/>
                </a:cubicBezTo>
                <a:cubicBezTo>
                  <a:pt x="2367219" y="405245"/>
                  <a:pt x="2519619" y="391391"/>
                  <a:pt x="2672019" y="374073"/>
                </a:cubicBezTo>
                <a:cubicBezTo>
                  <a:pt x="2824419" y="356755"/>
                  <a:pt x="3129219" y="311727"/>
                  <a:pt x="3129219" y="311727"/>
                </a:cubicBezTo>
                <a:cubicBezTo>
                  <a:pt x="3260837" y="294409"/>
                  <a:pt x="3378601" y="277091"/>
                  <a:pt x="3461728" y="270164"/>
                </a:cubicBezTo>
                <a:cubicBezTo>
                  <a:pt x="3544855" y="263237"/>
                  <a:pt x="3548318" y="277091"/>
                  <a:pt x="3627982" y="270164"/>
                </a:cubicBezTo>
                <a:cubicBezTo>
                  <a:pt x="3707646" y="263237"/>
                  <a:pt x="3939710" y="228600"/>
                  <a:pt x="3939710" y="228600"/>
                </a:cubicBezTo>
                <a:cubicBezTo>
                  <a:pt x="4005519" y="218209"/>
                  <a:pt x="3981274" y="214745"/>
                  <a:pt x="4022837" y="207818"/>
                </a:cubicBezTo>
                <a:cubicBezTo>
                  <a:pt x="4064400" y="200891"/>
                  <a:pt x="4161382" y="214745"/>
                  <a:pt x="4189091" y="187036"/>
                </a:cubicBezTo>
                <a:lnTo>
                  <a:pt x="4189091" y="41564"/>
                </a:lnTo>
                <a:cubicBezTo>
                  <a:pt x="4185628" y="13855"/>
                  <a:pt x="4185628" y="24246"/>
                  <a:pt x="4168310" y="20782"/>
                </a:cubicBezTo>
                <a:cubicBezTo>
                  <a:pt x="4150992" y="17318"/>
                  <a:pt x="4118087" y="19050"/>
                  <a:pt x="4085182" y="0"/>
                </a:cubicBezTo>
                <a:close/>
              </a:path>
            </a:pathLst>
          </a:custGeom>
          <a:solidFill>
            <a:srgbClr val="9C5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Yellow house. Cartoon house on a white ... | Stock vector | Colourbox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79786" l="0" r="99500">
                        <a14:foregroundMark x1="37750" y1="37519" x2="26875" y2="60184"/>
                        <a14:foregroundMark x1="55500" y1="37519" x2="25750" y2="74273"/>
                        <a14:foregroundMark x1="51500" y1="56049" x2="33250" y2="79173"/>
                        <a14:foregroundMark x1="25500" y1="38132" x2="19750" y2="76723"/>
                        <a14:foregroundMark x1="64375" y1="46861" x2="58375" y2="68606"/>
                        <a14:foregroundMark x1="85500" y1="49311" x2="79500" y2="68913"/>
                        <a14:foregroundMark x1="66000" y1="21746" x2="76625" y2="304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6882"/>
          <a:stretch/>
        </p:blipFill>
        <p:spPr bwMode="auto">
          <a:xfrm>
            <a:off x="5337950" y="2328404"/>
            <a:ext cx="3339694" cy="28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34043" y="4122309"/>
            <a:ext cx="5619539" cy="1418354"/>
            <a:chOff x="134043" y="4122309"/>
            <a:chExt cx="5619539" cy="1418354"/>
          </a:xfrm>
        </p:grpSpPr>
        <p:sp>
          <p:nvSpPr>
            <p:cNvPr id="22" name="Freeform 21"/>
            <p:cNvSpPr/>
            <p:nvPr/>
          </p:nvSpPr>
          <p:spPr>
            <a:xfrm>
              <a:off x="5489821" y="412230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043" y="4579523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709" y="465720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5712" y="447066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24566" y="458753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1883" y="4414056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4615" y="450479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11929" y="4331322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4662" y="446125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6661" y="423552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8583" y="4339329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6709" y="41397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1696" y="4243532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8" name="Group 2047"/>
          <p:cNvGrpSpPr/>
          <p:nvPr/>
        </p:nvGrpSpPr>
        <p:grpSpPr>
          <a:xfrm>
            <a:off x="8368008" y="4139729"/>
            <a:ext cx="3921369" cy="1535906"/>
            <a:chOff x="8368008" y="4139729"/>
            <a:chExt cx="3921369" cy="1535906"/>
          </a:xfrm>
        </p:grpSpPr>
        <p:sp>
          <p:nvSpPr>
            <p:cNvPr id="23" name="Freeform 22"/>
            <p:cNvSpPr/>
            <p:nvPr/>
          </p:nvSpPr>
          <p:spPr>
            <a:xfrm>
              <a:off x="8368008" y="4139729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8639" y="4369806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251929" y="4292128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227289" y="443146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719499" y="4456895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137342" y="4623054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707925" y="4674610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657159" y="4787821"/>
              <a:ext cx="232295" cy="796520"/>
            </a:xfrm>
            <a:custGeom>
              <a:avLst/>
              <a:gdLst>
                <a:gd name="connsiteX0" fmla="*/ 0 w 232295"/>
                <a:gd name="connsiteY0" fmla="*/ 300465 h 796520"/>
                <a:gd name="connsiteX1" fmla="*/ 91440 w 232295"/>
                <a:gd name="connsiteY1" fmla="*/ 20 h 796520"/>
                <a:gd name="connsiteX2" fmla="*/ 209006 w 232295"/>
                <a:gd name="connsiteY2" fmla="*/ 287402 h 796520"/>
                <a:gd name="connsiteX3" fmla="*/ 222069 w 232295"/>
                <a:gd name="connsiteY3" fmla="*/ 731540 h 796520"/>
                <a:gd name="connsiteX4" fmla="*/ 91440 w 232295"/>
                <a:gd name="connsiteY4" fmla="*/ 744602 h 796520"/>
                <a:gd name="connsiteX5" fmla="*/ 0 w 232295"/>
                <a:gd name="connsiteY5" fmla="*/ 300465 h 796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2295" h="796520">
                  <a:moveTo>
                    <a:pt x="0" y="300465"/>
                  </a:moveTo>
                  <a:cubicBezTo>
                    <a:pt x="0" y="176368"/>
                    <a:pt x="56606" y="2197"/>
                    <a:pt x="91440" y="20"/>
                  </a:cubicBezTo>
                  <a:cubicBezTo>
                    <a:pt x="126274" y="-2157"/>
                    <a:pt x="187235" y="165482"/>
                    <a:pt x="209006" y="287402"/>
                  </a:cubicBezTo>
                  <a:cubicBezTo>
                    <a:pt x="230777" y="409322"/>
                    <a:pt x="241663" y="655340"/>
                    <a:pt x="222069" y="731540"/>
                  </a:cubicBezTo>
                  <a:cubicBezTo>
                    <a:pt x="202475" y="807740"/>
                    <a:pt x="124097" y="822979"/>
                    <a:pt x="91440" y="744602"/>
                  </a:cubicBezTo>
                  <a:cubicBezTo>
                    <a:pt x="58783" y="666225"/>
                    <a:pt x="0" y="424562"/>
                    <a:pt x="0" y="300465"/>
                  </a:cubicBezTo>
                  <a:close/>
                </a:path>
              </a:pathLst>
            </a:custGeom>
            <a:solidFill>
              <a:srgbClr val="B579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025616" y="4714495"/>
              <a:ext cx="263761" cy="961140"/>
            </a:xfrm>
            <a:custGeom>
              <a:avLst/>
              <a:gdLst>
                <a:gd name="connsiteX0" fmla="*/ 97 w 263761"/>
                <a:gd name="connsiteY0" fmla="*/ 352697 h 961140"/>
                <a:gd name="connsiteX1" fmla="*/ 78474 w 263761"/>
                <a:gd name="connsiteY1" fmla="*/ 0 h 961140"/>
                <a:gd name="connsiteX2" fmla="*/ 248292 w 263761"/>
                <a:gd name="connsiteY2" fmla="*/ 352697 h 961140"/>
                <a:gd name="connsiteX3" fmla="*/ 235229 w 263761"/>
                <a:gd name="connsiteY3" fmla="*/ 888274 h 961140"/>
                <a:gd name="connsiteX4" fmla="*/ 65412 w 263761"/>
                <a:gd name="connsiteY4" fmla="*/ 901337 h 961140"/>
                <a:gd name="connsiteX5" fmla="*/ 97 w 263761"/>
                <a:gd name="connsiteY5" fmla="*/ 352697 h 96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3761" h="961140">
                  <a:moveTo>
                    <a:pt x="97" y="352697"/>
                  </a:moveTo>
                  <a:cubicBezTo>
                    <a:pt x="2274" y="202474"/>
                    <a:pt x="37108" y="0"/>
                    <a:pt x="78474" y="0"/>
                  </a:cubicBezTo>
                  <a:cubicBezTo>
                    <a:pt x="119840" y="0"/>
                    <a:pt x="222166" y="204651"/>
                    <a:pt x="248292" y="352697"/>
                  </a:cubicBezTo>
                  <a:cubicBezTo>
                    <a:pt x="274418" y="500743"/>
                    <a:pt x="265709" y="796834"/>
                    <a:pt x="235229" y="888274"/>
                  </a:cubicBezTo>
                  <a:cubicBezTo>
                    <a:pt x="204749" y="979714"/>
                    <a:pt x="98069" y="986246"/>
                    <a:pt x="65412" y="901337"/>
                  </a:cubicBezTo>
                  <a:cubicBezTo>
                    <a:pt x="32755" y="816429"/>
                    <a:pt x="-2080" y="502920"/>
                    <a:pt x="97" y="352697"/>
                  </a:cubicBezTo>
                  <a:close/>
                </a:path>
              </a:pathLst>
            </a:custGeom>
            <a:solidFill>
              <a:srgbClr val="B377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 flipH="1">
            <a:off x="-27833" y="5900042"/>
            <a:ext cx="8402803" cy="1044551"/>
          </a:xfrm>
          <a:custGeom>
            <a:avLst/>
            <a:gdLst>
              <a:gd name="connsiteX0" fmla="*/ 0 w 8402803"/>
              <a:gd name="connsiteY0" fmla="*/ 1018426 h 1044551"/>
              <a:gd name="connsiteX1" fmla="*/ 457200 w 8402803"/>
              <a:gd name="connsiteY1" fmla="*/ 900860 h 1044551"/>
              <a:gd name="connsiteX2" fmla="*/ 979714 w 8402803"/>
              <a:gd name="connsiteY2" fmla="*/ 783294 h 1044551"/>
              <a:gd name="connsiteX3" fmla="*/ 1371600 w 8402803"/>
              <a:gd name="connsiteY3" fmla="*/ 704917 h 1044551"/>
              <a:gd name="connsiteX4" fmla="*/ 1972492 w 8402803"/>
              <a:gd name="connsiteY4" fmla="*/ 600414 h 1044551"/>
              <a:gd name="connsiteX5" fmla="*/ 2547257 w 8402803"/>
              <a:gd name="connsiteY5" fmla="*/ 469786 h 1044551"/>
              <a:gd name="connsiteX6" fmla="*/ 3148149 w 8402803"/>
              <a:gd name="connsiteY6" fmla="*/ 430597 h 1044551"/>
              <a:gd name="connsiteX7" fmla="*/ 3918857 w 8402803"/>
              <a:gd name="connsiteY7" fmla="*/ 299969 h 1044551"/>
              <a:gd name="connsiteX8" fmla="*/ 4467497 w 8402803"/>
              <a:gd name="connsiteY8" fmla="*/ 247717 h 1044551"/>
              <a:gd name="connsiteX9" fmla="*/ 5146766 w 8402803"/>
              <a:gd name="connsiteY9" fmla="*/ 169340 h 1044551"/>
              <a:gd name="connsiteX10" fmla="*/ 5812972 w 8402803"/>
              <a:gd name="connsiteY10" fmla="*/ 117089 h 1044551"/>
              <a:gd name="connsiteX11" fmla="*/ 6270172 w 8402803"/>
              <a:gd name="connsiteY11" fmla="*/ 77900 h 1044551"/>
              <a:gd name="connsiteX12" fmla="*/ 6753497 w 8402803"/>
              <a:gd name="connsiteY12" fmla="*/ 64837 h 1044551"/>
              <a:gd name="connsiteX13" fmla="*/ 7158446 w 8402803"/>
              <a:gd name="connsiteY13" fmla="*/ 38711 h 1044551"/>
              <a:gd name="connsiteX14" fmla="*/ 7537269 w 8402803"/>
              <a:gd name="connsiteY14" fmla="*/ 51774 h 1044551"/>
              <a:gd name="connsiteX15" fmla="*/ 7929154 w 8402803"/>
              <a:gd name="connsiteY15" fmla="*/ 38711 h 1044551"/>
              <a:gd name="connsiteX16" fmla="*/ 8347166 w 8402803"/>
              <a:gd name="connsiteY16" fmla="*/ 25649 h 1044551"/>
              <a:gd name="connsiteX17" fmla="*/ 8386354 w 8402803"/>
              <a:gd name="connsiteY17" fmla="*/ 25649 h 1044551"/>
              <a:gd name="connsiteX18" fmla="*/ 8386354 w 8402803"/>
              <a:gd name="connsiteY18" fmla="*/ 365283 h 1044551"/>
              <a:gd name="connsiteX19" fmla="*/ 8386354 w 8402803"/>
              <a:gd name="connsiteY19" fmla="*/ 731043 h 1044551"/>
              <a:gd name="connsiteX20" fmla="*/ 8386354 w 8402803"/>
              <a:gd name="connsiteY20" fmla="*/ 992300 h 1044551"/>
              <a:gd name="connsiteX21" fmla="*/ 8164286 w 8402803"/>
              <a:gd name="connsiteY21" fmla="*/ 1031489 h 1044551"/>
              <a:gd name="connsiteX22" fmla="*/ 7641772 w 8402803"/>
              <a:gd name="connsiteY22" fmla="*/ 1018426 h 1044551"/>
              <a:gd name="connsiteX23" fmla="*/ 7080069 w 8402803"/>
              <a:gd name="connsiteY23" fmla="*/ 1018426 h 1044551"/>
              <a:gd name="connsiteX24" fmla="*/ 6453052 w 8402803"/>
              <a:gd name="connsiteY24" fmla="*/ 1018426 h 1044551"/>
              <a:gd name="connsiteX25" fmla="*/ 5852160 w 8402803"/>
              <a:gd name="connsiteY25" fmla="*/ 1018426 h 1044551"/>
              <a:gd name="connsiteX26" fmla="*/ 4728754 w 8402803"/>
              <a:gd name="connsiteY26" fmla="*/ 1005363 h 1044551"/>
              <a:gd name="connsiteX27" fmla="*/ 3958046 w 8402803"/>
              <a:gd name="connsiteY27" fmla="*/ 1005363 h 1044551"/>
              <a:gd name="connsiteX28" fmla="*/ 3304903 w 8402803"/>
              <a:gd name="connsiteY28" fmla="*/ 979237 h 1044551"/>
              <a:gd name="connsiteX29" fmla="*/ 2481943 w 8402803"/>
              <a:gd name="connsiteY29" fmla="*/ 992300 h 1044551"/>
              <a:gd name="connsiteX30" fmla="*/ 1750423 w 8402803"/>
              <a:gd name="connsiteY30" fmla="*/ 1018426 h 1044551"/>
              <a:gd name="connsiteX31" fmla="*/ 1149532 w 8402803"/>
              <a:gd name="connsiteY31" fmla="*/ 1005363 h 1044551"/>
              <a:gd name="connsiteX32" fmla="*/ 457200 w 8402803"/>
              <a:gd name="connsiteY32" fmla="*/ 1044551 h 1044551"/>
              <a:gd name="connsiteX33" fmla="*/ 0 w 8402803"/>
              <a:gd name="connsiteY33" fmla="*/ 1018426 h 10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402803" h="1044551">
                <a:moveTo>
                  <a:pt x="0" y="1018426"/>
                </a:moveTo>
                <a:cubicBezTo>
                  <a:pt x="0" y="994478"/>
                  <a:pt x="293914" y="940049"/>
                  <a:pt x="457200" y="900860"/>
                </a:cubicBezTo>
                <a:cubicBezTo>
                  <a:pt x="620486" y="861671"/>
                  <a:pt x="827314" y="815951"/>
                  <a:pt x="979714" y="783294"/>
                </a:cubicBezTo>
                <a:cubicBezTo>
                  <a:pt x="1132114" y="750637"/>
                  <a:pt x="1206137" y="735397"/>
                  <a:pt x="1371600" y="704917"/>
                </a:cubicBezTo>
                <a:cubicBezTo>
                  <a:pt x="1537063" y="674437"/>
                  <a:pt x="1776549" y="639602"/>
                  <a:pt x="1972492" y="600414"/>
                </a:cubicBezTo>
                <a:cubicBezTo>
                  <a:pt x="2168435" y="561226"/>
                  <a:pt x="2351314" y="498089"/>
                  <a:pt x="2547257" y="469786"/>
                </a:cubicBezTo>
                <a:cubicBezTo>
                  <a:pt x="2743200" y="441483"/>
                  <a:pt x="2919549" y="458900"/>
                  <a:pt x="3148149" y="430597"/>
                </a:cubicBezTo>
                <a:cubicBezTo>
                  <a:pt x="3376749" y="402294"/>
                  <a:pt x="3698966" y="330449"/>
                  <a:pt x="3918857" y="299969"/>
                </a:cubicBezTo>
                <a:cubicBezTo>
                  <a:pt x="4138748" y="269489"/>
                  <a:pt x="4467497" y="247717"/>
                  <a:pt x="4467497" y="247717"/>
                </a:cubicBezTo>
                <a:lnTo>
                  <a:pt x="5146766" y="169340"/>
                </a:lnTo>
                <a:cubicBezTo>
                  <a:pt x="5371012" y="147569"/>
                  <a:pt x="5812972" y="117089"/>
                  <a:pt x="5812972" y="117089"/>
                </a:cubicBezTo>
                <a:cubicBezTo>
                  <a:pt x="6000206" y="101849"/>
                  <a:pt x="6113418" y="86609"/>
                  <a:pt x="6270172" y="77900"/>
                </a:cubicBezTo>
                <a:cubicBezTo>
                  <a:pt x="6426926" y="69191"/>
                  <a:pt x="6605451" y="71368"/>
                  <a:pt x="6753497" y="64837"/>
                </a:cubicBezTo>
                <a:cubicBezTo>
                  <a:pt x="6901543" y="58306"/>
                  <a:pt x="7027817" y="40888"/>
                  <a:pt x="7158446" y="38711"/>
                </a:cubicBezTo>
                <a:cubicBezTo>
                  <a:pt x="7289075" y="36534"/>
                  <a:pt x="7408818" y="51774"/>
                  <a:pt x="7537269" y="51774"/>
                </a:cubicBezTo>
                <a:cubicBezTo>
                  <a:pt x="7665720" y="51774"/>
                  <a:pt x="7929154" y="38711"/>
                  <a:pt x="7929154" y="38711"/>
                </a:cubicBezTo>
                <a:lnTo>
                  <a:pt x="8347166" y="25649"/>
                </a:lnTo>
                <a:cubicBezTo>
                  <a:pt x="8423366" y="23472"/>
                  <a:pt x="8379823" y="-30957"/>
                  <a:pt x="8386354" y="25649"/>
                </a:cubicBezTo>
                <a:cubicBezTo>
                  <a:pt x="8392885" y="82255"/>
                  <a:pt x="8386354" y="365283"/>
                  <a:pt x="8386354" y="365283"/>
                </a:cubicBezTo>
                <a:lnTo>
                  <a:pt x="8386354" y="731043"/>
                </a:lnTo>
                <a:cubicBezTo>
                  <a:pt x="8386354" y="835546"/>
                  <a:pt x="8423365" y="942226"/>
                  <a:pt x="8386354" y="992300"/>
                </a:cubicBezTo>
                <a:cubicBezTo>
                  <a:pt x="8349343" y="1042374"/>
                  <a:pt x="8288383" y="1027135"/>
                  <a:pt x="8164286" y="1031489"/>
                </a:cubicBezTo>
                <a:cubicBezTo>
                  <a:pt x="8040189" y="1035843"/>
                  <a:pt x="7822475" y="1020603"/>
                  <a:pt x="7641772" y="1018426"/>
                </a:cubicBezTo>
                <a:cubicBezTo>
                  <a:pt x="7461069" y="1016249"/>
                  <a:pt x="7080069" y="1018426"/>
                  <a:pt x="7080069" y="1018426"/>
                </a:cubicBezTo>
                <a:lnTo>
                  <a:pt x="6453052" y="1018426"/>
                </a:lnTo>
                <a:lnTo>
                  <a:pt x="5852160" y="1018426"/>
                </a:lnTo>
                <a:lnTo>
                  <a:pt x="4728754" y="1005363"/>
                </a:lnTo>
                <a:lnTo>
                  <a:pt x="3958046" y="1005363"/>
                </a:lnTo>
                <a:cubicBezTo>
                  <a:pt x="3720738" y="1001009"/>
                  <a:pt x="3304903" y="979237"/>
                  <a:pt x="3304903" y="979237"/>
                </a:cubicBezTo>
                <a:lnTo>
                  <a:pt x="2481943" y="992300"/>
                </a:lnTo>
                <a:cubicBezTo>
                  <a:pt x="2222863" y="998832"/>
                  <a:pt x="1972491" y="1016249"/>
                  <a:pt x="1750423" y="1018426"/>
                </a:cubicBezTo>
                <a:cubicBezTo>
                  <a:pt x="1528355" y="1020603"/>
                  <a:pt x="1365069" y="1001009"/>
                  <a:pt x="1149532" y="1005363"/>
                </a:cubicBezTo>
                <a:cubicBezTo>
                  <a:pt x="933995" y="1009717"/>
                  <a:pt x="650966" y="1044551"/>
                  <a:pt x="457200" y="1044551"/>
                </a:cubicBezTo>
                <a:cubicBezTo>
                  <a:pt x="263434" y="1044551"/>
                  <a:pt x="0" y="1042374"/>
                  <a:pt x="0" y="1018426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 flipH="1">
            <a:off x="-65323" y="5625738"/>
            <a:ext cx="9017601" cy="1297577"/>
          </a:xfrm>
          <a:custGeom>
            <a:avLst/>
            <a:gdLst>
              <a:gd name="connsiteX0" fmla="*/ 0 w 9017601"/>
              <a:gd name="connsiteY0" fmla="*/ 1258389 h 1297577"/>
              <a:gd name="connsiteX1" fmla="*/ 78377 w 9017601"/>
              <a:gd name="connsiteY1" fmla="*/ 1127760 h 1297577"/>
              <a:gd name="connsiteX2" fmla="*/ 300445 w 9017601"/>
              <a:gd name="connsiteY2" fmla="*/ 971006 h 1297577"/>
              <a:gd name="connsiteX3" fmla="*/ 431074 w 9017601"/>
              <a:gd name="connsiteY3" fmla="*/ 892629 h 1297577"/>
              <a:gd name="connsiteX4" fmla="*/ 574765 w 9017601"/>
              <a:gd name="connsiteY4" fmla="*/ 866503 h 1297577"/>
              <a:gd name="connsiteX5" fmla="*/ 744582 w 9017601"/>
              <a:gd name="connsiteY5" fmla="*/ 840377 h 1297577"/>
              <a:gd name="connsiteX6" fmla="*/ 927462 w 9017601"/>
              <a:gd name="connsiteY6" fmla="*/ 853440 h 1297577"/>
              <a:gd name="connsiteX7" fmla="*/ 1071154 w 9017601"/>
              <a:gd name="connsiteY7" fmla="*/ 892629 h 1297577"/>
              <a:gd name="connsiteX8" fmla="*/ 1280160 w 9017601"/>
              <a:gd name="connsiteY8" fmla="*/ 918754 h 1297577"/>
              <a:gd name="connsiteX9" fmla="*/ 1410788 w 9017601"/>
              <a:gd name="connsiteY9" fmla="*/ 918754 h 1297577"/>
              <a:gd name="connsiteX10" fmla="*/ 1593668 w 9017601"/>
              <a:gd name="connsiteY10" fmla="*/ 853440 h 1297577"/>
              <a:gd name="connsiteX11" fmla="*/ 1698171 w 9017601"/>
              <a:gd name="connsiteY11" fmla="*/ 748937 h 1297577"/>
              <a:gd name="connsiteX12" fmla="*/ 1854925 w 9017601"/>
              <a:gd name="connsiteY12" fmla="*/ 670560 h 1297577"/>
              <a:gd name="connsiteX13" fmla="*/ 1998617 w 9017601"/>
              <a:gd name="connsiteY13" fmla="*/ 670560 h 1297577"/>
              <a:gd name="connsiteX14" fmla="*/ 2155371 w 9017601"/>
              <a:gd name="connsiteY14" fmla="*/ 657497 h 1297577"/>
              <a:gd name="connsiteX15" fmla="*/ 2299062 w 9017601"/>
              <a:gd name="connsiteY15" fmla="*/ 709749 h 1297577"/>
              <a:gd name="connsiteX16" fmla="*/ 2390502 w 9017601"/>
              <a:gd name="connsiteY16" fmla="*/ 775063 h 1297577"/>
              <a:gd name="connsiteX17" fmla="*/ 2547257 w 9017601"/>
              <a:gd name="connsiteY17" fmla="*/ 814252 h 1297577"/>
              <a:gd name="connsiteX18" fmla="*/ 2651760 w 9017601"/>
              <a:gd name="connsiteY18" fmla="*/ 814252 h 1297577"/>
              <a:gd name="connsiteX19" fmla="*/ 2743200 w 9017601"/>
              <a:gd name="connsiteY19" fmla="*/ 788126 h 1297577"/>
              <a:gd name="connsiteX20" fmla="*/ 2860765 w 9017601"/>
              <a:gd name="connsiteY20" fmla="*/ 722812 h 1297577"/>
              <a:gd name="connsiteX21" fmla="*/ 2965268 w 9017601"/>
              <a:gd name="connsiteY21" fmla="*/ 644434 h 1297577"/>
              <a:gd name="connsiteX22" fmla="*/ 3017520 w 9017601"/>
              <a:gd name="connsiteY22" fmla="*/ 566057 h 1297577"/>
              <a:gd name="connsiteX23" fmla="*/ 3135085 w 9017601"/>
              <a:gd name="connsiteY23" fmla="*/ 513806 h 1297577"/>
              <a:gd name="connsiteX24" fmla="*/ 3252651 w 9017601"/>
              <a:gd name="connsiteY24" fmla="*/ 474617 h 1297577"/>
              <a:gd name="connsiteX25" fmla="*/ 3435531 w 9017601"/>
              <a:gd name="connsiteY25" fmla="*/ 461554 h 1297577"/>
              <a:gd name="connsiteX26" fmla="*/ 3592285 w 9017601"/>
              <a:gd name="connsiteY26" fmla="*/ 461554 h 1297577"/>
              <a:gd name="connsiteX27" fmla="*/ 3762102 w 9017601"/>
              <a:gd name="connsiteY27" fmla="*/ 461554 h 1297577"/>
              <a:gd name="connsiteX28" fmla="*/ 3892731 w 9017601"/>
              <a:gd name="connsiteY28" fmla="*/ 500743 h 1297577"/>
              <a:gd name="connsiteX29" fmla="*/ 4023360 w 9017601"/>
              <a:gd name="connsiteY29" fmla="*/ 539932 h 1297577"/>
              <a:gd name="connsiteX30" fmla="*/ 4114800 w 9017601"/>
              <a:gd name="connsiteY30" fmla="*/ 500743 h 1297577"/>
              <a:gd name="connsiteX31" fmla="*/ 4219302 w 9017601"/>
              <a:gd name="connsiteY31" fmla="*/ 383177 h 1297577"/>
              <a:gd name="connsiteX32" fmla="*/ 4389120 w 9017601"/>
              <a:gd name="connsiteY32" fmla="*/ 343989 h 1297577"/>
              <a:gd name="connsiteX33" fmla="*/ 4493622 w 9017601"/>
              <a:gd name="connsiteY33" fmla="*/ 357052 h 1297577"/>
              <a:gd name="connsiteX34" fmla="*/ 4624251 w 9017601"/>
              <a:gd name="connsiteY34" fmla="*/ 422366 h 1297577"/>
              <a:gd name="connsiteX35" fmla="*/ 4754880 w 9017601"/>
              <a:gd name="connsiteY35" fmla="*/ 474617 h 1297577"/>
              <a:gd name="connsiteX36" fmla="*/ 4846320 w 9017601"/>
              <a:gd name="connsiteY36" fmla="*/ 513806 h 1297577"/>
              <a:gd name="connsiteX37" fmla="*/ 4976948 w 9017601"/>
              <a:gd name="connsiteY37" fmla="*/ 526869 h 1297577"/>
              <a:gd name="connsiteX38" fmla="*/ 5120640 w 9017601"/>
              <a:gd name="connsiteY38" fmla="*/ 422366 h 1297577"/>
              <a:gd name="connsiteX39" fmla="*/ 5251268 w 9017601"/>
              <a:gd name="connsiteY39" fmla="*/ 343989 h 1297577"/>
              <a:gd name="connsiteX40" fmla="*/ 5394960 w 9017601"/>
              <a:gd name="connsiteY40" fmla="*/ 304800 h 1297577"/>
              <a:gd name="connsiteX41" fmla="*/ 5473337 w 9017601"/>
              <a:gd name="connsiteY41" fmla="*/ 291737 h 1297577"/>
              <a:gd name="connsiteX42" fmla="*/ 5577840 w 9017601"/>
              <a:gd name="connsiteY42" fmla="*/ 330926 h 1297577"/>
              <a:gd name="connsiteX43" fmla="*/ 5669280 w 9017601"/>
              <a:gd name="connsiteY43" fmla="*/ 370114 h 1297577"/>
              <a:gd name="connsiteX44" fmla="*/ 5812971 w 9017601"/>
              <a:gd name="connsiteY44" fmla="*/ 396240 h 1297577"/>
              <a:gd name="connsiteX45" fmla="*/ 5930537 w 9017601"/>
              <a:gd name="connsiteY45" fmla="*/ 409303 h 1297577"/>
              <a:gd name="connsiteX46" fmla="*/ 6008914 w 9017601"/>
              <a:gd name="connsiteY46" fmla="*/ 357052 h 1297577"/>
              <a:gd name="connsiteX47" fmla="*/ 6126480 w 9017601"/>
              <a:gd name="connsiteY47" fmla="*/ 265612 h 1297577"/>
              <a:gd name="connsiteX48" fmla="*/ 6230982 w 9017601"/>
              <a:gd name="connsiteY48" fmla="*/ 200297 h 1297577"/>
              <a:gd name="connsiteX49" fmla="*/ 6322422 w 9017601"/>
              <a:gd name="connsiteY49" fmla="*/ 174172 h 1297577"/>
              <a:gd name="connsiteX50" fmla="*/ 6531428 w 9017601"/>
              <a:gd name="connsiteY50" fmla="*/ 148046 h 1297577"/>
              <a:gd name="connsiteX51" fmla="*/ 6531428 w 9017601"/>
              <a:gd name="connsiteY51" fmla="*/ 148046 h 1297577"/>
              <a:gd name="connsiteX52" fmla="*/ 6622868 w 9017601"/>
              <a:gd name="connsiteY52" fmla="*/ 187234 h 1297577"/>
              <a:gd name="connsiteX53" fmla="*/ 6662057 w 9017601"/>
              <a:gd name="connsiteY53" fmla="*/ 200297 h 1297577"/>
              <a:gd name="connsiteX54" fmla="*/ 6740434 w 9017601"/>
              <a:gd name="connsiteY54" fmla="*/ 148046 h 1297577"/>
              <a:gd name="connsiteX55" fmla="*/ 6831874 w 9017601"/>
              <a:gd name="connsiteY55" fmla="*/ 121920 h 1297577"/>
              <a:gd name="connsiteX56" fmla="*/ 6910251 w 9017601"/>
              <a:gd name="connsiteY56" fmla="*/ 82732 h 1297577"/>
              <a:gd name="connsiteX57" fmla="*/ 7027817 w 9017601"/>
              <a:gd name="connsiteY57" fmla="*/ 82732 h 1297577"/>
              <a:gd name="connsiteX58" fmla="*/ 7132320 w 9017601"/>
              <a:gd name="connsiteY58" fmla="*/ 121920 h 1297577"/>
              <a:gd name="connsiteX59" fmla="*/ 7249885 w 9017601"/>
              <a:gd name="connsiteY59" fmla="*/ 213360 h 1297577"/>
              <a:gd name="connsiteX60" fmla="*/ 7537268 w 9017601"/>
              <a:gd name="connsiteY60" fmla="*/ 226423 h 1297577"/>
              <a:gd name="connsiteX61" fmla="*/ 7680960 w 9017601"/>
              <a:gd name="connsiteY61" fmla="*/ 200297 h 1297577"/>
              <a:gd name="connsiteX62" fmla="*/ 7785462 w 9017601"/>
              <a:gd name="connsiteY62" fmla="*/ 161109 h 1297577"/>
              <a:gd name="connsiteX63" fmla="*/ 7889965 w 9017601"/>
              <a:gd name="connsiteY63" fmla="*/ 134983 h 1297577"/>
              <a:gd name="connsiteX64" fmla="*/ 8059782 w 9017601"/>
              <a:gd name="connsiteY64" fmla="*/ 82732 h 1297577"/>
              <a:gd name="connsiteX65" fmla="*/ 8216537 w 9017601"/>
              <a:gd name="connsiteY65" fmla="*/ 82732 h 1297577"/>
              <a:gd name="connsiteX66" fmla="*/ 8360228 w 9017601"/>
              <a:gd name="connsiteY66" fmla="*/ 82732 h 1297577"/>
              <a:gd name="connsiteX67" fmla="*/ 8477794 w 9017601"/>
              <a:gd name="connsiteY67" fmla="*/ 121920 h 1297577"/>
              <a:gd name="connsiteX68" fmla="*/ 8569234 w 9017601"/>
              <a:gd name="connsiteY68" fmla="*/ 69669 h 1297577"/>
              <a:gd name="connsiteX69" fmla="*/ 8739051 w 9017601"/>
              <a:gd name="connsiteY69" fmla="*/ 17417 h 1297577"/>
              <a:gd name="connsiteX70" fmla="*/ 8869680 w 9017601"/>
              <a:gd name="connsiteY70" fmla="*/ 17417 h 1297577"/>
              <a:gd name="connsiteX71" fmla="*/ 9000308 w 9017601"/>
              <a:gd name="connsiteY71" fmla="*/ 17417 h 1297577"/>
              <a:gd name="connsiteX72" fmla="*/ 9013371 w 9017601"/>
              <a:gd name="connsiteY72" fmla="*/ 252549 h 1297577"/>
              <a:gd name="connsiteX73" fmla="*/ 8974182 w 9017601"/>
              <a:gd name="connsiteY73" fmla="*/ 357052 h 1297577"/>
              <a:gd name="connsiteX74" fmla="*/ 8765177 w 9017601"/>
              <a:gd name="connsiteY74" fmla="*/ 343989 h 1297577"/>
              <a:gd name="connsiteX75" fmla="*/ 8477794 w 9017601"/>
              <a:gd name="connsiteY75" fmla="*/ 343989 h 1297577"/>
              <a:gd name="connsiteX76" fmla="*/ 8203474 w 9017601"/>
              <a:gd name="connsiteY76" fmla="*/ 330926 h 1297577"/>
              <a:gd name="connsiteX77" fmla="*/ 7916091 w 9017601"/>
              <a:gd name="connsiteY77" fmla="*/ 317863 h 1297577"/>
              <a:gd name="connsiteX78" fmla="*/ 7654834 w 9017601"/>
              <a:gd name="connsiteY78" fmla="*/ 317863 h 1297577"/>
              <a:gd name="connsiteX79" fmla="*/ 7302137 w 9017601"/>
              <a:gd name="connsiteY79" fmla="*/ 330926 h 1297577"/>
              <a:gd name="connsiteX80" fmla="*/ 7027817 w 9017601"/>
              <a:gd name="connsiteY80" fmla="*/ 370114 h 1297577"/>
              <a:gd name="connsiteX81" fmla="*/ 6675120 w 9017601"/>
              <a:gd name="connsiteY81" fmla="*/ 383177 h 1297577"/>
              <a:gd name="connsiteX82" fmla="*/ 6387737 w 9017601"/>
              <a:gd name="connsiteY82" fmla="*/ 396240 h 1297577"/>
              <a:gd name="connsiteX83" fmla="*/ 6152605 w 9017601"/>
              <a:gd name="connsiteY83" fmla="*/ 435429 h 1297577"/>
              <a:gd name="connsiteX84" fmla="*/ 5956662 w 9017601"/>
              <a:gd name="connsiteY84" fmla="*/ 448492 h 1297577"/>
              <a:gd name="connsiteX85" fmla="*/ 5669280 w 9017601"/>
              <a:gd name="connsiteY85" fmla="*/ 461554 h 1297577"/>
              <a:gd name="connsiteX86" fmla="*/ 5394960 w 9017601"/>
              <a:gd name="connsiteY86" fmla="*/ 513806 h 1297577"/>
              <a:gd name="connsiteX87" fmla="*/ 5107577 w 9017601"/>
              <a:gd name="connsiteY87" fmla="*/ 539932 h 1297577"/>
              <a:gd name="connsiteX88" fmla="*/ 4781005 w 9017601"/>
              <a:gd name="connsiteY88" fmla="*/ 592183 h 1297577"/>
              <a:gd name="connsiteX89" fmla="*/ 4545874 w 9017601"/>
              <a:gd name="connsiteY89" fmla="*/ 631372 h 1297577"/>
              <a:gd name="connsiteX90" fmla="*/ 4349931 w 9017601"/>
              <a:gd name="connsiteY90" fmla="*/ 670560 h 1297577"/>
              <a:gd name="connsiteX91" fmla="*/ 4023360 w 9017601"/>
              <a:gd name="connsiteY91" fmla="*/ 696686 h 1297577"/>
              <a:gd name="connsiteX92" fmla="*/ 3670662 w 9017601"/>
              <a:gd name="connsiteY92" fmla="*/ 722812 h 1297577"/>
              <a:gd name="connsiteX93" fmla="*/ 3357154 w 9017601"/>
              <a:gd name="connsiteY93" fmla="*/ 788126 h 1297577"/>
              <a:gd name="connsiteX94" fmla="*/ 3017520 w 9017601"/>
              <a:gd name="connsiteY94" fmla="*/ 853440 h 1297577"/>
              <a:gd name="connsiteX95" fmla="*/ 2704011 w 9017601"/>
              <a:gd name="connsiteY95" fmla="*/ 918754 h 1297577"/>
              <a:gd name="connsiteX96" fmla="*/ 2416628 w 9017601"/>
              <a:gd name="connsiteY96" fmla="*/ 971006 h 1297577"/>
              <a:gd name="connsiteX97" fmla="*/ 2116182 w 9017601"/>
              <a:gd name="connsiteY97" fmla="*/ 1036320 h 1297577"/>
              <a:gd name="connsiteX98" fmla="*/ 1867988 w 9017601"/>
              <a:gd name="connsiteY98" fmla="*/ 1101634 h 1297577"/>
              <a:gd name="connsiteX99" fmla="*/ 1632857 w 9017601"/>
              <a:gd name="connsiteY99" fmla="*/ 1140823 h 1297577"/>
              <a:gd name="connsiteX100" fmla="*/ 1463040 w 9017601"/>
              <a:gd name="connsiteY100" fmla="*/ 1219200 h 1297577"/>
              <a:gd name="connsiteX101" fmla="*/ 1332411 w 9017601"/>
              <a:gd name="connsiteY101" fmla="*/ 1284514 h 1297577"/>
              <a:gd name="connsiteX102" fmla="*/ 1058091 w 9017601"/>
              <a:gd name="connsiteY102" fmla="*/ 1297577 h 1297577"/>
              <a:gd name="connsiteX103" fmla="*/ 770708 w 9017601"/>
              <a:gd name="connsiteY103" fmla="*/ 1284514 h 1297577"/>
              <a:gd name="connsiteX104" fmla="*/ 509451 w 9017601"/>
              <a:gd name="connsiteY104" fmla="*/ 1284514 h 1297577"/>
              <a:gd name="connsiteX105" fmla="*/ 65314 w 9017601"/>
              <a:gd name="connsiteY105" fmla="*/ 1297577 h 1297577"/>
              <a:gd name="connsiteX106" fmla="*/ 65314 w 9017601"/>
              <a:gd name="connsiteY106" fmla="*/ 1297577 h 1297577"/>
              <a:gd name="connsiteX107" fmla="*/ 0 w 9017601"/>
              <a:gd name="connsiteY107" fmla="*/ 1258389 h 1297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017601" h="1297577">
                <a:moveTo>
                  <a:pt x="0" y="1258389"/>
                </a:moveTo>
                <a:cubicBezTo>
                  <a:pt x="14151" y="1217023"/>
                  <a:pt x="28303" y="1175657"/>
                  <a:pt x="78377" y="1127760"/>
                </a:cubicBezTo>
                <a:cubicBezTo>
                  <a:pt x="128451" y="1079863"/>
                  <a:pt x="241662" y="1010194"/>
                  <a:pt x="300445" y="971006"/>
                </a:cubicBezTo>
                <a:cubicBezTo>
                  <a:pt x="359228" y="931818"/>
                  <a:pt x="385354" y="910046"/>
                  <a:pt x="431074" y="892629"/>
                </a:cubicBezTo>
                <a:cubicBezTo>
                  <a:pt x="476794" y="875212"/>
                  <a:pt x="522514" y="875212"/>
                  <a:pt x="574765" y="866503"/>
                </a:cubicBezTo>
                <a:cubicBezTo>
                  <a:pt x="627016" y="857794"/>
                  <a:pt x="685799" y="842554"/>
                  <a:pt x="744582" y="840377"/>
                </a:cubicBezTo>
                <a:cubicBezTo>
                  <a:pt x="803365" y="838200"/>
                  <a:pt x="873033" y="844731"/>
                  <a:pt x="927462" y="853440"/>
                </a:cubicBezTo>
                <a:cubicBezTo>
                  <a:pt x="981891" y="862149"/>
                  <a:pt x="1012371" y="881743"/>
                  <a:pt x="1071154" y="892629"/>
                </a:cubicBezTo>
                <a:cubicBezTo>
                  <a:pt x="1129937" y="903515"/>
                  <a:pt x="1223554" y="914400"/>
                  <a:pt x="1280160" y="918754"/>
                </a:cubicBezTo>
                <a:cubicBezTo>
                  <a:pt x="1336766" y="923108"/>
                  <a:pt x="1358537" y="929640"/>
                  <a:pt x="1410788" y="918754"/>
                </a:cubicBezTo>
                <a:cubicBezTo>
                  <a:pt x="1463039" y="907868"/>
                  <a:pt x="1545771" y="881743"/>
                  <a:pt x="1593668" y="853440"/>
                </a:cubicBezTo>
                <a:cubicBezTo>
                  <a:pt x="1641565" y="825137"/>
                  <a:pt x="1654628" y="779417"/>
                  <a:pt x="1698171" y="748937"/>
                </a:cubicBezTo>
                <a:cubicBezTo>
                  <a:pt x="1741714" y="718457"/>
                  <a:pt x="1804851" y="683623"/>
                  <a:pt x="1854925" y="670560"/>
                </a:cubicBezTo>
                <a:cubicBezTo>
                  <a:pt x="1904999" y="657497"/>
                  <a:pt x="1948543" y="672737"/>
                  <a:pt x="1998617" y="670560"/>
                </a:cubicBezTo>
                <a:cubicBezTo>
                  <a:pt x="2048691" y="668383"/>
                  <a:pt x="2105297" y="650965"/>
                  <a:pt x="2155371" y="657497"/>
                </a:cubicBezTo>
                <a:cubicBezTo>
                  <a:pt x="2205445" y="664029"/>
                  <a:pt x="2259874" y="690155"/>
                  <a:pt x="2299062" y="709749"/>
                </a:cubicBezTo>
                <a:cubicBezTo>
                  <a:pt x="2338250" y="729343"/>
                  <a:pt x="2349136" y="757646"/>
                  <a:pt x="2390502" y="775063"/>
                </a:cubicBezTo>
                <a:cubicBezTo>
                  <a:pt x="2431868" y="792480"/>
                  <a:pt x="2503714" y="807721"/>
                  <a:pt x="2547257" y="814252"/>
                </a:cubicBezTo>
                <a:cubicBezTo>
                  <a:pt x="2590800" y="820783"/>
                  <a:pt x="2619103" y="818606"/>
                  <a:pt x="2651760" y="814252"/>
                </a:cubicBezTo>
                <a:cubicBezTo>
                  <a:pt x="2684417" y="809898"/>
                  <a:pt x="2708366" y="803366"/>
                  <a:pt x="2743200" y="788126"/>
                </a:cubicBezTo>
                <a:cubicBezTo>
                  <a:pt x="2778034" y="772886"/>
                  <a:pt x="2823754" y="746761"/>
                  <a:pt x="2860765" y="722812"/>
                </a:cubicBezTo>
                <a:cubicBezTo>
                  <a:pt x="2897776" y="698863"/>
                  <a:pt x="2939142" y="670560"/>
                  <a:pt x="2965268" y="644434"/>
                </a:cubicBezTo>
                <a:cubicBezTo>
                  <a:pt x="2991394" y="618308"/>
                  <a:pt x="2989217" y="587828"/>
                  <a:pt x="3017520" y="566057"/>
                </a:cubicBezTo>
                <a:cubicBezTo>
                  <a:pt x="3045823" y="544286"/>
                  <a:pt x="3095897" y="529046"/>
                  <a:pt x="3135085" y="513806"/>
                </a:cubicBezTo>
                <a:cubicBezTo>
                  <a:pt x="3174274" y="498566"/>
                  <a:pt x="3202577" y="483326"/>
                  <a:pt x="3252651" y="474617"/>
                </a:cubicBezTo>
                <a:cubicBezTo>
                  <a:pt x="3302725" y="465908"/>
                  <a:pt x="3378925" y="463731"/>
                  <a:pt x="3435531" y="461554"/>
                </a:cubicBezTo>
                <a:cubicBezTo>
                  <a:pt x="3492137" y="459377"/>
                  <a:pt x="3592285" y="461554"/>
                  <a:pt x="3592285" y="461554"/>
                </a:cubicBezTo>
                <a:cubicBezTo>
                  <a:pt x="3646713" y="461554"/>
                  <a:pt x="3712028" y="455022"/>
                  <a:pt x="3762102" y="461554"/>
                </a:cubicBezTo>
                <a:cubicBezTo>
                  <a:pt x="3812176" y="468086"/>
                  <a:pt x="3892731" y="500743"/>
                  <a:pt x="3892731" y="500743"/>
                </a:cubicBezTo>
                <a:cubicBezTo>
                  <a:pt x="3936274" y="513806"/>
                  <a:pt x="3986349" y="539932"/>
                  <a:pt x="4023360" y="539932"/>
                </a:cubicBezTo>
                <a:cubicBezTo>
                  <a:pt x="4060371" y="539932"/>
                  <a:pt x="4082143" y="526869"/>
                  <a:pt x="4114800" y="500743"/>
                </a:cubicBezTo>
                <a:cubicBezTo>
                  <a:pt x="4147457" y="474617"/>
                  <a:pt x="4173582" y="409303"/>
                  <a:pt x="4219302" y="383177"/>
                </a:cubicBezTo>
                <a:cubicBezTo>
                  <a:pt x="4265022" y="357051"/>
                  <a:pt x="4343400" y="348343"/>
                  <a:pt x="4389120" y="343989"/>
                </a:cubicBezTo>
                <a:cubicBezTo>
                  <a:pt x="4434840" y="339635"/>
                  <a:pt x="4454434" y="343989"/>
                  <a:pt x="4493622" y="357052"/>
                </a:cubicBezTo>
                <a:cubicBezTo>
                  <a:pt x="4532810" y="370115"/>
                  <a:pt x="4580708" y="402772"/>
                  <a:pt x="4624251" y="422366"/>
                </a:cubicBezTo>
                <a:cubicBezTo>
                  <a:pt x="4667794" y="441960"/>
                  <a:pt x="4717869" y="459377"/>
                  <a:pt x="4754880" y="474617"/>
                </a:cubicBezTo>
                <a:cubicBezTo>
                  <a:pt x="4791891" y="489857"/>
                  <a:pt x="4809309" y="505097"/>
                  <a:pt x="4846320" y="513806"/>
                </a:cubicBezTo>
                <a:cubicBezTo>
                  <a:pt x="4883331" y="522515"/>
                  <a:pt x="4931228" y="542109"/>
                  <a:pt x="4976948" y="526869"/>
                </a:cubicBezTo>
                <a:cubicBezTo>
                  <a:pt x="5022668" y="511629"/>
                  <a:pt x="5074920" y="452846"/>
                  <a:pt x="5120640" y="422366"/>
                </a:cubicBezTo>
                <a:cubicBezTo>
                  <a:pt x="5166360" y="391886"/>
                  <a:pt x="5205548" y="363583"/>
                  <a:pt x="5251268" y="343989"/>
                </a:cubicBezTo>
                <a:cubicBezTo>
                  <a:pt x="5296988" y="324395"/>
                  <a:pt x="5357949" y="313509"/>
                  <a:pt x="5394960" y="304800"/>
                </a:cubicBezTo>
                <a:cubicBezTo>
                  <a:pt x="5431972" y="296091"/>
                  <a:pt x="5442857" y="287383"/>
                  <a:pt x="5473337" y="291737"/>
                </a:cubicBezTo>
                <a:cubicBezTo>
                  <a:pt x="5503817" y="296091"/>
                  <a:pt x="5545183" y="317863"/>
                  <a:pt x="5577840" y="330926"/>
                </a:cubicBezTo>
                <a:cubicBezTo>
                  <a:pt x="5610497" y="343989"/>
                  <a:pt x="5630092" y="359228"/>
                  <a:pt x="5669280" y="370114"/>
                </a:cubicBezTo>
                <a:cubicBezTo>
                  <a:pt x="5708468" y="381000"/>
                  <a:pt x="5769428" y="389709"/>
                  <a:pt x="5812971" y="396240"/>
                </a:cubicBezTo>
                <a:cubicBezTo>
                  <a:pt x="5856514" y="402771"/>
                  <a:pt x="5897880" y="415834"/>
                  <a:pt x="5930537" y="409303"/>
                </a:cubicBezTo>
                <a:cubicBezTo>
                  <a:pt x="5963194" y="402772"/>
                  <a:pt x="5976257" y="381001"/>
                  <a:pt x="6008914" y="357052"/>
                </a:cubicBezTo>
                <a:cubicBezTo>
                  <a:pt x="6041571" y="333103"/>
                  <a:pt x="6089469" y="291738"/>
                  <a:pt x="6126480" y="265612"/>
                </a:cubicBezTo>
                <a:cubicBezTo>
                  <a:pt x="6163491" y="239486"/>
                  <a:pt x="6198325" y="215537"/>
                  <a:pt x="6230982" y="200297"/>
                </a:cubicBezTo>
                <a:cubicBezTo>
                  <a:pt x="6263639" y="185057"/>
                  <a:pt x="6272348" y="182880"/>
                  <a:pt x="6322422" y="174172"/>
                </a:cubicBezTo>
                <a:cubicBezTo>
                  <a:pt x="6372496" y="165463"/>
                  <a:pt x="6531428" y="148046"/>
                  <a:pt x="6531428" y="148046"/>
                </a:cubicBezTo>
                <a:lnTo>
                  <a:pt x="6531428" y="148046"/>
                </a:lnTo>
                <a:lnTo>
                  <a:pt x="6622868" y="187234"/>
                </a:lnTo>
                <a:cubicBezTo>
                  <a:pt x="6644640" y="195942"/>
                  <a:pt x="6642463" y="206828"/>
                  <a:pt x="6662057" y="200297"/>
                </a:cubicBezTo>
                <a:cubicBezTo>
                  <a:pt x="6681651" y="193766"/>
                  <a:pt x="6712131" y="161109"/>
                  <a:pt x="6740434" y="148046"/>
                </a:cubicBezTo>
                <a:cubicBezTo>
                  <a:pt x="6768737" y="134983"/>
                  <a:pt x="6803571" y="132806"/>
                  <a:pt x="6831874" y="121920"/>
                </a:cubicBezTo>
                <a:cubicBezTo>
                  <a:pt x="6860177" y="111034"/>
                  <a:pt x="6877594" y="89263"/>
                  <a:pt x="6910251" y="82732"/>
                </a:cubicBezTo>
                <a:cubicBezTo>
                  <a:pt x="6942908" y="76201"/>
                  <a:pt x="6990806" y="76201"/>
                  <a:pt x="7027817" y="82732"/>
                </a:cubicBezTo>
                <a:cubicBezTo>
                  <a:pt x="7064828" y="89263"/>
                  <a:pt x="7095309" y="100149"/>
                  <a:pt x="7132320" y="121920"/>
                </a:cubicBezTo>
                <a:cubicBezTo>
                  <a:pt x="7169331" y="143691"/>
                  <a:pt x="7182394" y="195943"/>
                  <a:pt x="7249885" y="213360"/>
                </a:cubicBezTo>
                <a:cubicBezTo>
                  <a:pt x="7317376" y="230777"/>
                  <a:pt x="7465422" y="228600"/>
                  <a:pt x="7537268" y="226423"/>
                </a:cubicBezTo>
                <a:cubicBezTo>
                  <a:pt x="7609114" y="224246"/>
                  <a:pt x="7639594" y="211183"/>
                  <a:pt x="7680960" y="200297"/>
                </a:cubicBezTo>
                <a:cubicBezTo>
                  <a:pt x="7722326" y="189411"/>
                  <a:pt x="7750628" y="171995"/>
                  <a:pt x="7785462" y="161109"/>
                </a:cubicBezTo>
                <a:cubicBezTo>
                  <a:pt x="7820296" y="150223"/>
                  <a:pt x="7844245" y="148046"/>
                  <a:pt x="7889965" y="134983"/>
                </a:cubicBezTo>
                <a:cubicBezTo>
                  <a:pt x="7935685" y="121920"/>
                  <a:pt x="8005353" y="91440"/>
                  <a:pt x="8059782" y="82732"/>
                </a:cubicBezTo>
                <a:cubicBezTo>
                  <a:pt x="8114211" y="74024"/>
                  <a:pt x="8216537" y="82732"/>
                  <a:pt x="8216537" y="82732"/>
                </a:cubicBezTo>
                <a:cubicBezTo>
                  <a:pt x="8266611" y="82732"/>
                  <a:pt x="8316685" y="76201"/>
                  <a:pt x="8360228" y="82732"/>
                </a:cubicBezTo>
                <a:cubicBezTo>
                  <a:pt x="8403771" y="89263"/>
                  <a:pt x="8442960" y="124097"/>
                  <a:pt x="8477794" y="121920"/>
                </a:cubicBezTo>
                <a:cubicBezTo>
                  <a:pt x="8512628" y="119743"/>
                  <a:pt x="8525691" y="87086"/>
                  <a:pt x="8569234" y="69669"/>
                </a:cubicBezTo>
                <a:cubicBezTo>
                  <a:pt x="8612777" y="52252"/>
                  <a:pt x="8688977" y="26126"/>
                  <a:pt x="8739051" y="17417"/>
                </a:cubicBezTo>
                <a:cubicBezTo>
                  <a:pt x="8789125" y="8708"/>
                  <a:pt x="8869680" y="17417"/>
                  <a:pt x="8869680" y="17417"/>
                </a:cubicBezTo>
                <a:cubicBezTo>
                  <a:pt x="8913223" y="17417"/>
                  <a:pt x="8976360" y="-21772"/>
                  <a:pt x="9000308" y="17417"/>
                </a:cubicBezTo>
                <a:cubicBezTo>
                  <a:pt x="9024256" y="56606"/>
                  <a:pt x="9017725" y="195943"/>
                  <a:pt x="9013371" y="252549"/>
                </a:cubicBezTo>
                <a:cubicBezTo>
                  <a:pt x="9009017" y="309155"/>
                  <a:pt x="9015548" y="341812"/>
                  <a:pt x="8974182" y="357052"/>
                </a:cubicBezTo>
                <a:cubicBezTo>
                  <a:pt x="8932816" y="372292"/>
                  <a:pt x="8847908" y="346166"/>
                  <a:pt x="8765177" y="343989"/>
                </a:cubicBezTo>
                <a:cubicBezTo>
                  <a:pt x="8682446" y="341812"/>
                  <a:pt x="8571411" y="346166"/>
                  <a:pt x="8477794" y="343989"/>
                </a:cubicBezTo>
                <a:cubicBezTo>
                  <a:pt x="8384177" y="341812"/>
                  <a:pt x="8203474" y="330926"/>
                  <a:pt x="8203474" y="330926"/>
                </a:cubicBezTo>
                <a:cubicBezTo>
                  <a:pt x="8109857" y="326572"/>
                  <a:pt x="8007531" y="320040"/>
                  <a:pt x="7916091" y="317863"/>
                </a:cubicBezTo>
                <a:cubicBezTo>
                  <a:pt x="7824651" y="315686"/>
                  <a:pt x="7757160" y="315686"/>
                  <a:pt x="7654834" y="317863"/>
                </a:cubicBezTo>
                <a:cubicBezTo>
                  <a:pt x="7552508" y="320040"/>
                  <a:pt x="7406640" y="322218"/>
                  <a:pt x="7302137" y="330926"/>
                </a:cubicBezTo>
                <a:cubicBezTo>
                  <a:pt x="7197634" y="339634"/>
                  <a:pt x="7132320" y="361406"/>
                  <a:pt x="7027817" y="370114"/>
                </a:cubicBezTo>
                <a:cubicBezTo>
                  <a:pt x="6923314" y="378822"/>
                  <a:pt x="6675120" y="383177"/>
                  <a:pt x="6675120" y="383177"/>
                </a:cubicBezTo>
                <a:cubicBezTo>
                  <a:pt x="6568440" y="387531"/>
                  <a:pt x="6474823" y="387531"/>
                  <a:pt x="6387737" y="396240"/>
                </a:cubicBezTo>
                <a:cubicBezTo>
                  <a:pt x="6300651" y="404949"/>
                  <a:pt x="6224451" y="426720"/>
                  <a:pt x="6152605" y="435429"/>
                </a:cubicBezTo>
                <a:cubicBezTo>
                  <a:pt x="6080759" y="444138"/>
                  <a:pt x="5956662" y="448492"/>
                  <a:pt x="5956662" y="448492"/>
                </a:cubicBezTo>
                <a:cubicBezTo>
                  <a:pt x="5876108" y="452846"/>
                  <a:pt x="5762897" y="450668"/>
                  <a:pt x="5669280" y="461554"/>
                </a:cubicBezTo>
                <a:cubicBezTo>
                  <a:pt x="5575663" y="472440"/>
                  <a:pt x="5488577" y="500743"/>
                  <a:pt x="5394960" y="513806"/>
                </a:cubicBezTo>
                <a:cubicBezTo>
                  <a:pt x="5301343" y="526869"/>
                  <a:pt x="5209903" y="526869"/>
                  <a:pt x="5107577" y="539932"/>
                </a:cubicBezTo>
                <a:cubicBezTo>
                  <a:pt x="5005251" y="552995"/>
                  <a:pt x="4781005" y="592183"/>
                  <a:pt x="4781005" y="592183"/>
                </a:cubicBezTo>
                <a:lnTo>
                  <a:pt x="4545874" y="631372"/>
                </a:lnTo>
                <a:cubicBezTo>
                  <a:pt x="4474028" y="644435"/>
                  <a:pt x="4437017" y="659674"/>
                  <a:pt x="4349931" y="670560"/>
                </a:cubicBezTo>
                <a:cubicBezTo>
                  <a:pt x="4262845" y="681446"/>
                  <a:pt x="4023360" y="696686"/>
                  <a:pt x="4023360" y="696686"/>
                </a:cubicBezTo>
                <a:cubicBezTo>
                  <a:pt x="3910149" y="705395"/>
                  <a:pt x="3781696" y="707572"/>
                  <a:pt x="3670662" y="722812"/>
                </a:cubicBezTo>
                <a:cubicBezTo>
                  <a:pt x="3559628" y="738052"/>
                  <a:pt x="3357154" y="788126"/>
                  <a:pt x="3357154" y="788126"/>
                </a:cubicBezTo>
                <a:lnTo>
                  <a:pt x="3017520" y="853440"/>
                </a:lnTo>
                <a:lnTo>
                  <a:pt x="2704011" y="918754"/>
                </a:lnTo>
                <a:cubicBezTo>
                  <a:pt x="2603862" y="938348"/>
                  <a:pt x="2514600" y="951412"/>
                  <a:pt x="2416628" y="971006"/>
                </a:cubicBezTo>
                <a:cubicBezTo>
                  <a:pt x="2318657" y="990600"/>
                  <a:pt x="2207622" y="1014549"/>
                  <a:pt x="2116182" y="1036320"/>
                </a:cubicBezTo>
                <a:cubicBezTo>
                  <a:pt x="2024742" y="1058091"/>
                  <a:pt x="1948542" y="1084217"/>
                  <a:pt x="1867988" y="1101634"/>
                </a:cubicBezTo>
                <a:cubicBezTo>
                  <a:pt x="1787434" y="1119051"/>
                  <a:pt x="1700348" y="1121229"/>
                  <a:pt x="1632857" y="1140823"/>
                </a:cubicBezTo>
                <a:cubicBezTo>
                  <a:pt x="1565366" y="1160417"/>
                  <a:pt x="1513114" y="1195252"/>
                  <a:pt x="1463040" y="1219200"/>
                </a:cubicBezTo>
                <a:cubicBezTo>
                  <a:pt x="1412966" y="1243148"/>
                  <a:pt x="1399902" y="1271451"/>
                  <a:pt x="1332411" y="1284514"/>
                </a:cubicBezTo>
                <a:cubicBezTo>
                  <a:pt x="1264920" y="1297577"/>
                  <a:pt x="1151708" y="1297577"/>
                  <a:pt x="1058091" y="1297577"/>
                </a:cubicBezTo>
                <a:cubicBezTo>
                  <a:pt x="964474" y="1297577"/>
                  <a:pt x="862148" y="1286691"/>
                  <a:pt x="770708" y="1284514"/>
                </a:cubicBezTo>
                <a:cubicBezTo>
                  <a:pt x="679268" y="1282337"/>
                  <a:pt x="627017" y="1282337"/>
                  <a:pt x="509451" y="1284514"/>
                </a:cubicBezTo>
                <a:cubicBezTo>
                  <a:pt x="391885" y="1286691"/>
                  <a:pt x="65314" y="1297577"/>
                  <a:pt x="65314" y="1297577"/>
                </a:cubicBezTo>
                <a:lnTo>
                  <a:pt x="65314" y="1297577"/>
                </a:lnTo>
                <a:lnTo>
                  <a:pt x="0" y="1258389"/>
                </a:lnTo>
                <a:close/>
              </a:path>
            </a:pathLst>
          </a:custGeom>
          <a:solidFill>
            <a:srgbClr val="380203"/>
          </a:solidFill>
          <a:ln>
            <a:solidFill>
              <a:srgbClr val="3205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7550102" y="5136588"/>
            <a:ext cx="3126672" cy="1865881"/>
          </a:xfrm>
          <a:custGeom>
            <a:avLst/>
            <a:gdLst>
              <a:gd name="connsiteX0" fmla="*/ 392115 w 3126672"/>
              <a:gd name="connsiteY0" fmla="*/ 10178 h 1865881"/>
              <a:gd name="connsiteX1" fmla="*/ 823189 w 3126672"/>
              <a:gd name="connsiteY1" fmla="*/ 140806 h 1865881"/>
              <a:gd name="connsiteX2" fmla="*/ 1306515 w 3126672"/>
              <a:gd name="connsiteY2" fmla="*/ 310623 h 1865881"/>
              <a:gd name="connsiteX3" fmla="*/ 1646149 w 3126672"/>
              <a:gd name="connsiteY3" fmla="*/ 519629 h 1865881"/>
              <a:gd name="connsiteX4" fmla="*/ 2011909 w 3126672"/>
              <a:gd name="connsiteY4" fmla="*/ 741698 h 1865881"/>
              <a:gd name="connsiteX5" fmla="*/ 2247041 w 3126672"/>
              <a:gd name="connsiteY5" fmla="*/ 989892 h 1865881"/>
              <a:gd name="connsiteX6" fmla="*/ 2351544 w 3126672"/>
              <a:gd name="connsiteY6" fmla="*/ 1081332 h 1865881"/>
              <a:gd name="connsiteX7" fmla="*/ 2495235 w 3126672"/>
              <a:gd name="connsiteY7" fmla="*/ 1225023 h 1865881"/>
              <a:gd name="connsiteX8" fmla="*/ 2651989 w 3126672"/>
              <a:gd name="connsiteY8" fmla="*/ 1342589 h 1865881"/>
              <a:gd name="connsiteX9" fmla="*/ 2743429 w 3126672"/>
              <a:gd name="connsiteY9" fmla="*/ 1434029 h 1865881"/>
              <a:gd name="connsiteX10" fmla="*/ 2887121 w 3126672"/>
              <a:gd name="connsiteY10" fmla="*/ 1538532 h 1865881"/>
              <a:gd name="connsiteX11" fmla="*/ 2965498 w 3126672"/>
              <a:gd name="connsiteY11" fmla="*/ 1629972 h 1865881"/>
              <a:gd name="connsiteX12" fmla="*/ 3070001 w 3126672"/>
              <a:gd name="connsiteY12" fmla="*/ 1786726 h 1865881"/>
              <a:gd name="connsiteX13" fmla="*/ 3109189 w 3126672"/>
              <a:gd name="connsiteY13" fmla="*/ 1812852 h 1865881"/>
              <a:gd name="connsiteX14" fmla="*/ 2782618 w 3126672"/>
              <a:gd name="connsiteY14" fmla="*/ 1825915 h 1865881"/>
              <a:gd name="connsiteX15" fmla="*/ 2403795 w 3126672"/>
              <a:gd name="connsiteY15" fmla="*/ 1852041 h 1865881"/>
              <a:gd name="connsiteX16" fmla="*/ 2142538 w 3126672"/>
              <a:gd name="connsiteY16" fmla="*/ 1852041 h 1865881"/>
              <a:gd name="connsiteX17" fmla="*/ 2064161 w 3126672"/>
              <a:gd name="connsiteY17" fmla="*/ 1865103 h 1865881"/>
              <a:gd name="connsiteX18" fmla="*/ 1972721 w 3126672"/>
              <a:gd name="connsiteY18" fmla="*/ 1825915 h 1865881"/>
              <a:gd name="connsiteX19" fmla="*/ 1881281 w 3126672"/>
              <a:gd name="connsiteY19" fmla="*/ 1669161 h 1865881"/>
              <a:gd name="connsiteX20" fmla="*/ 1685338 w 3126672"/>
              <a:gd name="connsiteY20" fmla="*/ 1486281 h 1865881"/>
              <a:gd name="connsiteX21" fmla="*/ 1502458 w 3126672"/>
              <a:gd name="connsiteY21" fmla="*/ 1264212 h 1865881"/>
              <a:gd name="connsiteX22" fmla="*/ 1254264 w 3126672"/>
              <a:gd name="connsiteY22" fmla="*/ 1042143 h 1865881"/>
              <a:gd name="connsiteX23" fmla="*/ 1084447 w 3126672"/>
              <a:gd name="connsiteY23" fmla="*/ 872326 h 1865881"/>
              <a:gd name="connsiteX24" fmla="*/ 940755 w 3126672"/>
              <a:gd name="connsiteY24" fmla="*/ 741698 h 1865881"/>
              <a:gd name="connsiteX25" fmla="*/ 797064 w 3126672"/>
              <a:gd name="connsiteY25" fmla="*/ 663321 h 1865881"/>
              <a:gd name="connsiteX26" fmla="*/ 627247 w 3126672"/>
              <a:gd name="connsiteY26" fmla="*/ 545755 h 1865881"/>
              <a:gd name="connsiteX27" fmla="*/ 444367 w 3126672"/>
              <a:gd name="connsiteY27" fmla="*/ 415126 h 1865881"/>
              <a:gd name="connsiteX28" fmla="*/ 365989 w 3126672"/>
              <a:gd name="connsiteY28" fmla="*/ 336749 h 1865881"/>
              <a:gd name="connsiteX29" fmla="*/ 261487 w 3126672"/>
              <a:gd name="connsiteY29" fmla="*/ 258372 h 1865881"/>
              <a:gd name="connsiteX30" fmla="*/ 143921 w 3126672"/>
              <a:gd name="connsiteY30" fmla="*/ 179995 h 1865881"/>
              <a:gd name="connsiteX31" fmla="*/ 78607 w 3126672"/>
              <a:gd name="connsiteY31" fmla="*/ 127743 h 1865881"/>
              <a:gd name="connsiteX32" fmla="*/ 229 w 3126672"/>
              <a:gd name="connsiteY32" fmla="*/ 23241 h 1865881"/>
              <a:gd name="connsiteX33" fmla="*/ 104732 w 3126672"/>
              <a:gd name="connsiteY33" fmla="*/ 23241 h 1865881"/>
              <a:gd name="connsiteX34" fmla="*/ 170047 w 3126672"/>
              <a:gd name="connsiteY34" fmla="*/ 23241 h 1865881"/>
              <a:gd name="connsiteX35" fmla="*/ 300675 w 3126672"/>
              <a:gd name="connsiteY35" fmla="*/ 10178 h 1865881"/>
              <a:gd name="connsiteX36" fmla="*/ 392115 w 3126672"/>
              <a:gd name="connsiteY36" fmla="*/ 10178 h 186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126672" h="1865881">
                <a:moveTo>
                  <a:pt x="392115" y="10178"/>
                </a:moveTo>
                <a:cubicBezTo>
                  <a:pt x="479201" y="31949"/>
                  <a:pt x="670789" y="90732"/>
                  <a:pt x="823189" y="140806"/>
                </a:cubicBezTo>
                <a:cubicBezTo>
                  <a:pt x="975589" y="190880"/>
                  <a:pt x="1169355" y="247486"/>
                  <a:pt x="1306515" y="310623"/>
                </a:cubicBezTo>
                <a:cubicBezTo>
                  <a:pt x="1443675" y="373760"/>
                  <a:pt x="1646149" y="519629"/>
                  <a:pt x="1646149" y="519629"/>
                </a:cubicBezTo>
                <a:cubicBezTo>
                  <a:pt x="1763715" y="591475"/>
                  <a:pt x="1911760" y="663321"/>
                  <a:pt x="2011909" y="741698"/>
                </a:cubicBezTo>
                <a:cubicBezTo>
                  <a:pt x="2112058" y="820075"/>
                  <a:pt x="2190435" y="933286"/>
                  <a:pt x="2247041" y="989892"/>
                </a:cubicBezTo>
                <a:cubicBezTo>
                  <a:pt x="2303647" y="1046498"/>
                  <a:pt x="2310178" y="1042144"/>
                  <a:pt x="2351544" y="1081332"/>
                </a:cubicBezTo>
                <a:cubicBezTo>
                  <a:pt x="2392910" y="1120521"/>
                  <a:pt x="2445161" y="1181480"/>
                  <a:pt x="2495235" y="1225023"/>
                </a:cubicBezTo>
                <a:cubicBezTo>
                  <a:pt x="2545309" y="1268566"/>
                  <a:pt x="2610623" y="1307755"/>
                  <a:pt x="2651989" y="1342589"/>
                </a:cubicBezTo>
                <a:cubicBezTo>
                  <a:pt x="2693355" y="1377423"/>
                  <a:pt x="2704240" y="1401372"/>
                  <a:pt x="2743429" y="1434029"/>
                </a:cubicBezTo>
                <a:cubicBezTo>
                  <a:pt x="2782618" y="1466686"/>
                  <a:pt x="2850110" y="1505875"/>
                  <a:pt x="2887121" y="1538532"/>
                </a:cubicBezTo>
                <a:cubicBezTo>
                  <a:pt x="2924132" y="1571189"/>
                  <a:pt x="2935018" y="1588606"/>
                  <a:pt x="2965498" y="1629972"/>
                </a:cubicBezTo>
                <a:cubicBezTo>
                  <a:pt x="2995978" y="1671338"/>
                  <a:pt x="3070001" y="1786726"/>
                  <a:pt x="3070001" y="1786726"/>
                </a:cubicBezTo>
                <a:cubicBezTo>
                  <a:pt x="3093950" y="1817206"/>
                  <a:pt x="3157086" y="1806321"/>
                  <a:pt x="3109189" y="1812852"/>
                </a:cubicBezTo>
                <a:cubicBezTo>
                  <a:pt x="3061292" y="1819383"/>
                  <a:pt x="2900184" y="1819383"/>
                  <a:pt x="2782618" y="1825915"/>
                </a:cubicBezTo>
                <a:cubicBezTo>
                  <a:pt x="2665052" y="1832447"/>
                  <a:pt x="2510475" y="1847687"/>
                  <a:pt x="2403795" y="1852041"/>
                </a:cubicBezTo>
                <a:cubicBezTo>
                  <a:pt x="2297115" y="1856395"/>
                  <a:pt x="2199144" y="1849864"/>
                  <a:pt x="2142538" y="1852041"/>
                </a:cubicBezTo>
                <a:cubicBezTo>
                  <a:pt x="2085932" y="1854218"/>
                  <a:pt x="2092464" y="1869457"/>
                  <a:pt x="2064161" y="1865103"/>
                </a:cubicBezTo>
                <a:cubicBezTo>
                  <a:pt x="2035858" y="1860749"/>
                  <a:pt x="2003201" y="1858572"/>
                  <a:pt x="1972721" y="1825915"/>
                </a:cubicBezTo>
                <a:cubicBezTo>
                  <a:pt x="1942241" y="1793258"/>
                  <a:pt x="1929178" y="1725766"/>
                  <a:pt x="1881281" y="1669161"/>
                </a:cubicBezTo>
                <a:cubicBezTo>
                  <a:pt x="1833384" y="1612556"/>
                  <a:pt x="1748475" y="1553772"/>
                  <a:pt x="1685338" y="1486281"/>
                </a:cubicBezTo>
                <a:cubicBezTo>
                  <a:pt x="1622201" y="1418790"/>
                  <a:pt x="1574304" y="1338235"/>
                  <a:pt x="1502458" y="1264212"/>
                </a:cubicBezTo>
                <a:cubicBezTo>
                  <a:pt x="1430612" y="1190189"/>
                  <a:pt x="1323933" y="1107457"/>
                  <a:pt x="1254264" y="1042143"/>
                </a:cubicBezTo>
                <a:cubicBezTo>
                  <a:pt x="1184596" y="976829"/>
                  <a:pt x="1136699" y="922400"/>
                  <a:pt x="1084447" y="872326"/>
                </a:cubicBezTo>
                <a:cubicBezTo>
                  <a:pt x="1032196" y="822252"/>
                  <a:pt x="988652" y="776532"/>
                  <a:pt x="940755" y="741698"/>
                </a:cubicBezTo>
                <a:cubicBezTo>
                  <a:pt x="892858" y="706864"/>
                  <a:pt x="849315" y="695978"/>
                  <a:pt x="797064" y="663321"/>
                </a:cubicBezTo>
                <a:cubicBezTo>
                  <a:pt x="744813" y="630664"/>
                  <a:pt x="686030" y="587121"/>
                  <a:pt x="627247" y="545755"/>
                </a:cubicBezTo>
                <a:cubicBezTo>
                  <a:pt x="568464" y="504389"/>
                  <a:pt x="487910" y="449960"/>
                  <a:pt x="444367" y="415126"/>
                </a:cubicBezTo>
                <a:cubicBezTo>
                  <a:pt x="400824" y="380292"/>
                  <a:pt x="396469" y="362875"/>
                  <a:pt x="365989" y="336749"/>
                </a:cubicBezTo>
                <a:cubicBezTo>
                  <a:pt x="335509" y="310623"/>
                  <a:pt x="298498" y="284498"/>
                  <a:pt x="261487" y="258372"/>
                </a:cubicBezTo>
                <a:cubicBezTo>
                  <a:pt x="224476" y="232246"/>
                  <a:pt x="174401" y="201766"/>
                  <a:pt x="143921" y="179995"/>
                </a:cubicBezTo>
                <a:cubicBezTo>
                  <a:pt x="113441" y="158224"/>
                  <a:pt x="102556" y="153869"/>
                  <a:pt x="78607" y="127743"/>
                </a:cubicBezTo>
                <a:cubicBezTo>
                  <a:pt x="54658" y="101617"/>
                  <a:pt x="-4125" y="40658"/>
                  <a:pt x="229" y="23241"/>
                </a:cubicBezTo>
                <a:cubicBezTo>
                  <a:pt x="4583" y="5824"/>
                  <a:pt x="104732" y="23241"/>
                  <a:pt x="104732" y="23241"/>
                </a:cubicBezTo>
                <a:cubicBezTo>
                  <a:pt x="133035" y="23241"/>
                  <a:pt x="137390" y="25418"/>
                  <a:pt x="170047" y="23241"/>
                </a:cubicBezTo>
                <a:cubicBezTo>
                  <a:pt x="202704" y="21064"/>
                  <a:pt x="265841" y="12355"/>
                  <a:pt x="300675" y="10178"/>
                </a:cubicBezTo>
                <a:cubicBezTo>
                  <a:pt x="335509" y="8001"/>
                  <a:pt x="305029" y="-11593"/>
                  <a:pt x="392115" y="10178"/>
                </a:cubicBezTo>
                <a:close/>
              </a:path>
            </a:pathLst>
          </a:custGeom>
          <a:solidFill>
            <a:srgbClr val="928C92"/>
          </a:solidFill>
          <a:ln>
            <a:solidFill>
              <a:srgbClr val="928C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" name="Freeform 2048"/>
          <p:cNvSpPr/>
          <p:nvPr/>
        </p:nvSpPr>
        <p:spPr>
          <a:xfrm>
            <a:off x="8229280" y="5406284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8760502" y="5584810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1" name="Oval 2050"/>
          <p:cNvSpPr/>
          <p:nvPr/>
        </p:nvSpPr>
        <p:spPr>
          <a:xfrm>
            <a:off x="8930745" y="6095966"/>
            <a:ext cx="157695" cy="135018"/>
          </a:xfrm>
          <a:prstGeom prst="ellipse">
            <a:avLst/>
          </a:prstGeom>
          <a:solidFill>
            <a:srgbClr val="B9AA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3" name="Freeform 2052"/>
          <p:cNvSpPr/>
          <p:nvPr/>
        </p:nvSpPr>
        <p:spPr>
          <a:xfrm>
            <a:off x="9535818" y="6116683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9557588" y="6556464"/>
            <a:ext cx="169885" cy="168551"/>
          </a:xfrm>
          <a:custGeom>
            <a:avLst/>
            <a:gdLst>
              <a:gd name="connsiteX0" fmla="*/ 68 w 169885"/>
              <a:gd name="connsiteY0" fmla="*/ 88174 h 168551"/>
              <a:gd name="connsiteX1" fmla="*/ 78445 w 169885"/>
              <a:gd name="connsiteY1" fmla="*/ 9797 h 168551"/>
              <a:gd name="connsiteX2" fmla="*/ 143759 w 169885"/>
              <a:gd name="connsiteY2" fmla="*/ 9797 h 168551"/>
              <a:gd name="connsiteX3" fmla="*/ 169885 w 169885"/>
              <a:gd name="connsiteY3" fmla="*/ 88174 h 168551"/>
              <a:gd name="connsiteX4" fmla="*/ 130696 w 169885"/>
              <a:gd name="connsiteY4" fmla="*/ 140426 h 168551"/>
              <a:gd name="connsiteX5" fmla="*/ 65382 w 169885"/>
              <a:gd name="connsiteY5" fmla="*/ 166551 h 168551"/>
              <a:gd name="connsiteX6" fmla="*/ 68 w 169885"/>
              <a:gd name="connsiteY6" fmla="*/ 88174 h 168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9885" h="168551">
                <a:moveTo>
                  <a:pt x="68" y="88174"/>
                </a:moveTo>
                <a:cubicBezTo>
                  <a:pt x="2245" y="62048"/>
                  <a:pt x="54497" y="22860"/>
                  <a:pt x="78445" y="9797"/>
                </a:cubicBezTo>
                <a:cubicBezTo>
                  <a:pt x="102393" y="-3266"/>
                  <a:pt x="128519" y="-3266"/>
                  <a:pt x="143759" y="9797"/>
                </a:cubicBezTo>
                <a:cubicBezTo>
                  <a:pt x="158999" y="22860"/>
                  <a:pt x="169885" y="88174"/>
                  <a:pt x="169885" y="88174"/>
                </a:cubicBezTo>
                <a:cubicBezTo>
                  <a:pt x="167708" y="109945"/>
                  <a:pt x="148113" y="127363"/>
                  <a:pt x="130696" y="140426"/>
                </a:cubicBezTo>
                <a:cubicBezTo>
                  <a:pt x="113279" y="153489"/>
                  <a:pt x="82799" y="175260"/>
                  <a:pt x="65382" y="166551"/>
                </a:cubicBezTo>
                <a:cubicBezTo>
                  <a:pt x="47965" y="157842"/>
                  <a:pt x="-2109" y="114300"/>
                  <a:pt x="68" y="88174"/>
                </a:cubicBezTo>
                <a:close/>
              </a:path>
            </a:pathLst>
          </a:custGeom>
          <a:solidFill>
            <a:srgbClr val="7A7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0027600" y="6564527"/>
            <a:ext cx="170243" cy="184856"/>
          </a:xfrm>
          <a:custGeom>
            <a:avLst/>
            <a:gdLst>
              <a:gd name="connsiteX0" fmla="*/ 52571 w 170243"/>
              <a:gd name="connsiteY0" fmla="*/ 1738 h 184856"/>
              <a:gd name="connsiteX1" fmla="*/ 319 w 170243"/>
              <a:gd name="connsiteY1" fmla="*/ 106241 h 184856"/>
              <a:gd name="connsiteX2" fmla="*/ 78696 w 170243"/>
              <a:gd name="connsiteY2" fmla="*/ 184618 h 184856"/>
              <a:gd name="connsiteX3" fmla="*/ 157074 w 170243"/>
              <a:gd name="connsiteY3" fmla="*/ 132367 h 184856"/>
              <a:gd name="connsiteX4" fmla="*/ 170136 w 170243"/>
              <a:gd name="connsiteY4" fmla="*/ 93178 h 184856"/>
              <a:gd name="connsiteX5" fmla="*/ 130948 w 170243"/>
              <a:gd name="connsiteY5" fmla="*/ 67052 h 184856"/>
              <a:gd name="connsiteX6" fmla="*/ 91759 w 170243"/>
              <a:gd name="connsiteY6" fmla="*/ 40927 h 184856"/>
              <a:gd name="connsiteX7" fmla="*/ 52571 w 170243"/>
              <a:gd name="connsiteY7" fmla="*/ 1738 h 184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243" h="184856">
                <a:moveTo>
                  <a:pt x="52571" y="1738"/>
                </a:moveTo>
                <a:cubicBezTo>
                  <a:pt x="37331" y="12624"/>
                  <a:pt x="-4035" y="75761"/>
                  <a:pt x="319" y="106241"/>
                </a:cubicBezTo>
                <a:cubicBezTo>
                  <a:pt x="4673" y="136721"/>
                  <a:pt x="52570" y="180264"/>
                  <a:pt x="78696" y="184618"/>
                </a:cubicBezTo>
                <a:cubicBezTo>
                  <a:pt x="104822" y="188972"/>
                  <a:pt x="157074" y="132367"/>
                  <a:pt x="157074" y="132367"/>
                </a:cubicBezTo>
                <a:cubicBezTo>
                  <a:pt x="172314" y="117127"/>
                  <a:pt x="170136" y="93178"/>
                  <a:pt x="170136" y="93178"/>
                </a:cubicBezTo>
                <a:cubicBezTo>
                  <a:pt x="165782" y="82292"/>
                  <a:pt x="130948" y="67052"/>
                  <a:pt x="130948" y="67052"/>
                </a:cubicBezTo>
                <a:lnTo>
                  <a:pt x="91759" y="40927"/>
                </a:lnTo>
                <a:cubicBezTo>
                  <a:pt x="78696" y="34396"/>
                  <a:pt x="67811" y="-9148"/>
                  <a:pt x="52571" y="1738"/>
                </a:cubicBezTo>
                <a:close/>
              </a:path>
            </a:pathLst>
          </a:custGeom>
          <a:solidFill>
            <a:srgbClr val="AEA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ir Tree Sticker by Kew Gardens for iOS &amp;amp; Android | GIPHY in 2021 | Good  morning beautiful gif, Cute gif, Cute wallpaper backgrounds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593" y="2514714"/>
            <a:ext cx="1471363" cy="20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AutoShape 8" descr="Cabbage PNG Clip Art | Cabbage, Vegetable illustration, Clip ar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Cabbage PNG Clip Art | Cabbage, Vegetable illustration, Clip art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422" l="800" r="9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2879" y="6467926"/>
            <a:ext cx="499796" cy="34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0" descr="Cabbage PNG Clip Art | Cabbage, Vegetable illustration, Clip art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422" l="800" r="9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397" y="6019430"/>
            <a:ext cx="499796" cy="34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omato Plant | Free SV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73" y="5135701"/>
            <a:ext cx="1247325" cy="124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Tomato Plant | Free SV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24" y="5588550"/>
            <a:ext cx="1247325" cy="124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2" descr="Shrub Flower Drawing Clip Art - Free Content - Cartoon Green Grass  Transparent 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456" b="99772" l="0" r="998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342" y="4629370"/>
            <a:ext cx="1828267" cy="88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4" name="Group 93"/>
          <p:cNvGrpSpPr/>
          <p:nvPr/>
        </p:nvGrpSpPr>
        <p:grpSpPr>
          <a:xfrm flipH="1">
            <a:off x="6356178" y="2011230"/>
            <a:ext cx="2732435" cy="3888812"/>
            <a:chOff x="5432952" y="557350"/>
            <a:chExt cx="4766819" cy="6055471"/>
          </a:xfrm>
        </p:grpSpPr>
        <p:pic>
          <p:nvPicPr>
            <p:cNvPr id="95" name="Picture 2" descr="Grandmother housewife stock vector. Illustration of mature - 50484658"/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333" b="98667" l="9884" r="89729">
                          <a14:foregroundMark x1="33333" y1="25111" x2="39922" y2="30556"/>
                          <a14:foregroundMark x1="59496" y1="23667" x2="66667" y2="325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663"/>
            <a:stretch/>
          </p:blipFill>
          <p:spPr bwMode="auto">
            <a:xfrm>
              <a:off x="5432952" y="5958098"/>
              <a:ext cx="4328841" cy="654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6" name="Picture 95" descr="Grandmother housewife stock vector. Illustration of mature - 50484658"/>
            <p:cNvPicPr>
              <a:picLocks noChangeAspect="1" noChangeArrowheads="1"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333" b="98667" l="9884" r="89729">
                          <a14:foregroundMark x1="33333" y1="25111" x2="39922" y2="30556"/>
                          <a14:foregroundMark x1="59496" y1="23667" x2="66667" y2="325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9694"/>
            <a:stretch/>
          </p:blipFill>
          <p:spPr bwMode="auto">
            <a:xfrm>
              <a:off x="5597247" y="557350"/>
              <a:ext cx="4302131" cy="21389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7" name="Group 96"/>
            <p:cNvGrpSpPr/>
            <p:nvPr/>
          </p:nvGrpSpPr>
          <p:grpSpPr>
            <a:xfrm>
              <a:off x="6340337" y="2647682"/>
              <a:ext cx="3859434" cy="3369884"/>
              <a:chOff x="6340337" y="2647682"/>
              <a:chExt cx="3859434" cy="3369884"/>
            </a:xfrm>
          </p:grpSpPr>
          <p:sp>
            <p:nvSpPr>
              <p:cNvPr id="98" name="Freeform 97"/>
              <p:cNvSpPr/>
              <p:nvPr/>
            </p:nvSpPr>
            <p:spPr>
              <a:xfrm>
                <a:off x="6861630" y="2647682"/>
                <a:ext cx="1766052" cy="1279552"/>
              </a:xfrm>
              <a:custGeom>
                <a:avLst/>
                <a:gdLst>
                  <a:gd name="connsiteX0" fmla="*/ 631744 w 1845942"/>
                  <a:gd name="connsiteY0" fmla="*/ 0 h 1331654"/>
                  <a:gd name="connsiteX1" fmla="*/ 631744 w 1845942"/>
                  <a:gd name="connsiteY1" fmla="*/ 117230 h 1331654"/>
                  <a:gd name="connsiteX2" fmla="*/ 479344 w 1845942"/>
                  <a:gd name="connsiteY2" fmla="*/ 175846 h 1331654"/>
                  <a:gd name="connsiteX3" fmla="*/ 362113 w 1845942"/>
                  <a:gd name="connsiteY3" fmla="*/ 211015 h 1331654"/>
                  <a:gd name="connsiteX4" fmla="*/ 174544 w 1845942"/>
                  <a:gd name="connsiteY4" fmla="*/ 246184 h 1331654"/>
                  <a:gd name="connsiteX5" fmla="*/ 80759 w 1845942"/>
                  <a:gd name="connsiteY5" fmla="*/ 293076 h 1331654"/>
                  <a:gd name="connsiteX6" fmla="*/ 80759 w 1845942"/>
                  <a:gd name="connsiteY6" fmla="*/ 586153 h 1331654"/>
                  <a:gd name="connsiteX7" fmla="*/ 80759 w 1845942"/>
                  <a:gd name="connsiteY7" fmla="*/ 902676 h 1331654"/>
                  <a:gd name="connsiteX8" fmla="*/ 80759 w 1845942"/>
                  <a:gd name="connsiteY8" fmla="*/ 1266092 h 1331654"/>
                  <a:gd name="connsiteX9" fmla="*/ 1171005 w 1845942"/>
                  <a:gd name="connsiteY9" fmla="*/ 1289538 h 1331654"/>
                  <a:gd name="connsiteX10" fmla="*/ 1510974 w 1845942"/>
                  <a:gd name="connsiteY10" fmla="*/ 1301261 h 1331654"/>
                  <a:gd name="connsiteX11" fmla="*/ 1510974 w 1845942"/>
                  <a:gd name="connsiteY11" fmla="*/ 1301261 h 1331654"/>
                  <a:gd name="connsiteX12" fmla="*/ 1827498 w 1845942"/>
                  <a:gd name="connsiteY12" fmla="*/ 1301261 h 1331654"/>
                  <a:gd name="connsiteX13" fmla="*/ 1804051 w 1845942"/>
                  <a:gd name="connsiteY13" fmla="*/ 890953 h 1331654"/>
                  <a:gd name="connsiteX14" fmla="*/ 1768882 w 1845942"/>
                  <a:gd name="connsiteY14" fmla="*/ 539261 h 1331654"/>
                  <a:gd name="connsiteX15" fmla="*/ 1792328 w 1845942"/>
                  <a:gd name="connsiteY15" fmla="*/ 293076 h 1331654"/>
                  <a:gd name="connsiteX16" fmla="*/ 1639928 w 1845942"/>
                  <a:gd name="connsiteY16" fmla="*/ 199292 h 1331654"/>
                  <a:gd name="connsiteX17" fmla="*/ 1382021 w 1845942"/>
                  <a:gd name="connsiteY17" fmla="*/ 152400 h 1331654"/>
                  <a:gd name="connsiteX18" fmla="*/ 1241344 w 1845942"/>
                  <a:gd name="connsiteY18" fmla="*/ 93784 h 1331654"/>
                  <a:gd name="connsiteX19" fmla="*/ 1206174 w 1845942"/>
                  <a:gd name="connsiteY19" fmla="*/ 23446 h 1331654"/>
                  <a:gd name="connsiteX20" fmla="*/ 842759 w 1845942"/>
                  <a:gd name="connsiteY20" fmla="*/ 11723 h 1331654"/>
                  <a:gd name="connsiteX21" fmla="*/ 842759 w 1845942"/>
                  <a:gd name="connsiteY21" fmla="*/ 11723 h 1331654"/>
                  <a:gd name="connsiteX22" fmla="*/ 631744 w 1845942"/>
                  <a:gd name="connsiteY22" fmla="*/ 0 h 1331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45942" h="1331654">
                    <a:moveTo>
                      <a:pt x="631744" y="0"/>
                    </a:moveTo>
                    <a:cubicBezTo>
                      <a:pt x="644444" y="43961"/>
                      <a:pt x="657144" y="87922"/>
                      <a:pt x="631744" y="117230"/>
                    </a:cubicBezTo>
                    <a:cubicBezTo>
                      <a:pt x="606344" y="146538"/>
                      <a:pt x="524282" y="160215"/>
                      <a:pt x="479344" y="175846"/>
                    </a:cubicBezTo>
                    <a:cubicBezTo>
                      <a:pt x="434405" y="191477"/>
                      <a:pt x="412913" y="199292"/>
                      <a:pt x="362113" y="211015"/>
                    </a:cubicBezTo>
                    <a:cubicBezTo>
                      <a:pt x="311313" y="222738"/>
                      <a:pt x="221436" y="232507"/>
                      <a:pt x="174544" y="246184"/>
                    </a:cubicBezTo>
                    <a:cubicBezTo>
                      <a:pt x="127652" y="259861"/>
                      <a:pt x="96390" y="236414"/>
                      <a:pt x="80759" y="293076"/>
                    </a:cubicBezTo>
                    <a:cubicBezTo>
                      <a:pt x="65128" y="349738"/>
                      <a:pt x="80759" y="586153"/>
                      <a:pt x="80759" y="586153"/>
                    </a:cubicBezTo>
                    <a:lnTo>
                      <a:pt x="80759" y="902676"/>
                    </a:lnTo>
                    <a:cubicBezTo>
                      <a:pt x="80759" y="1015999"/>
                      <a:pt x="-100949" y="1201615"/>
                      <a:pt x="80759" y="1266092"/>
                    </a:cubicBezTo>
                    <a:cubicBezTo>
                      <a:pt x="262467" y="1330569"/>
                      <a:pt x="1171005" y="1289538"/>
                      <a:pt x="1171005" y="1289538"/>
                    </a:cubicBezTo>
                    <a:lnTo>
                      <a:pt x="1510974" y="1301261"/>
                    </a:lnTo>
                    <a:lnTo>
                      <a:pt x="1510974" y="1301261"/>
                    </a:lnTo>
                    <a:cubicBezTo>
                      <a:pt x="1563728" y="1301261"/>
                      <a:pt x="1778652" y="1369646"/>
                      <a:pt x="1827498" y="1301261"/>
                    </a:cubicBezTo>
                    <a:cubicBezTo>
                      <a:pt x="1876344" y="1232876"/>
                      <a:pt x="1813820" y="1017953"/>
                      <a:pt x="1804051" y="890953"/>
                    </a:cubicBezTo>
                    <a:cubicBezTo>
                      <a:pt x="1794282" y="763953"/>
                      <a:pt x="1770836" y="638907"/>
                      <a:pt x="1768882" y="539261"/>
                    </a:cubicBezTo>
                    <a:cubicBezTo>
                      <a:pt x="1766928" y="439615"/>
                      <a:pt x="1813820" y="349737"/>
                      <a:pt x="1792328" y="293076"/>
                    </a:cubicBezTo>
                    <a:cubicBezTo>
                      <a:pt x="1770836" y="236415"/>
                      <a:pt x="1708313" y="222738"/>
                      <a:pt x="1639928" y="199292"/>
                    </a:cubicBezTo>
                    <a:cubicBezTo>
                      <a:pt x="1571544" y="175846"/>
                      <a:pt x="1448452" y="169985"/>
                      <a:pt x="1382021" y="152400"/>
                    </a:cubicBezTo>
                    <a:cubicBezTo>
                      <a:pt x="1315590" y="134815"/>
                      <a:pt x="1270652" y="115276"/>
                      <a:pt x="1241344" y="93784"/>
                    </a:cubicBezTo>
                    <a:cubicBezTo>
                      <a:pt x="1212036" y="72292"/>
                      <a:pt x="1272605" y="37123"/>
                      <a:pt x="1206174" y="23446"/>
                    </a:cubicBezTo>
                    <a:cubicBezTo>
                      <a:pt x="1139743" y="9769"/>
                      <a:pt x="842759" y="11723"/>
                      <a:pt x="842759" y="11723"/>
                    </a:cubicBezTo>
                    <a:lnTo>
                      <a:pt x="842759" y="11723"/>
                    </a:lnTo>
                    <a:lnTo>
                      <a:pt x="631744" y="0"/>
                    </a:lnTo>
                    <a:close/>
                  </a:path>
                </a:pathLst>
              </a:custGeom>
              <a:solidFill>
                <a:srgbClr val="F4B290"/>
              </a:solidFill>
              <a:ln>
                <a:solidFill>
                  <a:srgbClr val="F4B29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Rectangle 9"/>
              <p:cNvSpPr/>
              <p:nvPr/>
            </p:nvSpPr>
            <p:spPr>
              <a:xfrm>
                <a:off x="6762388" y="2848214"/>
                <a:ext cx="1945136" cy="1334206"/>
              </a:xfrm>
              <a:custGeom>
                <a:avLst/>
                <a:gdLst>
                  <a:gd name="connsiteX0" fmla="*/ 0 w 1734513"/>
                  <a:gd name="connsiteY0" fmla="*/ 0 h 1243634"/>
                  <a:gd name="connsiteX1" fmla="*/ 1734513 w 1734513"/>
                  <a:gd name="connsiteY1" fmla="*/ 0 h 1243634"/>
                  <a:gd name="connsiteX2" fmla="*/ 1734513 w 1734513"/>
                  <a:gd name="connsiteY2" fmla="*/ 1243634 h 1243634"/>
                  <a:gd name="connsiteX3" fmla="*/ 0 w 1734513"/>
                  <a:gd name="connsiteY3" fmla="*/ 1243634 h 1243634"/>
                  <a:gd name="connsiteX4" fmla="*/ 0 w 1734513"/>
                  <a:gd name="connsiteY4" fmla="*/ 0 h 1243634"/>
                  <a:gd name="connsiteX0" fmla="*/ 57312 w 1791825"/>
                  <a:gd name="connsiteY0" fmla="*/ 0 h 1243634"/>
                  <a:gd name="connsiteX1" fmla="*/ 1791825 w 1791825"/>
                  <a:gd name="connsiteY1" fmla="*/ 0 h 1243634"/>
                  <a:gd name="connsiteX2" fmla="*/ 1791825 w 1791825"/>
                  <a:gd name="connsiteY2" fmla="*/ 1243634 h 1243634"/>
                  <a:gd name="connsiteX3" fmla="*/ 57312 w 1791825"/>
                  <a:gd name="connsiteY3" fmla="*/ 1243634 h 1243634"/>
                  <a:gd name="connsiteX4" fmla="*/ 57312 w 1791825"/>
                  <a:gd name="connsiteY4" fmla="*/ 0 h 1243634"/>
                  <a:gd name="connsiteX0" fmla="*/ 36025 w 1770538"/>
                  <a:gd name="connsiteY0" fmla="*/ 0 h 1243634"/>
                  <a:gd name="connsiteX1" fmla="*/ 1770538 w 1770538"/>
                  <a:gd name="connsiteY1" fmla="*/ 0 h 1243634"/>
                  <a:gd name="connsiteX2" fmla="*/ 1770538 w 1770538"/>
                  <a:gd name="connsiteY2" fmla="*/ 1243634 h 1243634"/>
                  <a:gd name="connsiteX3" fmla="*/ 36025 w 1770538"/>
                  <a:gd name="connsiteY3" fmla="*/ 1243634 h 1243634"/>
                  <a:gd name="connsiteX4" fmla="*/ 36025 w 1770538"/>
                  <a:gd name="connsiteY4" fmla="*/ 0 h 1243634"/>
                  <a:gd name="connsiteX0" fmla="*/ 36025 w 1827850"/>
                  <a:gd name="connsiteY0" fmla="*/ 0 h 1243634"/>
                  <a:gd name="connsiteX1" fmla="*/ 1770538 w 1827850"/>
                  <a:gd name="connsiteY1" fmla="*/ 0 h 1243634"/>
                  <a:gd name="connsiteX2" fmla="*/ 1770538 w 1827850"/>
                  <a:gd name="connsiteY2" fmla="*/ 1243634 h 1243634"/>
                  <a:gd name="connsiteX3" fmla="*/ 36025 w 1827850"/>
                  <a:gd name="connsiteY3" fmla="*/ 1243634 h 1243634"/>
                  <a:gd name="connsiteX4" fmla="*/ 36025 w 1827850"/>
                  <a:gd name="connsiteY4" fmla="*/ 0 h 1243634"/>
                  <a:gd name="connsiteX0" fmla="*/ 36025 w 1807763"/>
                  <a:gd name="connsiteY0" fmla="*/ 0 h 1243634"/>
                  <a:gd name="connsiteX1" fmla="*/ 1770538 w 1807763"/>
                  <a:gd name="connsiteY1" fmla="*/ 0 h 1243634"/>
                  <a:gd name="connsiteX2" fmla="*/ 1770538 w 1807763"/>
                  <a:gd name="connsiteY2" fmla="*/ 1243634 h 1243634"/>
                  <a:gd name="connsiteX3" fmla="*/ 36025 w 1807763"/>
                  <a:gd name="connsiteY3" fmla="*/ 1243634 h 1243634"/>
                  <a:gd name="connsiteX4" fmla="*/ 36025 w 1807763"/>
                  <a:gd name="connsiteY4" fmla="*/ 0 h 1243634"/>
                  <a:gd name="connsiteX0" fmla="*/ 36025 w 1807763"/>
                  <a:gd name="connsiteY0" fmla="*/ 0 h 1243634"/>
                  <a:gd name="connsiteX1" fmla="*/ 1770538 w 1807763"/>
                  <a:gd name="connsiteY1" fmla="*/ 0 h 1243634"/>
                  <a:gd name="connsiteX2" fmla="*/ 1770538 w 1807763"/>
                  <a:gd name="connsiteY2" fmla="*/ 1243634 h 1243634"/>
                  <a:gd name="connsiteX3" fmla="*/ 36025 w 1807763"/>
                  <a:gd name="connsiteY3" fmla="*/ 1243634 h 1243634"/>
                  <a:gd name="connsiteX4" fmla="*/ 36025 w 1807763"/>
                  <a:gd name="connsiteY4" fmla="*/ 0 h 1243634"/>
                  <a:gd name="connsiteX0" fmla="*/ 36025 w 1807763"/>
                  <a:gd name="connsiteY0" fmla="*/ 0 h 1243634"/>
                  <a:gd name="connsiteX1" fmla="*/ 1770538 w 1807763"/>
                  <a:gd name="connsiteY1" fmla="*/ 0 h 1243634"/>
                  <a:gd name="connsiteX2" fmla="*/ 1770538 w 1807763"/>
                  <a:gd name="connsiteY2" fmla="*/ 1243634 h 1243634"/>
                  <a:gd name="connsiteX3" fmla="*/ 36025 w 1807763"/>
                  <a:gd name="connsiteY3" fmla="*/ 1243634 h 1243634"/>
                  <a:gd name="connsiteX4" fmla="*/ 36025 w 1807763"/>
                  <a:gd name="connsiteY4" fmla="*/ 0 h 1243634"/>
                  <a:gd name="connsiteX0" fmla="*/ 36025 w 1807763"/>
                  <a:gd name="connsiteY0" fmla="*/ 133987 h 1377621"/>
                  <a:gd name="connsiteX1" fmla="*/ 1770538 w 1807763"/>
                  <a:gd name="connsiteY1" fmla="*/ 133987 h 1377621"/>
                  <a:gd name="connsiteX2" fmla="*/ 1770538 w 1807763"/>
                  <a:gd name="connsiteY2" fmla="*/ 1377621 h 1377621"/>
                  <a:gd name="connsiteX3" fmla="*/ 36025 w 1807763"/>
                  <a:gd name="connsiteY3" fmla="*/ 1377621 h 1377621"/>
                  <a:gd name="connsiteX4" fmla="*/ 36025 w 1807763"/>
                  <a:gd name="connsiteY4" fmla="*/ 133987 h 1377621"/>
                  <a:gd name="connsiteX0" fmla="*/ 36025 w 1807763"/>
                  <a:gd name="connsiteY0" fmla="*/ 235704 h 1479338"/>
                  <a:gd name="connsiteX1" fmla="*/ 1770538 w 1807763"/>
                  <a:gd name="connsiteY1" fmla="*/ 235704 h 1479338"/>
                  <a:gd name="connsiteX2" fmla="*/ 1770538 w 1807763"/>
                  <a:gd name="connsiteY2" fmla="*/ 1479338 h 1479338"/>
                  <a:gd name="connsiteX3" fmla="*/ 36025 w 1807763"/>
                  <a:gd name="connsiteY3" fmla="*/ 1479338 h 1479338"/>
                  <a:gd name="connsiteX4" fmla="*/ 36025 w 1807763"/>
                  <a:gd name="connsiteY4" fmla="*/ 235704 h 1479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7763" h="1479338">
                    <a:moveTo>
                      <a:pt x="36025" y="235704"/>
                    </a:moveTo>
                    <a:cubicBezTo>
                      <a:pt x="594062" y="-117554"/>
                      <a:pt x="1302976" y="-37013"/>
                      <a:pt x="1770538" y="235704"/>
                    </a:cubicBezTo>
                    <a:cubicBezTo>
                      <a:pt x="1899491" y="650249"/>
                      <a:pt x="1641584" y="1123408"/>
                      <a:pt x="1770538" y="1479338"/>
                    </a:cubicBezTo>
                    <a:lnTo>
                      <a:pt x="36025" y="1479338"/>
                    </a:lnTo>
                    <a:cubicBezTo>
                      <a:pt x="176702" y="1064793"/>
                      <a:pt x="-92929" y="814372"/>
                      <a:pt x="36025" y="235704"/>
                    </a:cubicBezTo>
                    <a:close/>
                  </a:path>
                </a:pathLst>
              </a:custGeom>
              <a:solidFill>
                <a:srgbClr val="08877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Rectangle 14"/>
              <p:cNvSpPr/>
              <p:nvPr/>
            </p:nvSpPr>
            <p:spPr>
              <a:xfrm rot="18594244">
                <a:off x="8282502" y="2701235"/>
                <a:ext cx="489454" cy="919532"/>
              </a:xfrm>
              <a:custGeom>
                <a:avLst/>
                <a:gdLst>
                  <a:gd name="connsiteX0" fmla="*/ 0 w 614518"/>
                  <a:gd name="connsiteY0" fmla="*/ 0 h 692155"/>
                  <a:gd name="connsiteX1" fmla="*/ 614518 w 614518"/>
                  <a:gd name="connsiteY1" fmla="*/ 0 h 692155"/>
                  <a:gd name="connsiteX2" fmla="*/ 614518 w 614518"/>
                  <a:gd name="connsiteY2" fmla="*/ 692155 h 692155"/>
                  <a:gd name="connsiteX3" fmla="*/ 0 w 614518"/>
                  <a:gd name="connsiteY3" fmla="*/ 692155 h 692155"/>
                  <a:gd name="connsiteX4" fmla="*/ 0 w 614518"/>
                  <a:gd name="connsiteY4" fmla="*/ 0 h 692155"/>
                  <a:gd name="connsiteX0" fmla="*/ 0 w 614518"/>
                  <a:gd name="connsiteY0" fmla="*/ 0 h 744257"/>
                  <a:gd name="connsiteX1" fmla="*/ 614518 w 614518"/>
                  <a:gd name="connsiteY1" fmla="*/ 0 h 744257"/>
                  <a:gd name="connsiteX2" fmla="*/ 614518 w 614518"/>
                  <a:gd name="connsiteY2" fmla="*/ 692155 h 744257"/>
                  <a:gd name="connsiteX3" fmla="*/ 0 w 614518"/>
                  <a:gd name="connsiteY3" fmla="*/ 692155 h 744257"/>
                  <a:gd name="connsiteX4" fmla="*/ 0 w 614518"/>
                  <a:gd name="connsiteY4" fmla="*/ 0 h 744257"/>
                  <a:gd name="connsiteX0" fmla="*/ 0 w 614518"/>
                  <a:gd name="connsiteY0" fmla="*/ 0 h 775739"/>
                  <a:gd name="connsiteX1" fmla="*/ 614518 w 614518"/>
                  <a:gd name="connsiteY1" fmla="*/ 0 h 775739"/>
                  <a:gd name="connsiteX2" fmla="*/ 614518 w 614518"/>
                  <a:gd name="connsiteY2" fmla="*/ 692155 h 775739"/>
                  <a:gd name="connsiteX3" fmla="*/ 0 w 614518"/>
                  <a:gd name="connsiteY3" fmla="*/ 692155 h 775739"/>
                  <a:gd name="connsiteX4" fmla="*/ 0 w 614518"/>
                  <a:gd name="connsiteY4" fmla="*/ 0 h 775739"/>
                  <a:gd name="connsiteX0" fmla="*/ 0 w 614518"/>
                  <a:gd name="connsiteY0" fmla="*/ 0 h 775739"/>
                  <a:gd name="connsiteX1" fmla="*/ 614518 w 614518"/>
                  <a:gd name="connsiteY1" fmla="*/ 0 h 775739"/>
                  <a:gd name="connsiteX2" fmla="*/ 614518 w 614518"/>
                  <a:gd name="connsiteY2" fmla="*/ 692155 h 775739"/>
                  <a:gd name="connsiteX3" fmla="*/ 0 w 614518"/>
                  <a:gd name="connsiteY3" fmla="*/ 692155 h 775739"/>
                  <a:gd name="connsiteX4" fmla="*/ 0 w 614518"/>
                  <a:gd name="connsiteY4" fmla="*/ 0 h 775739"/>
                  <a:gd name="connsiteX0" fmla="*/ 0 w 614518"/>
                  <a:gd name="connsiteY0" fmla="*/ 0 h 775739"/>
                  <a:gd name="connsiteX1" fmla="*/ 614518 w 614518"/>
                  <a:gd name="connsiteY1" fmla="*/ 0 h 775739"/>
                  <a:gd name="connsiteX2" fmla="*/ 614518 w 614518"/>
                  <a:gd name="connsiteY2" fmla="*/ 692155 h 775739"/>
                  <a:gd name="connsiteX3" fmla="*/ 0 w 614518"/>
                  <a:gd name="connsiteY3" fmla="*/ 692155 h 775739"/>
                  <a:gd name="connsiteX4" fmla="*/ 0 w 614518"/>
                  <a:gd name="connsiteY4" fmla="*/ 0 h 775739"/>
                  <a:gd name="connsiteX0" fmla="*/ 0 w 645779"/>
                  <a:gd name="connsiteY0" fmla="*/ 0 h 775739"/>
                  <a:gd name="connsiteX1" fmla="*/ 614518 w 645779"/>
                  <a:gd name="connsiteY1" fmla="*/ 0 h 775739"/>
                  <a:gd name="connsiteX2" fmla="*/ 614518 w 645779"/>
                  <a:gd name="connsiteY2" fmla="*/ 692155 h 775739"/>
                  <a:gd name="connsiteX3" fmla="*/ 0 w 645779"/>
                  <a:gd name="connsiteY3" fmla="*/ 692155 h 775739"/>
                  <a:gd name="connsiteX4" fmla="*/ 0 w 645779"/>
                  <a:gd name="connsiteY4" fmla="*/ 0 h 775739"/>
                  <a:gd name="connsiteX0" fmla="*/ 0 w 671751"/>
                  <a:gd name="connsiteY0" fmla="*/ 0 h 775739"/>
                  <a:gd name="connsiteX1" fmla="*/ 614518 w 671751"/>
                  <a:gd name="connsiteY1" fmla="*/ 0 h 775739"/>
                  <a:gd name="connsiteX2" fmla="*/ 614518 w 671751"/>
                  <a:gd name="connsiteY2" fmla="*/ 692155 h 775739"/>
                  <a:gd name="connsiteX3" fmla="*/ 0 w 671751"/>
                  <a:gd name="connsiteY3" fmla="*/ 692155 h 775739"/>
                  <a:gd name="connsiteX4" fmla="*/ 0 w 671751"/>
                  <a:gd name="connsiteY4" fmla="*/ 0 h 775739"/>
                  <a:gd name="connsiteX0" fmla="*/ 0 w 657998"/>
                  <a:gd name="connsiteY0" fmla="*/ 0 h 775739"/>
                  <a:gd name="connsiteX1" fmla="*/ 579349 w 657998"/>
                  <a:gd name="connsiteY1" fmla="*/ 23446 h 775739"/>
                  <a:gd name="connsiteX2" fmla="*/ 614518 w 657998"/>
                  <a:gd name="connsiteY2" fmla="*/ 692155 h 775739"/>
                  <a:gd name="connsiteX3" fmla="*/ 0 w 657998"/>
                  <a:gd name="connsiteY3" fmla="*/ 692155 h 775739"/>
                  <a:gd name="connsiteX4" fmla="*/ 0 w 657998"/>
                  <a:gd name="connsiteY4" fmla="*/ 0 h 775739"/>
                  <a:gd name="connsiteX0" fmla="*/ 0 w 646469"/>
                  <a:gd name="connsiteY0" fmla="*/ 0 h 775739"/>
                  <a:gd name="connsiteX1" fmla="*/ 532457 w 646469"/>
                  <a:gd name="connsiteY1" fmla="*/ 35169 h 775739"/>
                  <a:gd name="connsiteX2" fmla="*/ 614518 w 646469"/>
                  <a:gd name="connsiteY2" fmla="*/ 692155 h 775739"/>
                  <a:gd name="connsiteX3" fmla="*/ 0 w 646469"/>
                  <a:gd name="connsiteY3" fmla="*/ 692155 h 775739"/>
                  <a:gd name="connsiteX4" fmla="*/ 0 w 646469"/>
                  <a:gd name="connsiteY4" fmla="*/ 0 h 775739"/>
                  <a:gd name="connsiteX0" fmla="*/ 0 w 646469"/>
                  <a:gd name="connsiteY0" fmla="*/ 0 h 775739"/>
                  <a:gd name="connsiteX1" fmla="*/ 532457 w 646469"/>
                  <a:gd name="connsiteY1" fmla="*/ 35169 h 775739"/>
                  <a:gd name="connsiteX2" fmla="*/ 614518 w 646469"/>
                  <a:gd name="connsiteY2" fmla="*/ 692155 h 775739"/>
                  <a:gd name="connsiteX3" fmla="*/ 0 w 646469"/>
                  <a:gd name="connsiteY3" fmla="*/ 692155 h 775739"/>
                  <a:gd name="connsiteX4" fmla="*/ 0 w 646469"/>
                  <a:gd name="connsiteY4" fmla="*/ 0 h 775739"/>
                  <a:gd name="connsiteX0" fmla="*/ 70338 w 646469"/>
                  <a:gd name="connsiteY0" fmla="*/ 9583 h 761876"/>
                  <a:gd name="connsiteX1" fmla="*/ 532457 w 646469"/>
                  <a:gd name="connsiteY1" fmla="*/ 21306 h 761876"/>
                  <a:gd name="connsiteX2" fmla="*/ 614518 w 646469"/>
                  <a:gd name="connsiteY2" fmla="*/ 678292 h 761876"/>
                  <a:gd name="connsiteX3" fmla="*/ 0 w 646469"/>
                  <a:gd name="connsiteY3" fmla="*/ 678292 h 761876"/>
                  <a:gd name="connsiteX4" fmla="*/ 70338 w 646469"/>
                  <a:gd name="connsiteY4" fmla="*/ 9583 h 761876"/>
                  <a:gd name="connsiteX0" fmla="*/ 0 w 576131"/>
                  <a:gd name="connsiteY0" fmla="*/ 9583 h 761876"/>
                  <a:gd name="connsiteX1" fmla="*/ 462119 w 576131"/>
                  <a:gd name="connsiteY1" fmla="*/ 21306 h 761876"/>
                  <a:gd name="connsiteX2" fmla="*/ 544180 w 576131"/>
                  <a:gd name="connsiteY2" fmla="*/ 678292 h 761876"/>
                  <a:gd name="connsiteX3" fmla="*/ 11723 w 576131"/>
                  <a:gd name="connsiteY3" fmla="*/ 678292 h 761876"/>
                  <a:gd name="connsiteX4" fmla="*/ 0 w 576131"/>
                  <a:gd name="connsiteY4" fmla="*/ 9583 h 761876"/>
                  <a:gd name="connsiteX0" fmla="*/ 46892 w 623023"/>
                  <a:gd name="connsiteY0" fmla="*/ 9583 h 733357"/>
                  <a:gd name="connsiteX1" fmla="*/ 509011 w 623023"/>
                  <a:gd name="connsiteY1" fmla="*/ 21306 h 733357"/>
                  <a:gd name="connsiteX2" fmla="*/ 591072 w 623023"/>
                  <a:gd name="connsiteY2" fmla="*/ 678292 h 733357"/>
                  <a:gd name="connsiteX3" fmla="*/ 0 w 623023"/>
                  <a:gd name="connsiteY3" fmla="*/ 607953 h 733357"/>
                  <a:gd name="connsiteX4" fmla="*/ 46892 w 623023"/>
                  <a:gd name="connsiteY4" fmla="*/ 9583 h 733357"/>
                  <a:gd name="connsiteX0" fmla="*/ 46892 w 623023"/>
                  <a:gd name="connsiteY0" fmla="*/ 34771 h 758545"/>
                  <a:gd name="connsiteX1" fmla="*/ 509011 w 623023"/>
                  <a:gd name="connsiteY1" fmla="*/ 46494 h 758545"/>
                  <a:gd name="connsiteX2" fmla="*/ 591072 w 623023"/>
                  <a:gd name="connsiteY2" fmla="*/ 703480 h 758545"/>
                  <a:gd name="connsiteX3" fmla="*/ 0 w 623023"/>
                  <a:gd name="connsiteY3" fmla="*/ 633141 h 758545"/>
                  <a:gd name="connsiteX4" fmla="*/ 46892 w 623023"/>
                  <a:gd name="connsiteY4" fmla="*/ 34771 h 758545"/>
                  <a:gd name="connsiteX0" fmla="*/ 46892 w 623023"/>
                  <a:gd name="connsiteY0" fmla="*/ 51372 h 775146"/>
                  <a:gd name="connsiteX1" fmla="*/ 509011 w 623023"/>
                  <a:gd name="connsiteY1" fmla="*/ 63095 h 775146"/>
                  <a:gd name="connsiteX2" fmla="*/ 591072 w 623023"/>
                  <a:gd name="connsiteY2" fmla="*/ 720081 h 775146"/>
                  <a:gd name="connsiteX3" fmla="*/ 0 w 623023"/>
                  <a:gd name="connsiteY3" fmla="*/ 649742 h 775146"/>
                  <a:gd name="connsiteX4" fmla="*/ 46892 w 623023"/>
                  <a:gd name="connsiteY4" fmla="*/ 51372 h 775146"/>
                  <a:gd name="connsiteX0" fmla="*/ 91934 w 623023"/>
                  <a:gd name="connsiteY0" fmla="*/ 48979 h 777379"/>
                  <a:gd name="connsiteX1" fmla="*/ 509011 w 623023"/>
                  <a:gd name="connsiteY1" fmla="*/ 65328 h 777379"/>
                  <a:gd name="connsiteX2" fmla="*/ 591072 w 623023"/>
                  <a:gd name="connsiteY2" fmla="*/ 722314 h 777379"/>
                  <a:gd name="connsiteX3" fmla="*/ 0 w 623023"/>
                  <a:gd name="connsiteY3" fmla="*/ 651975 h 777379"/>
                  <a:gd name="connsiteX4" fmla="*/ 91934 w 623023"/>
                  <a:gd name="connsiteY4" fmla="*/ 48979 h 777379"/>
                  <a:gd name="connsiteX0" fmla="*/ 161158 w 623023"/>
                  <a:gd name="connsiteY0" fmla="*/ 61652 h 767403"/>
                  <a:gd name="connsiteX1" fmla="*/ 509011 w 623023"/>
                  <a:gd name="connsiteY1" fmla="*/ 55352 h 767403"/>
                  <a:gd name="connsiteX2" fmla="*/ 591072 w 623023"/>
                  <a:gd name="connsiteY2" fmla="*/ 712338 h 767403"/>
                  <a:gd name="connsiteX3" fmla="*/ 0 w 623023"/>
                  <a:gd name="connsiteY3" fmla="*/ 641999 h 767403"/>
                  <a:gd name="connsiteX4" fmla="*/ 161158 w 623023"/>
                  <a:gd name="connsiteY4" fmla="*/ 61652 h 767403"/>
                  <a:gd name="connsiteX0" fmla="*/ 161158 w 623023"/>
                  <a:gd name="connsiteY0" fmla="*/ 56258 h 762009"/>
                  <a:gd name="connsiteX1" fmla="*/ 509011 w 623023"/>
                  <a:gd name="connsiteY1" fmla="*/ 49958 h 762009"/>
                  <a:gd name="connsiteX2" fmla="*/ 591072 w 623023"/>
                  <a:gd name="connsiteY2" fmla="*/ 706944 h 762009"/>
                  <a:gd name="connsiteX3" fmla="*/ 0 w 623023"/>
                  <a:gd name="connsiteY3" fmla="*/ 636605 h 762009"/>
                  <a:gd name="connsiteX4" fmla="*/ 161158 w 623023"/>
                  <a:gd name="connsiteY4" fmla="*/ 56258 h 762009"/>
                  <a:gd name="connsiteX0" fmla="*/ 161158 w 623023"/>
                  <a:gd name="connsiteY0" fmla="*/ 56258 h 762009"/>
                  <a:gd name="connsiteX1" fmla="*/ 509011 w 623023"/>
                  <a:gd name="connsiteY1" fmla="*/ 49958 h 762009"/>
                  <a:gd name="connsiteX2" fmla="*/ 591072 w 623023"/>
                  <a:gd name="connsiteY2" fmla="*/ 706944 h 762009"/>
                  <a:gd name="connsiteX3" fmla="*/ 0 w 623023"/>
                  <a:gd name="connsiteY3" fmla="*/ 636605 h 762009"/>
                  <a:gd name="connsiteX4" fmla="*/ 161158 w 623023"/>
                  <a:gd name="connsiteY4" fmla="*/ 56258 h 762009"/>
                  <a:gd name="connsiteX0" fmla="*/ 161158 w 631375"/>
                  <a:gd name="connsiteY0" fmla="*/ 56258 h 762009"/>
                  <a:gd name="connsiteX1" fmla="*/ 509011 w 631375"/>
                  <a:gd name="connsiteY1" fmla="*/ 49958 h 762009"/>
                  <a:gd name="connsiteX2" fmla="*/ 591072 w 631375"/>
                  <a:gd name="connsiteY2" fmla="*/ 706944 h 762009"/>
                  <a:gd name="connsiteX3" fmla="*/ 0 w 631375"/>
                  <a:gd name="connsiteY3" fmla="*/ 636605 h 762009"/>
                  <a:gd name="connsiteX4" fmla="*/ 161158 w 631375"/>
                  <a:gd name="connsiteY4" fmla="*/ 56258 h 762009"/>
                  <a:gd name="connsiteX0" fmla="*/ 161158 w 631375"/>
                  <a:gd name="connsiteY0" fmla="*/ 56258 h 762009"/>
                  <a:gd name="connsiteX1" fmla="*/ 509011 w 631375"/>
                  <a:gd name="connsiteY1" fmla="*/ 49958 h 762009"/>
                  <a:gd name="connsiteX2" fmla="*/ 591072 w 631375"/>
                  <a:gd name="connsiteY2" fmla="*/ 706944 h 762009"/>
                  <a:gd name="connsiteX3" fmla="*/ 0 w 631375"/>
                  <a:gd name="connsiteY3" fmla="*/ 636605 h 762009"/>
                  <a:gd name="connsiteX4" fmla="*/ 161158 w 631375"/>
                  <a:gd name="connsiteY4" fmla="*/ 56258 h 762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1375" h="762009">
                    <a:moveTo>
                      <a:pt x="161158" y="56258"/>
                    </a:moveTo>
                    <a:cubicBezTo>
                      <a:pt x="343043" y="15824"/>
                      <a:pt x="319802" y="-43826"/>
                      <a:pt x="509011" y="49958"/>
                    </a:cubicBezTo>
                    <a:cubicBezTo>
                      <a:pt x="621952" y="307099"/>
                      <a:pt x="673133" y="499672"/>
                      <a:pt x="591072" y="706944"/>
                    </a:cubicBezTo>
                    <a:cubicBezTo>
                      <a:pt x="386233" y="812452"/>
                      <a:pt x="286900" y="753835"/>
                      <a:pt x="0" y="636605"/>
                    </a:cubicBezTo>
                    <a:cubicBezTo>
                      <a:pt x="58615" y="405887"/>
                      <a:pt x="10430" y="377807"/>
                      <a:pt x="161158" y="56258"/>
                    </a:cubicBezTo>
                    <a:close/>
                  </a:path>
                </a:pathLst>
              </a:custGeom>
              <a:solidFill>
                <a:srgbClr val="0BB9AD"/>
              </a:solidFill>
              <a:ln>
                <a:solidFill>
                  <a:srgbClr val="0BB9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7174893" y="2744934"/>
                <a:ext cx="1120127" cy="206560"/>
              </a:xfrm>
              <a:custGeom>
                <a:avLst/>
                <a:gdLst>
                  <a:gd name="connsiteX0" fmla="*/ 0 w 1120127"/>
                  <a:gd name="connsiteY0" fmla="*/ 80724 h 199058"/>
                  <a:gd name="connsiteX1" fmla="*/ 86061 w 1120127"/>
                  <a:gd name="connsiteY1" fmla="*/ 53830 h 199058"/>
                  <a:gd name="connsiteX2" fmla="*/ 172122 w 1120127"/>
                  <a:gd name="connsiteY2" fmla="*/ 32315 h 199058"/>
                  <a:gd name="connsiteX3" fmla="*/ 247426 w 1120127"/>
                  <a:gd name="connsiteY3" fmla="*/ 10799 h 199058"/>
                  <a:gd name="connsiteX4" fmla="*/ 290457 w 1120127"/>
                  <a:gd name="connsiteY4" fmla="*/ 26936 h 199058"/>
                  <a:gd name="connsiteX5" fmla="*/ 403412 w 1120127"/>
                  <a:gd name="connsiteY5" fmla="*/ 59209 h 199058"/>
                  <a:gd name="connsiteX6" fmla="*/ 543261 w 1120127"/>
                  <a:gd name="connsiteY6" fmla="*/ 64588 h 199058"/>
                  <a:gd name="connsiteX7" fmla="*/ 731520 w 1120127"/>
                  <a:gd name="connsiteY7" fmla="*/ 53830 h 199058"/>
                  <a:gd name="connsiteX8" fmla="*/ 817581 w 1120127"/>
                  <a:gd name="connsiteY8" fmla="*/ 21557 h 199058"/>
                  <a:gd name="connsiteX9" fmla="*/ 876748 w 1120127"/>
                  <a:gd name="connsiteY9" fmla="*/ 42 h 199058"/>
                  <a:gd name="connsiteX10" fmla="*/ 952052 w 1120127"/>
                  <a:gd name="connsiteY10" fmla="*/ 26936 h 199058"/>
                  <a:gd name="connsiteX11" fmla="*/ 1027355 w 1120127"/>
                  <a:gd name="connsiteY11" fmla="*/ 37694 h 199058"/>
                  <a:gd name="connsiteX12" fmla="*/ 1097280 w 1120127"/>
                  <a:gd name="connsiteY12" fmla="*/ 53830 h 199058"/>
                  <a:gd name="connsiteX13" fmla="*/ 1118795 w 1120127"/>
                  <a:gd name="connsiteY13" fmla="*/ 69966 h 199058"/>
                  <a:gd name="connsiteX14" fmla="*/ 1065007 w 1120127"/>
                  <a:gd name="connsiteY14" fmla="*/ 145270 h 199058"/>
                  <a:gd name="connsiteX15" fmla="*/ 995082 w 1120127"/>
                  <a:gd name="connsiteY15" fmla="*/ 177543 h 199058"/>
                  <a:gd name="connsiteX16" fmla="*/ 871370 w 1120127"/>
                  <a:gd name="connsiteY16" fmla="*/ 199058 h 199058"/>
                  <a:gd name="connsiteX17" fmla="*/ 769172 w 1120127"/>
                  <a:gd name="connsiteY17" fmla="*/ 177543 h 199058"/>
                  <a:gd name="connsiteX18" fmla="*/ 672353 w 1120127"/>
                  <a:gd name="connsiteY18" fmla="*/ 161406 h 199058"/>
                  <a:gd name="connsiteX19" fmla="*/ 570155 w 1120127"/>
                  <a:gd name="connsiteY19" fmla="*/ 123755 h 199058"/>
                  <a:gd name="connsiteX20" fmla="*/ 521746 w 1120127"/>
                  <a:gd name="connsiteY20" fmla="*/ 107618 h 199058"/>
                  <a:gd name="connsiteX21" fmla="*/ 451821 w 1120127"/>
                  <a:gd name="connsiteY21" fmla="*/ 150649 h 199058"/>
                  <a:gd name="connsiteX22" fmla="*/ 311972 w 1120127"/>
                  <a:gd name="connsiteY22" fmla="*/ 166785 h 199058"/>
                  <a:gd name="connsiteX23" fmla="*/ 199017 w 1120127"/>
                  <a:gd name="connsiteY23" fmla="*/ 188301 h 199058"/>
                  <a:gd name="connsiteX24" fmla="*/ 64546 w 1120127"/>
                  <a:gd name="connsiteY24" fmla="*/ 150649 h 199058"/>
                  <a:gd name="connsiteX25" fmla="*/ 64546 w 1120127"/>
                  <a:gd name="connsiteY25" fmla="*/ 150649 h 199058"/>
                  <a:gd name="connsiteX26" fmla="*/ 0 w 1120127"/>
                  <a:gd name="connsiteY26" fmla="*/ 80724 h 199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120127" h="199058">
                    <a:moveTo>
                      <a:pt x="0" y="80724"/>
                    </a:moveTo>
                    <a:cubicBezTo>
                      <a:pt x="28687" y="71311"/>
                      <a:pt x="57374" y="61898"/>
                      <a:pt x="86061" y="53830"/>
                    </a:cubicBezTo>
                    <a:cubicBezTo>
                      <a:pt x="114748" y="45762"/>
                      <a:pt x="145228" y="39487"/>
                      <a:pt x="172122" y="32315"/>
                    </a:cubicBezTo>
                    <a:cubicBezTo>
                      <a:pt x="199016" y="25143"/>
                      <a:pt x="227704" y="11695"/>
                      <a:pt x="247426" y="10799"/>
                    </a:cubicBezTo>
                    <a:cubicBezTo>
                      <a:pt x="267148" y="9903"/>
                      <a:pt x="264459" y="18868"/>
                      <a:pt x="290457" y="26936"/>
                    </a:cubicBezTo>
                    <a:cubicBezTo>
                      <a:pt x="316455" y="35004"/>
                      <a:pt x="361278" y="52934"/>
                      <a:pt x="403412" y="59209"/>
                    </a:cubicBezTo>
                    <a:cubicBezTo>
                      <a:pt x="445546" y="65484"/>
                      <a:pt x="488576" y="65484"/>
                      <a:pt x="543261" y="64588"/>
                    </a:cubicBezTo>
                    <a:cubicBezTo>
                      <a:pt x="597946" y="63691"/>
                      <a:pt x="685800" y="61002"/>
                      <a:pt x="731520" y="53830"/>
                    </a:cubicBezTo>
                    <a:cubicBezTo>
                      <a:pt x="777240" y="46658"/>
                      <a:pt x="817581" y="21557"/>
                      <a:pt x="817581" y="21557"/>
                    </a:cubicBezTo>
                    <a:cubicBezTo>
                      <a:pt x="841786" y="12592"/>
                      <a:pt x="854336" y="-854"/>
                      <a:pt x="876748" y="42"/>
                    </a:cubicBezTo>
                    <a:cubicBezTo>
                      <a:pt x="899160" y="938"/>
                      <a:pt x="926951" y="20661"/>
                      <a:pt x="952052" y="26936"/>
                    </a:cubicBezTo>
                    <a:cubicBezTo>
                      <a:pt x="977153" y="33211"/>
                      <a:pt x="1003150" y="33212"/>
                      <a:pt x="1027355" y="37694"/>
                    </a:cubicBezTo>
                    <a:cubicBezTo>
                      <a:pt x="1051560" y="42176"/>
                      <a:pt x="1097280" y="53830"/>
                      <a:pt x="1097280" y="53830"/>
                    </a:cubicBezTo>
                    <a:cubicBezTo>
                      <a:pt x="1112520" y="59209"/>
                      <a:pt x="1124174" y="54726"/>
                      <a:pt x="1118795" y="69966"/>
                    </a:cubicBezTo>
                    <a:cubicBezTo>
                      <a:pt x="1113416" y="85206"/>
                      <a:pt x="1085626" y="127341"/>
                      <a:pt x="1065007" y="145270"/>
                    </a:cubicBezTo>
                    <a:cubicBezTo>
                      <a:pt x="1044388" y="163200"/>
                      <a:pt x="1027355" y="168578"/>
                      <a:pt x="995082" y="177543"/>
                    </a:cubicBezTo>
                    <a:cubicBezTo>
                      <a:pt x="962809" y="186508"/>
                      <a:pt x="909022" y="199058"/>
                      <a:pt x="871370" y="199058"/>
                    </a:cubicBezTo>
                    <a:cubicBezTo>
                      <a:pt x="833718" y="199058"/>
                      <a:pt x="802342" y="183818"/>
                      <a:pt x="769172" y="177543"/>
                    </a:cubicBezTo>
                    <a:cubicBezTo>
                      <a:pt x="736003" y="171268"/>
                      <a:pt x="705523" y="170371"/>
                      <a:pt x="672353" y="161406"/>
                    </a:cubicBezTo>
                    <a:cubicBezTo>
                      <a:pt x="639184" y="152441"/>
                      <a:pt x="595256" y="132720"/>
                      <a:pt x="570155" y="123755"/>
                    </a:cubicBezTo>
                    <a:cubicBezTo>
                      <a:pt x="545054" y="114790"/>
                      <a:pt x="541468" y="103136"/>
                      <a:pt x="521746" y="107618"/>
                    </a:cubicBezTo>
                    <a:cubicBezTo>
                      <a:pt x="502024" y="112100"/>
                      <a:pt x="486783" y="140788"/>
                      <a:pt x="451821" y="150649"/>
                    </a:cubicBezTo>
                    <a:cubicBezTo>
                      <a:pt x="416859" y="160510"/>
                      <a:pt x="354106" y="160510"/>
                      <a:pt x="311972" y="166785"/>
                    </a:cubicBezTo>
                    <a:cubicBezTo>
                      <a:pt x="269838" y="173060"/>
                      <a:pt x="240255" y="190990"/>
                      <a:pt x="199017" y="188301"/>
                    </a:cubicBezTo>
                    <a:cubicBezTo>
                      <a:pt x="157779" y="185612"/>
                      <a:pt x="64546" y="150649"/>
                      <a:pt x="64546" y="150649"/>
                    </a:cubicBezTo>
                    <a:lnTo>
                      <a:pt x="64546" y="150649"/>
                    </a:lnTo>
                    <a:lnTo>
                      <a:pt x="0" y="80724"/>
                    </a:lnTo>
                    <a:close/>
                  </a:path>
                </a:pathLst>
              </a:custGeom>
              <a:solidFill>
                <a:srgbClr val="FEF1E9"/>
              </a:solidFill>
              <a:ln>
                <a:solidFill>
                  <a:srgbClr val="FEF1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Rectangle 10"/>
              <p:cNvSpPr/>
              <p:nvPr/>
            </p:nvSpPr>
            <p:spPr>
              <a:xfrm>
                <a:off x="6340337" y="3728742"/>
                <a:ext cx="2701354" cy="2288824"/>
              </a:xfrm>
              <a:custGeom>
                <a:avLst/>
                <a:gdLst>
                  <a:gd name="connsiteX0" fmla="*/ 0 w 1908139"/>
                  <a:gd name="connsiteY0" fmla="*/ 0 h 1257088"/>
                  <a:gd name="connsiteX1" fmla="*/ 1908139 w 1908139"/>
                  <a:gd name="connsiteY1" fmla="*/ 0 h 1257088"/>
                  <a:gd name="connsiteX2" fmla="*/ 1908139 w 1908139"/>
                  <a:gd name="connsiteY2" fmla="*/ 1257088 h 1257088"/>
                  <a:gd name="connsiteX3" fmla="*/ 0 w 1908139"/>
                  <a:gd name="connsiteY3" fmla="*/ 1257088 h 1257088"/>
                  <a:gd name="connsiteX4" fmla="*/ 0 w 1908139"/>
                  <a:gd name="connsiteY4" fmla="*/ 0 h 1257088"/>
                  <a:gd name="connsiteX0" fmla="*/ 98995 w 2007134"/>
                  <a:gd name="connsiteY0" fmla="*/ 0 h 1257088"/>
                  <a:gd name="connsiteX1" fmla="*/ 2007134 w 2007134"/>
                  <a:gd name="connsiteY1" fmla="*/ 0 h 1257088"/>
                  <a:gd name="connsiteX2" fmla="*/ 2007134 w 2007134"/>
                  <a:gd name="connsiteY2" fmla="*/ 1257088 h 1257088"/>
                  <a:gd name="connsiteX3" fmla="*/ 98995 w 2007134"/>
                  <a:gd name="connsiteY3" fmla="*/ 1257088 h 1257088"/>
                  <a:gd name="connsiteX4" fmla="*/ 98995 w 2007134"/>
                  <a:gd name="connsiteY4" fmla="*/ 0 h 1257088"/>
                  <a:gd name="connsiteX0" fmla="*/ 189669 w 2097808"/>
                  <a:gd name="connsiteY0" fmla="*/ 0 h 1257088"/>
                  <a:gd name="connsiteX1" fmla="*/ 2097808 w 2097808"/>
                  <a:gd name="connsiteY1" fmla="*/ 0 h 1257088"/>
                  <a:gd name="connsiteX2" fmla="*/ 2097808 w 2097808"/>
                  <a:gd name="connsiteY2" fmla="*/ 1257088 h 1257088"/>
                  <a:gd name="connsiteX3" fmla="*/ 189669 w 2097808"/>
                  <a:gd name="connsiteY3" fmla="*/ 1257088 h 1257088"/>
                  <a:gd name="connsiteX4" fmla="*/ 189669 w 2097808"/>
                  <a:gd name="connsiteY4" fmla="*/ 0 h 1257088"/>
                  <a:gd name="connsiteX0" fmla="*/ 189669 w 2202013"/>
                  <a:gd name="connsiteY0" fmla="*/ 0 h 1257088"/>
                  <a:gd name="connsiteX1" fmla="*/ 2097808 w 2202013"/>
                  <a:gd name="connsiteY1" fmla="*/ 0 h 1257088"/>
                  <a:gd name="connsiteX2" fmla="*/ 2097808 w 2202013"/>
                  <a:gd name="connsiteY2" fmla="*/ 1257088 h 1257088"/>
                  <a:gd name="connsiteX3" fmla="*/ 189669 w 2202013"/>
                  <a:gd name="connsiteY3" fmla="*/ 1257088 h 1257088"/>
                  <a:gd name="connsiteX4" fmla="*/ 189669 w 2202013"/>
                  <a:gd name="connsiteY4" fmla="*/ 0 h 1257088"/>
                  <a:gd name="connsiteX0" fmla="*/ 189669 w 2240618"/>
                  <a:gd name="connsiteY0" fmla="*/ 0 h 1257088"/>
                  <a:gd name="connsiteX1" fmla="*/ 2097808 w 2240618"/>
                  <a:gd name="connsiteY1" fmla="*/ 0 h 1257088"/>
                  <a:gd name="connsiteX2" fmla="*/ 2097808 w 2240618"/>
                  <a:gd name="connsiteY2" fmla="*/ 1257088 h 1257088"/>
                  <a:gd name="connsiteX3" fmla="*/ 189669 w 2240618"/>
                  <a:gd name="connsiteY3" fmla="*/ 1257088 h 1257088"/>
                  <a:gd name="connsiteX4" fmla="*/ 189669 w 2240618"/>
                  <a:gd name="connsiteY4" fmla="*/ 0 h 1257088"/>
                  <a:gd name="connsiteX0" fmla="*/ 284273 w 2335222"/>
                  <a:gd name="connsiteY0" fmla="*/ 0 h 1257088"/>
                  <a:gd name="connsiteX1" fmla="*/ 2192412 w 2335222"/>
                  <a:gd name="connsiteY1" fmla="*/ 0 h 1257088"/>
                  <a:gd name="connsiteX2" fmla="*/ 2192412 w 2335222"/>
                  <a:gd name="connsiteY2" fmla="*/ 1257088 h 1257088"/>
                  <a:gd name="connsiteX3" fmla="*/ 120150 w 2335222"/>
                  <a:gd name="connsiteY3" fmla="*/ 1210195 h 1257088"/>
                  <a:gd name="connsiteX4" fmla="*/ 284273 w 2335222"/>
                  <a:gd name="connsiteY4" fmla="*/ 0 h 1257088"/>
                  <a:gd name="connsiteX0" fmla="*/ 284273 w 2423690"/>
                  <a:gd name="connsiteY0" fmla="*/ 0 h 1292257"/>
                  <a:gd name="connsiteX1" fmla="*/ 2192412 w 2423690"/>
                  <a:gd name="connsiteY1" fmla="*/ 0 h 1292257"/>
                  <a:gd name="connsiteX2" fmla="*/ 2321366 w 2423690"/>
                  <a:gd name="connsiteY2" fmla="*/ 1292257 h 1292257"/>
                  <a:gd name="connsiteX3" fmla="*/ 120150 w 2423690"/>
                  <a:gd name="connsiteY3" fmla="*/ 1210195 h 1292257"/>
                  <a:gd name="connsiteX4" fmla="*/ 284273 w 2423690"/>
                  <a:gd name="connsiteY4" fmla="*/ 0 h 1292257"/>
                  <a:gd name="connsiteX0" fmla="*/ 284273 w 2416872"/>
                  <a:gd name="connsiteY0" fmla="*/ 0 h 1292257"/>
                  <a:gd name="connsiteX1" fmla="*/ 2192412 w 2416872"/>
                  <a:gd name="connsiteY1" fmla="*/ 0 h 1292257"/>
                  <a:gd name="connsiteX2" fmla="*/ 2321366 w 2416872"/>
                  <a:gd name="connsiteY2" fmla="*/ 1292257 h 1292257"/>
                  <a:gd name="connsiteX3" fmla="*/ 120150 w 2416872"/>
                  <a:gd name="connsiteY3" fmla="*/ 1210195 h 1292257"/>
                  <a:gd name="connsiteX4" fmla="*/ 284273 w 2416872"/>
                  <a:gd name="connsiteY4" fmla="*/ 0 h 1292257"/>
                  <a:gd name="connsiteX0" fmla="*/ 284273 w 2416872"/>
                  <a:gd name="connsiteY0" fmla="*/ 0 h 1292257"/>
                  <a:gd name="connsiteX1" fmla="*/ 2192412 w 2416872"/>
                  <a:gd name="connsiteY1" fmla="*/ 0 h 1292257"/>
                  <a:gd name="connsiteX2" fmla="*/ 2321366 w 2416872"/>
                  <a:gd name="connsiteY2" fmla="*/ 1292257 h 1292257"/>
                  <a:gd name="connsiteX3" fmla="*/ 120150 w 2416872"/>
                  <a:gd name="connsiteY3" fmla="*/ 1210195 h 1292257"/>
                  <a:gd name="connsiteX4" fmla="*/ 284273 w 2416872"/>
                  <a:gd name="connsiteY4" fmla="*/ 0 h 1292257"/>
                  <a:gd name="connsiteX0" fmla="*/ 284273 w 2448522"/>
                  <a:gd name="connsiteY0" fmla="*/ 0 h 1292257"/>
                  <a:gd name="connsiteX1" fmla="*/ 2192412 w 2448522"/>
                  <a:gd name="connsiteY1" fmla="*/ 0 h 1292257"/>
                  <a:gd name="connsiteX2" fmla="*/ 2321366 w 2448522"/>
                  <a:gd name="connsiteY2" fmla="*/ 1292257 h 1292257"/>
                  <a:gd name="connsiteX3" fmla="*/ 120150 w 2448522"/>
                  <a:gd name="connsiteY3" fmla="*/ 1210195 h 1292257"/>
                  <a:gd name="connsiteX4" fmla="*/ 284273 w 2448522"/>
                  <a:gd name="connsiteY4" fmla="*/ 0 h 1292257"/>
                  <a:gd name="connsiteX0" fmla="*/ 342358 w 2506607"/>
                  <a:gd name="connsiteY0" fmla="*/ 0 h 1292257"/>
                  <a:gd name="connsiteX1" fmla="*/ 2250497 w 2506607"/>
                  <a:gd name="connsiteY1" fmla="*/ 0 h 1292257"/>
                  <a:gd name="connsiteX2" fmla="*/ 2379451 w 2506607"/>
                  <a:gd name="connsiteY2" fmla="*/ 1292257 h 1292257"/>
                  <a:gd name="connsiteX3" fmla="*/ 178235 w 2506607"/>
                  <a:gd name="connsiteY3" fmla="*/ 1210195 h 1292257"/>
                  <a:gd name="connsiteX4" fmla="*/ 342358 w 2506607"/>
                  <a:gd name="connsiteY4" fmla="*/ 0 h 1292257"/>
                  <a:gd name="connsiteX0" fmla="*/ 499363 w 2663612"/>
                  <a:gd name="connsiteY0" fmla="*/ 0 h 1292257"/>
                  <a:gd name="connsiteX1" fmla="*/ 2407502 w 2663612"/>
                  <a:gd name="connsiteY1" fmla="*/ 0 h 1292257"/>
                  <a:gd name="connsiteX2" fmla="*/ 2536456 w 2663612"/>
                  <a:gd name="connsiteY2" fmla="*/ 1292257 h 1292257"/>
                  <a:gd name="connsiteX3" fmla="*/ 100778 w 2663612"/>
                  <a:gd name="connsiteY3" fmla="*/ 1227906 h 1292257"/>
                  <a:gd name="connsiteX4" fmla="*/ 499363 w 2663612"/>
                  <a:gd name="connsiteY4" fmla="*/ 0 h 1292257"/>
                  <a:gd name="connsiteX0" fmla="*/ 499363 w 2750512"/>
                  <a:gd name="connsiteY0" fmla="*/ 0 h 1292257"/>
                  <a:gd name="connsiteX1" fmla="*/ 2407502 w 2750512"/>
                  <a:gd name="connsiteY1" fmla="*/ 0 h 1292257"/>
                  <a:gd name="connsiteX2" fmla="*/ 2653687 w 2750512"/>
                  <a:gd name="connsiteY2" fmla="*/ 1292257 h 1292257"/>
                  <a:gd name="connsiteX3" fmla="*/ 100778 w 2750512"/>
                  <a:gd name="connsiteY3" fmla="*/ 1227906 h 1292257"/>
                  <a:gd name="connsiteX4" fmla="*/ 499363 w 2750512"/>
                  <a:gd name="connsiteY4" fmla="*/ 0 h 1292257"/>
                  <a:gd name="connsiteX0" fmla="*/ 499363 w 2741668"/>
                  <a:gd name="connsiteY0" fmla="*/ 0 h 1292257"/>
                  <a:gd name="connsiteX1" fmla="*/ 2360610 w 2741668"/>
                  <a:gd name="connsiteY1" fmla="*/ 8855 h 1292257"/>
                  <a:gd name="connsiteX2" fmla="*/ 2653687 w 2741668"/>
                  <a:gd name="connsiteY2" fmla="*/ 1292257 h 1292257"/>
                  <a:gd name="connsiteX3" fmla="*/ 100778 w 2741668"/>
                  <a:gd name="connsiteY3" fmla="*/ 1227906 h 1292257"/>
                  <a:gd name="connsiteX4" fmla="*/ 499363 w 2741668"/>
                  <a:gd name="connsiteY4" fmla="*/ 0 h 1292257"/>
                  <a:gd name="connsiteX0" fmla="*/ 546222 w 2729912"/>
                  <a:gd name="connsiteY0" fmla="*/ 0 h 1292257"/>
                  <a:gd name="connsiteX1" fmla="*/ 2348854 w 2729912"/>
                  <a:gd name="connsiteY1" fmla="*/ 8855 h 1292257"/>
                  <a:gd name="connsiteX2" fmla="*/ 2641931 w 2729912"/>
                  <a:gd name="connsiteY2" fmla="*/ 1292257 h 1292257"/>
                  <a:gd name="connsiteX3" fmla="*/ 89022 w 2729912"/>
                  <a:gd name="connsiteY3" fmla="*/ 1227906 h 1292257"/>
                  <a:gd name="connsiteX4" fmla="*/ 546222 w 2729912"/>
                  <a:gd name="connsiteY4" fmla="*/ 0 h 1292257"/>
                  <a:gd name="connsiteX0" fmla="*/ 615249 w 2716877"/>
                  <a:gd name="connsiteY0" fmla="*/ 0 h 1354244"/>
                  <a:gd name="connsiteX1" fmla="*/ 2335819 w 2716877"/>
                  <a:gd name="connsiteY1" fmla="*/ 70842 h 1354244"/>
                  <a:gd name="connsiteX2" fmla="*/ 2628896 w 2716877"/>
                  <a:gd name="connsiteY2" fmla="*/ 1354244 h 1354244"/>
                  <a:gd name="connsiteX3" fmla="*/ 75987 w 2716877"/>
                  <a:gd name="connsiteY3" fmla="*/ 1289893 h 1354244"/>
                  <a:gd name="connsiteX4" fmla="*/ 615249 w 2716877"/>
                  <a:gd name="connsiteY4" fmla="*/ 0 h 1354244"/>
                  <a:gd name="connsiteX0" fmla="*/ 565577 w 2725821"/>
                  <a:gd name="connsiteY0" fmla="*/ 0 h 1318823"/>
                  <a:gd name="connsiteX1" fmla="*/ 2344763 w 2725821"/>
                  <a:gd name="connsiteY1" fmla="*/ 35421 h 1318823"/>
                  <a:gd name="connsiteX2" fmla="*/ 2637840 w 2725821"/>
                  <a:gd name="connsiteY2" fmla="*/ 1318823 h 1318823"/>
                  <a:gd name="connsiteX3" fmla="*/ 84931 w 2725821"/>
                  <a:gd name="connsiteY3" fmla="*/ 1254472 h 1318823"/>
                  <a:gd name="connsiteX4" fmla="*/ 565577 w 2725821"/>
                  <a:gd name="connsiteY4" fmla="*/ 0 h 1318823"/>
                  <a:gd name="connsiteX0" fmla="*/ 550372 w 2710616"/>
                  <a:gd name="connsiteY0" fmla="*/ 0 h 1318823"/>
                  <a:gd name="connsiteX1" fmla="*/ 2329558 w 2710616"/>
                  <a:gd name="connsiteY1" fmla="*/ 35421 h 1318823"/>
                  <a:gd name="connsiteX2" fmla="*/ 2622635 w 2710616"/>
                  <a:gd name="connsiteY2" fmla="*/ 1318823 h 1318823"/>
                  <a:gd name="connsiteX3" fmla="*/ 69726 w 2710616"/>
                  <a:gd name="connsiteY3" fmla="*/ 1254472 h 1318823"/>
                  <a:gd name="connsiteX4" fmla="*/ 550372 w 2710616"/>
                  <a:gd name="connsiteY4" fmla="*/ 0 h 1318823"/>
                  <a:gd name="connsiteX0" fmla="*/ 541110 w 2701354"/>
                  <a:gd name="connsiteY0" fmla="*/ 0 h 1318823"/>
                  <a:gd name="connsiteX1" fmla="*/ 2320296 w 2701354"/>
                  <a:gd name="connsiteY1" fmla="*/ 35421 h 1318823"/>
                  <a:gd name="connsiteX2" fmla="*/ 2613373 w 2701354"/>
                  <a:gd name="connsiteY2" fmla="*/ 1318823 h 1318823"/>
                  <a:gd name="connsiteX3" fmla="*/ 60464 w 2701354"/>
                  <a:gd name="connsiteY3" fmla="*/ 1254472 h 1318823"/>
                  <a:gd name="connsiteX4" fmla="*/ 541110 w 2701354"/>
                  <a:gd name="connsiteY4" fmla="*/ 0 h 1318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01354" h="1318823">
                    <a:moveTo>
                      <a:pt x="541110" y="0"/>
                    </a:moveTo>
                    <a:cubicBezTo>
                      <a:pt x="1177156" y="0"/>
                      <a:pt x="1660804" y="88552"/>
                      <a:pt x="2320296" y="35421"/>
                    </a:cubicBezTo>
                    <a:cubicBezTo>
                      <a:pt x="2566481" y="501595"/>
                      <a:pt x="2847835" y="923240"/>
                      <a:pt x="2613373" y="1318823"/>
                    </a:cubicBezTo>
                    <a:lnTo>
                      <a:pt x="60464" y="1254472"/>
                    </a:lnTo>
                    <a:cubicBezTo>
                      <a:pt x="-162275" y="835443"/>
                      <a:pt x="283201" y="398703"/>
                      <a:pt x="541110" y="0"/>
                    </a:cubicBezTo>
                    <a:close/>
                  </a:path>
                </a:pathLst>
              </a:custGeom>
              <a:solidFill>
                <a:srgbClr val="08877E"/>
              </a:solidFill>
              <a:ln>
                <a:solidFill>
                  <a:srgbClr val="058C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6611815" y="2945688"/>
                <a:ext cx="2270545" cy="2818964"/>
              </a:xfrm>
              <a:custGeom>
                <a:avLst/>
                <a:gdLst>
                  <a:gd name="connsiteX0" fmla="*/ 877349 w 2525203"/>
                  <a:gd name="connsiteY0" fmla="*/ 708 h 2114637"/>
                  <a:gd name="connsiteX1" fmla="*/ 834318 w 2525203"/>
                  <a:gd name="connsiteY1" fmla="*/ 92148 h 2114637"/>
                  <a:gd name="connsiteX2" fmla="*/ 796666 w 2525203"/>
                  <a:gd name="connsiteY2" fmla="*/ 183588 h 2114637"/>
                  <a:gd name="connsiteX3" fmla="*/ 769772 w 2525203"/>
                  <a:gd name="connsiteY3" fmla="*/ 285785 h 2114637"/>
                  <a:gd name="connsiteX4" fmla="*/ 748257 w 2525203"/>
                  <a:gd name="connsiteY4" fmla="*/ 323437 h 2114637"/>
                  <a:gd name="connsiteX5" fmla="*/ 748257 w 2525203"/>
                  <a:gd name="connsiteY5" fmla="*/ 334195 h 2114637"/>
                  <a:gd name="connsiteX6" fmla="*/ 629923 w 2525203"/>
                  <a:gd name="connsiteY6" fmla="*/ 393362 h 2114637"/>
                  <a:gd name="connsiteX7" fmla="*/ 527725 w 2525203"/>
                  <a:gd name="connsiteY7" fmla="*/ 457908 h 2114637"/>
                  <a:gd name="connsiteX8" fmla="*/ 441664 w 2525203"/>
                  <a:gd name="connsiteY8" fmla="*/ 511696 h 2114637"/>
                  <a:gd name="connsiteX9" fmla="*/ 328709 w 2525203"/>
                  <a:gd name="connsiteY9" fmla="*/ 560105 h 2114637"/>
                  <a:gd name="connsiteX10" fmla="*/ 253405 w 2525203"/>
                  <a:gd name="connsiteY10" fmla="*/ 597757 h 2114637"/>
                  <a:gd name="connsiteX11" fmla="*/ 253405 w 2525203"/>
                  <a:gd name="connsiteY11" fmla="*/ 662303 h 2114637"/>
                  <a:gd name="connsiteX12" fmla="*/ 253405 w 2525203"/>
                  <a:gd name="connsiteY12" fmla="*/ 775258 h 2114637"/>
                  <a:gd name="connsiteX13" fmla="*/ 221132 w 2525203"/>
                  <a:gd name="connsiteY13" fmla="*/ 925865 h 2114637"/>
                  <a:gd name="connsiteX14" fmla="*/ 183480 w 2525203"/>
                  <a:gd name="connsiteY14" fmla="*/ 1087230 h 2114637"/>
                  <a:gd name="connsiteX15" fmla="*/ 140450 w 2525203"/>
                  <a:gd name="connsiteY15" fmla="*/ 1227079 h 2114637"/>
                  <a:gd name="connsiteX16" fmla="*/ 86662 w 2525203"/>
                  <a:gd name="connsiteY16" fmla="*/ 1383065 h 2114637"/>
                  <a:gd name="connsiteX17" fmla="*/ 54389 w 2525203"/>
                  <a:gd name="connsiteY17" fmla="*/ 1560566 h 2114637"/>
                  <a:gd name="connsiteX18" fmla="*/ 16737 w 2525203"/>
                  <a:gd name="connsiteY18" fmla="*/ 1802613 h 2114637"/>
                  <a:gd name="connsiteX19" fmla="*/ 16737 w 2525203"/>
                  <a:gd name="connsiteY19" fmla="*/ 1877917 h 2114637"/>
                  <a:gd name="connsiteX20" fmla="*/ 16737 w 2525203"/>
                  <a:gd name="connsiteY20" fmla="*/ 1947842 h 2114637"/>
                  <a:gd name="connsiteX21" fmla="*/ 11358 w 2525203"/>
                  <a:gd name="connsiteY21" fmla="*/ 2007009 h 2114637"/>
                  <a:gd name="connsiteX22" fmla="*/ 11358 w 2525203"/>
                  <a:gd name="connsiteY22" fmla="*/ 2055418 h 2114637"/>
                  <a:gd name="connsiteX23" fmla="*/ 161965 w 2525203"/>
                  <a:gd name="connsiteY23" fmla="*/ 2082312 h 2114637"/>
                  <a:gd name="connsiteX24" fmla="*/ 430906 w 2525203"/>
                  <a:gd name="connsiteY24" fmla="*/ 2098449 h 2114637"/>
                  <a:gd name="connsiteX25" fmla="*/ 791287 w 2525203"/>
                  <a:gd name="connsiteY25" fmla="*/ 2114585 h 2114637"/>
                  <a:gd name="connsiteX26" fmla="*/ 1221593 w 2525203"/>
                  <a:gd name="connsiteY26" fmla="*/ 2103828 h 2114637"/>
                  <a:gd name="connsiteX27" fmla="*/ 1469019 w 2525203"/>
                  <a:gd name="connsiteY27" fmla="*/ 2109206 h 2114637"/>
                  <a:gd name="connsiteX28" fmla="*/ 1700309 w 2525203"/>
                  <a:gd name="connsiteY28" fmla="*/ 2093070 h 2114637"/>
                  <a:gd name="connsiteX29" fmla="*/ 1888567 w 2525203"/>
                  <a:gd name="connsiteY29" fmla="*/ 2098449 h 2114637"/>
                  <a:gd name="connsiteX30" fmla="*/ 2222055 w 2525203"/>
                  <a:gd name="connsiteY30" fmla="*/ 2076933 h 2114637"/>
                  <a:gd name="connsiteX31" fmla="*/ 2485617 w 2525203"/>
                  <a:gd name="connsiteY31" fmla="*/ 2050039 h 2114637"/>
                  <a:gd name="connsiteX32" fmla="*/ 2523269 w 2525203"/>
                  <a:gd name="connsiteY32" fmla="*/ 2050039 h 2114637"/>
                  <a:gd name="connsiteX33" fmla="*/ 2517890 w 2525203"/>
                  <a:gd name="connsiteY33" fmla="*/ 1883296 h 2114637"/>
                  <a:gd name="connsiteX34" fmla="*/ 2501753 w 2525203"/>
                  <a:gd name="connsiteY34" fmla="*/ 1668143 h 2114637"/>
                  <a:gd name="connsiteX35" fmla="*/ 2469480 w 2525203"/>
                  <a:gd name="connsiteY35" fmla="*/ 1463748 h 2114637"/>
                  <a:gd name="connsiteX36" fmla="*/ 2437207 w 2525203"/>
                  <a:gd name="connsiteY36" fmla="*/ 1291625 h 2114637"/>
                  <a:gd name="connsiteX37" fmla="*/ 2378040 w 2525203"/>
                  <a:gd name="connsiteY37" fmla="*/ 1146397 h 2114637"/>
                  <a:gd name="connsiteX38" fmla="*/ 2335010 w 2525203"/>
                  <a:gd name="connsiteY38" fmla="*/ 1028063 h 2114637"/>
                  <a:gd name="connsiteX39" fmla="*/ 2302737 w 2525203"/>
                  <a:gd name="connsiteY39" fmla="*/ 936623 h 2114637"/>
                  <a:gd name="connsiteX40" fmla="*/ 2254327 w 2525203"/>
                  <a:gd name="connsiteY40" fmla="*/ 802152 h 2114637"/>
                  <a:gd name="connsiteX41" fmla="*/ 2248949 w 2525203"/>
                  <a:gd name="connsiteY41" fmla="*/ 721470 h 2114637"/>
                  <a:gd name="connsiteX42" fmla="*/ 2238191 w 2525203"/>
                  <a:gd name="connsiteY42" fmla="*/ 603136 h 2114637"/>
                  <a:gd name="connsiteX43" fmla="*/ 2232812 w 2525203"/>
                  <a:gd name="connsiteY43" fmla="*/ 554726 h 2114637"/>
                  <a:gd name="connsiteX44" fmla="*/ 2179024 w 2525203"/>
                  <a:gd name="connsiteY44" fmla="*/ 538590 h 2114637"/>
                  <a:gd name="connsiteX45" fmla="*/ 2130615 w 2525203"/>
                  <a:gd name="connsiteY45" fmla="*/ 511696 h 2114637"/>
                  <a:gd name="connsiteX46" fmla="*/ 2023038 w 2525203"/>
                  <a:gd name="connsiteY46" fmla="*/ 452529 h 2114637"/>
                  <a:gd name="connsiteX47" fmla="*/ 1904704 w 2525203"/>
                  <a:gd name="connsiteY47" fmla="*/ 387983 h 2114637"/>
                  <a:gd name="connsiteX48" fmla="*/ 1840158 w 2525203"/>
                  <a:gd name="connsiteY48" fmla="*/ 366468 h 2114637"/>
                  <a:gd name="connsiteX49" fmla="*/ 1775612 w 2525203"/>
                  <a:gd name="connsiteY49" fmla="*/ 328816 h 2114637"/>
                  <a:gd name="connsiteX50" fmla="*/ 1775612 w 2525203"/>
                  <a:gd name="connsiteY50" fmla="*/ 328816 h 2114637"/>
                  <a:gd name="connsiteX51" fmla="*/ 1748718 w 2525203"/>
                  <a:gd name="connsiteY51" fmla="*/ 253512 h 2114637"/>
                  <a:gd name="connsiteX52" fmla="*/ 1711066 w 2525203"/>
                  <a:gd name="connsiteY52" fmla="*/ 167451 h 2114637"/>
                  <a:gd name="connsiteX53" fmla="*/ 1694930 w 2525203"/>
                  <a:gd name="connsiteY53" fmla="*/ 124421 h 2114637"/>
                  <a:gd name="connsiteX54" fmla="*/ 1678793 w 2525203"/>
                  <a:gd name="connsiteY54" fmla="*/ 54496 h 2114637"/>
                  <a:gd name="connsiteX55" fmla="*/ 1668036 w 2525203"/>
                  <a:gd name="connsiteY55" fmla="*/ 6086 h 2114637"/>
                  <a:gd name="connsiteX56" fmla="*/ 1630384 w 2525203"/>
                  <a:gd name="connsiteY56" fmla="*/ 708 h 2114637"/>
                  <a:gd name="connsiteX57" fmla="*/ 1592732 w 2525203"/>
                  <a:gd name="connsiteY57" fmla="*/ 6086 h 2114637"/>
                  <a:gd name="connsiteX58" fmla="*/ 1581975 w 2525203"/>
                  <a:gd name="connsiteY58" fmla="*/ 6086 h 2114637"/>
                  <a:gd name="connsiteX59" fmla="*/ 1598111 w 2525203"/>
                  <a:gd name="connsiteY59" fmla="*/ 54496 h 2114637"/>
                  <a:gd name="connsiteX60" fmla="*/ 1619626 w 2525203"/>
                  <a:gd name="connsiteY60" fmla="*/ 97526 h 2114637"/>
                  <a:gd name="connsiteX61" fmla="*/ 1641142 w 2525203"/>
                  <a:gd name="connsiteY61" fmla="*/ 145936 h 2114637"/>
                  <a:gd name="connsiteX62" fmla="*/ 1657278 w 2525203"/>
                  <a:gd name="connsiteY62" fmla="*/ 199724 h 2114637"/>
                  <a:gd name="connsiteX63" fmla="*/ 1689551 w 2525203"/>
                  <a:gd name="connsiteY63" fmla="*/ 275028 h 2114637"/>
                  <a:gd name="connsiteX64" fmla="*/ 1705687 w 2525203"/>
                  <a:gd name="connsiteY64" fmla="*/ 328816 h 2114637"/>
                  <a:gd name="connsiteX65" fmla="*/ 1705687 w 2525203"/>
                  <a:gd name="connsiteY65" fmla="*/ 344952 h 2114637"/>
                  <a:gd name="connsiteX66" fmla="*/ 1705687 w 2525203"/>
                  <a:gd name="connsiteY66" fmla="*/ 355710 h 2114637"/>
                  <a:gd name="connsiteX67" fmla="*/ 1625005 w 2525203"/>
                  <a:gd name="connsiteY67" fmla="*/ 377225 h 2114637"/>
                  <a:gd name="connsiteX68" fmla="*/ 1533565 w 2525203"/>
                  <a:gd name="connsiteY68" fmla="*/ 393362 h 2114637"/>
                  <a:gd name="connsiteX69" fmla="*/ 1452883 w 2525203"/>
                  <a:gd name="connsiteY69" fmla="*/ 398741 h 2114637"/>
                  <a:gd name="connsiteX70" fmla="*/ 1350685 w 2525203"/>
                  <a:gd name="connsiteY70" fmla="*/ 409498 h 2114637"/>
                  <a:gd name="connsiteX71" fmla="*/ 1237730 w 2525203"/>
                  <a:gd name="connsiteY71" fmla="*/ 414877 h 2114637"/>
                  <a:gd name="connsiteX72" fmla="*/ 1135532 w 2525203"/>
                  <a:gd name="connsiteY72" fmla="*/ 404119 h 2114637"/>
                  <a:gd name="connsiteX73" fmla="*/ 1060229 w 2525203"/>
                  <a:gd name="connsiteY73" fmla="*/ 398741 h 2114637"/>
                  <a:gd name="connsiteX74" fmla="*/ 952652 w 2525203"/>
                  <a:gd name="connsiteY74" fmla="*/ 377225 h 2114637"/>
                  <a:gd name="connsiteX75" fmla="*/ 893485 w 2525203"/>
                  <a:gd name="connsiteY75" fmla="*/ 371846 h 2114637"/>
                  <a:gd name="connsiteX76" fmla="*/ 850455 w 2525203"/>
                  <a:gd name="connsiteY76" fmla="*/ 361089 h 2114637"/>
                  <a:gd name="connsiteX77" fmla="*/ 812803 w 2525203"/>
                  <a:gd name="connsiteY77" fmla="*/ 344952 h 2114637"/>
                  <a:gd name="connsiteX78" fmla="*/ 861212 w 2525203"/>
                  <a:gd name="connsiteY78" fmla="*/ 248133 h 2114637"/>
                  <a:gd name="connsiteX79" fmla="*/ 882727 w 2525203"/>
                  <a:gd name="connsiteY79" fmla="*/ 172830 h 2114637"/>
                  <a:gd name="connsiteX80" fmla="*/ 898864 w 2525203"/>
                  <a:gd name="connsiteY80" fmla="*/ 113663 h 2114637"/>
                  <a:gd name="connsiteX81" fmla="*/ 877349 w 2525203"/>
                  <a:gd name="connsiteY81" fmla="*/ 708 h 211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2525203" h="2114637">
                    <a:moveTo>
                      <a:pt x="877349" y="708"/>
                    </a:moveTo>
                    <a:cubicBezTo>
                      <a:pt x="866591" y="-2878"/>
                      <a:pt x="847765" y="61668"/>
                      <a:pt x="834318" y="92148"/>
                    </a:cubicBezTo>
                    <a:cubicBezTo>
                      <a:pt x="820871" y="122628"/>
                      <a:pt x="807424" y="151315"/>
                      <a:pt x="796666" y="183588"/>
                    </a:cubicBezTo>
                    <a:cubicBezTo>
                      <a:pt x="785908" y="215861"/>
                      <a:pt x="777840" y="262477"/>
                      <a:pt x="769772" y="285785"/>
                    </a:cubicBezTo>
                    <a:cubicBezTo>
                      <a:pt x="761704" y="309093"/>
                      <a:pt x="748257" y="323437"/>
                      <a:pt x="748257" y="323437"/>
                    </a:cubicBezTo>
                    <a:cubicBezTo>
                      <a:pt x="744671" y="331505"/>
                      <a:pt x="767979" y="322541"/>
                      <a:pt x="748257" y="334195"/>
                    </a:cubicBezTo>
                    <a:cubicBezTo>
                      <a:pt x="728535" y="345849"/>
                      <a:pt x="666678" y="372743"/>
                      <a:pt x="629923" y="393362"/>
                    </a:cubicBezTo>
                    <a:cubicBezTo>
                      <a:pt x="593168" y="413981"/>
                      <a:pt x="527725" y="457908"/>
                      <a:pt x="527725" y="457908"/>
                    </a:cubicBezTo>
                    <a:cubicBezTo>
                      <a:pt x="496348" y="477630"/>
                      <a:pt x="474833" y="494663"/>
                      <a:pt x="441664" y="511696"/>
                    </a:cubicBezTo>
                    <a:cubicBezTo>
                      <a:pt x="408495" y="528729"/>
                      <a:pt x="360085" y="545762"/>
                      <a:pt x="328709" y="560105"/>
                    </a:cubicBezTo>
                    <a:cubicBezTo>
                      <a:pt x="297333" y="574448"/>
                      <a:pt x="265956" y="580724"/>
                      <a:pt x="253405" y="597757"/>
                    </a:cubicBezTo>
                    <a:cubicBezTo>
                      <a:pt x="240854" y="614790"/>
                      <a:pt x="253405" y="662303"/>
                      <a:pt x="253405" y="662303"/>
                    </a:cubicBezTo>
                    <a:cubicBezTo>
                      <a:pt x="253405" y="691886"/>
                      <a:pt x="258784" y="731331"/>
                      <a:pt x="253405" y="775258"/>
                    </a:cubicBezTo>
                    <a:cubicBezTo>
                      <a:pt x="248026" y="819185"/>
                      <a:pt x="232786" y="873870"/>
                      <a:pt x="221132" y="925865"/>
                    </a:cubicBezTo>
                    <a:cubicBezTo>
                      <a:pt x="209478" y="977860"/>
                      <a:pt x="196927" y="1037028"/>
                      <a:pt x="183480" y="1087230"/>
                    </a:cubicBezTo>
                    <a:cubicBezTo>
                      <a:pt x="170033" y="1137432"/>
                      <a:pt x="156586" y="1177773"/>
                      <a:pt x="140450" y="1227079"/>
                    </a:cubicBezTo>
                    <a:cubicBezTo>
                      <a:pt x="124314" y="1276385"/>
                      <a:pt x="101006" y="1327484"/>
                      <a:pt x="86662" y="1383065"/>
                    </a:cubicBezTo>
                    <a:cubicBezTo>
                      <a:pt x="72318" y="1438646"/>
                      <a:pt x="66043" y="1490641"/>
                      <a:pt x="54389" y="1560566"/>
                    </a:cubicBezTo>
                    <a:cubicBezTo>
                      <a:pt x="42735" y="1630491"/>
                      <a:pt x="23012" y="1749721"/>
                      <a:pt x="16737" y="1802613"/>
                    </a:cubicBezTo>
                    <a:cubicBezTo>
                      <a:pt x="10462" y="1855505"/>
                      <a:pt x="16737" y="1877917"/>
                      <a:pt x="16737" y="1877917"/>
                    </a:cubicBezTo>
                    <a:cubicBezTo>
                      <a:pt x="16737" y="1902122"/>
                      <a:pt x="17633" y="1926327"/>
                      <a:pt x="16737" y="1947842"/>
                    </a:cubicBezTo>
                    <a:cubicBezTo>
                      <a:pt x="15840" y="1969357"/>
                      <a:pt x="12255" y="1989080"/>
                      <a:pt x="11358" y="2007009"/>
                    </a:cubicBezTo>
                    <a:cubicBezTo>
                      <a:pt x="10461" y="2024938"/>
                      <a:pt x="-13743" y="2042868"/>
                      <a:pt x="11358" y="2055418"/>
                    </a:cubicBezTo>
                    <a:cubicBezTo>
                      <a:pt x="36459" y="2067968"/>
                      <a:pt x="92040" y="2075140"/>
                      <a:pt x="161965" y="2082312"/>
                    </a:cubicBezTo>
                    <a:cubicBezTo>
                      <a:pt x="231890" y="2089484"/>
                      <a:pt x="430906" y="2098449"/>
                      <a:pt x="430906" y="2098449"/>
                    </a:cubicBezTo>
                    <a:cubicBezTo>
                      <a:pt x="535793" y="2103828"/>
                      <a:pt x="659506" y="2113689"/>
                      <a:pt x="791287" y="2114585"/>
                    </a:cubicBezTo>
                    <a:cubicBezTo>
                      <a:pt x="923068" y="2115481"/>
                      <a:pt x="1108638" y="2104724"/>
                      <a:pt x="1221593" y="2103828"/>
                    </a:cubicBezTo>
                    <a:cubicBezTo>
                      <a:pt x="1334548" y="2102932"/>
                      <a:pt x="1389233" y="2110999"/>
                      <a:pt x="1469019" y="2109206"/>
                    </a:cubicBezTo>
                    <a:cubicBezTo>
                      <a:pt x="1548805" y="2107413"/>
                      <a:pt x="1630384" y="2094863"/>
                      <a:pt x="1700309" y="2093070"/>
                    </a:cubicBezTo>
                    <a:cubicBezTo>
                      <a:pt x="1770234" y="2091277"/>
                      <a:pt x="1801609" y="2101138"/>
                      <a:pt x="1888567" y="2098449"/>
                    </a:cubicBezTo>
                    <a:cubicBezTo>
                      <a:pt x="1975525" y="2095760"/>
                      <a:pt x="2122547" y="2085001"/>
                      <a:pt x="2222055" y="2076933"/>
                    </a:cubicBezTo>
                    <a:cubicBezTo>
                      <a:pt x="2321563" y="2068865"/>
                      <a:pt x="2435415" y="2054521"/>
                      <a:pt x="2485617" y="2050039"/>
                    </a:cubicBezTo>
                    <a:cubicBezTo>
                      <a:pt x="2535819" y="2045557"/>
                      <a:pt x="2517890" y="2077830"/>
                      <a:pt x="2523269" y="2050039"/>
                    </a:cubicBezTo>
                    <a:cubicBezTo>
                      <a:pt x="2528648" y="2022249"/>
                      <a:pt x="2521476" y="1946945"/>
                      <a:pt x="2517890" y="1883296"/>
                    </a:cubicBezTo>
                    <a:cubicBezTo>
                      <a:pt x="2514304" y="1819647"/>
                      <a:pt x="2509821" y="1738067"/>
                      <a:pt x="2501753" y="1668143"/>
                    </a:cubicBezTo>
                    <a:cubicBezTo>
                      <a:pt x="2493685" y="1598219"/>
                      <a:pt x="2480238" y="1526501"/>
                      <a:pt x="2469480" y="1463748"/>
                    </a:cubicBezTo>
                    <a:cubicBezTo>
                      <a:pt x="2458722" y="1400995"/>
                      <a:pt x="2452447" y="1344517"/>
                      <a:pt x="2437207" y="1291625"/>
                    </a:cubicBezTo>
                    <a:cubicBezTo>
                      <a:pt x="2421967" y="1238733"/>
                      <a:pt x="2395073" y="1190324"/>
                      <a:pt x="2378040" y="1146397"/>
                    </a:cubicBezTo>
                    <a:cubicBezTo>
                      <a:pt x="2361007" y="1102470"/>
                      <a:pt x="2347561" y="1063025"/>
                      <a:pt x="2335010" y="1028063"/>
                    </a:cubicBezTo>
                    <a:cubicBezTo>
                      <a:pt x="2322460" y="993101"/>
                      <a:pt x="2316184" y="974275"/>
                      <a:pt x="2302737" y="936623"/>
                    </a:cubicBezTo>
                    <a:cubicBezTo>
                      <a:pt x="2289290" y="898971"/>
                      <a:pt x="2263292" y="838011"/>
                      <a:pt x="2254327" y="802152"/>
                    </a:cubicBezTo>
                    <a:cubicBezTo>
                      <a:pt x="2245362" y="766293"/>
                      <a:pt x="2251638" y="754639"/>
                      <a:pt x="2248949" y="721470"/>
                    </a:cubicBezTo>
                    <a:cubicBezTo>
                      <a:pt x="2246260" y="688301"/>
                      <a:pt x="2240880" y="630927"/>
                      <a:pt x="2238191" y="603136"/>
                    </a:cubicBezTo>
                    <a:cubicBezTo>
                      <a:pt x="2235502" y="575345"/>
                      <a:pt x="2242673" y="565484"/>
                      <a:pt x="2232812" y="554726"/>
                    </a:cubicBezTo>
                    <a:cubicBezTo>
                      <a:pt x="2222951" y="543968"/>
                      <a:pt x="2196057" y="545762"/>
                      <a:pt x="2179024" y="538590"/>
                    </a:cubicBezTo>
                    <a:cubicBezTo>
                      <a:pt x="2161991" y="531418"/>
                      <a:pt x="2130615" y="511696"/>
                      <a:pt x="2130615" y="511696"/>
                    </a:cubicBezTo>
                    <a:lnTo>
                      <a:pt x="2023038" y="452529"/>
                    </a:lnTo>
                    <a:cubicBezTo>
                      <a:pt x="1985386" y="431910"/>
                      <a:pt x="1935184" y="402327"/>
                      <a:pt x="1904704" y="387983"/>
                    </a:cubicBezTo>
                    <a:cubicBezTo>
                      <a:pt x="1874224" y="373640"/>
                      <a:pt x="1861673" y="376329"/>
                      <a:pt x="1840158" y="366468"/>
                    </a:cubicBezTo>
                    <a:cubicBezTo>
                      <a:pt x="1818643" y="356607"/>
                      <a:pt x="1775612" y="328816"/>
                      <a:pt x="1775612" y="328816"/>
                    </a:cubicBezTo>
                    <a:lnTo>
                      <a:pt x="1775612" y="328816"/>
                    </a:lnTo>
                    <a:cubicBezTo>
                      <a:pt x="1771130" y="316265"/>
                      <a:pt x="1759476" y="280406"/>
                      <a:pt x="1748718" y="253512"/>
                    </a:cubicBezTo>
                    <a:cubicBezTo>
                      <a:pt x="1737960" y="226618"/>
                      <a:pt x="1720031" y="188966"/>
                      <a:pt x="1711066" y="167451"/>
                    </a:cubicBezTo>
                    <a:cubicBezTo>
                      <a:pt x="1702101" y="145936"/>
                      <a:pt x="1700309" y="143247"/>
                      <a:pt x="1694930" y="124421"/>
                    </a:cubicBezTo>
                    <a:cubicBezTo>
                      <a:pt x="1689551" y="105595"/>
                      <a:pt x="1683275" y="74218"/>
                      <a:pt x="1678793" y="54496"/>
                    </a:cubicBezTo>
                    <a:cubicBezTo>
                      <a:pt x="1674311" y="34774"/>
                      <a:pt x="1676104" y="15051"/>
                      <a:pt x="1668036" y="6086"/>
                    </a:cubicBezTo>
                    <a:cubicBezTo>
                      <a:pt x="1659968" y="-2879"/>
                      <a:pt x="1642935" y="708"/>
                      <a:pt x="1630384" y="708"/>
                    </a:cubicBezTo>
                    <a:cubicBezTo>
                      <a:pt x="1617833" y="708"/>
                      <a:pt x="1592732" y="6086"/>
                      <a:pt x="1592732" y="6086"/>
                    </a:cubicBezTo>
                    <a:cubicBezTo>
                      <a:pt x="1584664" y="6982"/>
                      <a:pt x="1581079" y="-1982"/>
                      <a:pt x="1581975" y="6086"/>
                    </a:cubicBezTo>
                    <a:cubicBezTo>
                      <a:pt x="1582871" y="14154"/>
                      <a:pt x="1591836" y="39256"/>
                      <a:pt x="1598111" y="54496"/>
                    </a:cubicBezTo>
                    <a:cubicBezTo>
                      <a:pt x="1604386" y="69736"/>
                      <a:pt x="1612454" y="82286"/>
                      <a:pt x="1619626" y="97526"/>
                    </a:cubicBezTo>
                    <a:cubicBezTo>
                      <a:pt x="1626798" y="112766"/>
                      <a:pt x="1634867" y="128903"/>
                      <a:pt x="1641142" y="145936"/>
                    </a:cubicBezTo>
                    <a:cubicBezTo>
                      <a:pt x="1647417" y="162969"/>
                      <a:pt x="1649210" y="178209"/>
                      <a:pt x="1657278" y="199724"/>
                    </a:cubicBezTo>
                    <a:cubicBezTo>
                      <a:pt x="1665346" y="221239"/>
                      <a:pt x="1681483" y="253513"/>
                      <a:pt x="1689551" y="275028"/>
                    </a:cubicBezTo>
                    <a:cubicBezTo>
                      <a:pt x="1697619" y="296543"/>
                      <a:pt x="1705687" y="328816"/>
                      <a:pt x="1705687" y="328816"/>
                    </a:cubicBezTo>
                    <a:cubicBezTo>
                      <a:pt x="1708376" y="340470"/>
                      <a:pt x="1705687" y="344952"/>
                      <a:pt x="1705687" y="344952"/>
                    </a:cubicBezTo>
                    <a:cubicBezTo>
                      <a:pt x="1705687" y="349434"/>
                      <a:pt x="1719134" y="350331"/>
                      <a:pt x="1705687" y="355710"/>
                    </a:cubicBezTo>
                    <a:cubicBezTo>
                      <a:pt x="1692240" y="361089"/>
                      <a:pt x="1653692" y="370950"/>
                      <a:pt x="1625005" y="377225"/>
                    </a:cubicBezTo>
                    <a:cubicBezTo>
                      <a:pt x="1596318" y="383500"/>
                      <a:pt x="1562252" y="389776"/>
                      <a:pt x="1533565" y="393362"/>
                    </a:cubicBezTo>
                    <a:cubicBezTo>
                      <a:pt x="1504878" y="396948"/>
                      <a:pt x="1483363" y="396052"/>
                      <a:pt x="1452883" y="398741"/>
                    </a:cubicBezTo>
                    <a:cubicBezTo>
                      <a:pt x="1422403" y="401430"/>
                      <a:pt x="1386544" y="406809"/>
                      <a:pt x="1350685" y="409498"/>
                    </a:cubicBezTo>
                    <a:cubicBezTo>
                      <a:pt x="1314826" y="412187"/>
                      <a:pt x="1273589" y="415773"/>
                      <a:pt x="1237730" y="414877"/>
                    </a:cubicBezTo>
                    <a:cubicBezTo>
                      <a:pt x="1201871" y="413981"/>
                      <a:pt x="1165115" y="406808"/>
                      <a:pt x="1135532" y="404119"/>
                    </a:cubicBezTo>
                    <a:cubicBezTo>
                      <a:pt x="1105949" y="401430"/>
                      <a:pt x="1090709" y="403223"/>
                      <a:pt x="1060229" y="398741"/>
                    </a:cubicBezTo>
                    <a:cubicBezTo>
                      <a:pt x="1029749" y="394259"/>
                      <a:pt x="980443" y="381707"/>
                      <a:pt x="952652" y="377225"/>
                    </a:cubicBezTo>
                    <a:cubicBezTo>
                      <a:pt x="924861" y="372743"/>
                      <a:pt x="910518" y="374535"/>
                      <a:pt x="893485" y="371846"/>
                    </a:cubicBezTo>
                    <a:cubicBezTo>
                      <a:pt x="876452" y="369157"/>
                      <a:pt x="863902" y="365571"/>
                      <a:pt x="850455" y="361089"/>
                    </a:cubicBezTo>
                    <a:cubicBezTo>
                      <a:pt x="837008" y="356607"/>
                      <a:pt x="811010" y="363778"/>
                      <a:pt x="812803" y="344952"/>
                    </a:cubicBezTo>
                    <a:cubicBezTo>
                      <a:pt x="814596" y="326126"/>
                      <a:pt x="849558" y="276820"/>
                      <a:pt x="861212" y="248133"/>
                    </a:cubicBezTo>
                    <a:cubicBezTo>
                      <a:pt x="872866" y="219446"/>
                      <a:pt x="876452" y="195242"/>
                      <a:pt x="882727" y="172830"/>
                    </a:cubicBezTo>
                    <a:cubicBezTo>
                      <a:pt x="889002" y="150418"/>
                      <a:pt x="893485" y="136971"/>
                      <a:pt x="898864" y="113663"/>
                    </a:cubicBezTo>
                    <a:cubicBezTo>
                      <a:pt x="904243" y="90355"/>
                      <a:pt x="888107" y="4294"/>
                      <a:pt x="877349" y="708"/>
                    </a:cubicBezTo>
                    <a:close/>
                  </a:path>
                </a:pathLst>
              </a:custGeom>
              <a:solidFill>
                <a:srgbClr val="FEF1E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 rot="21351935">
                <a:off x="8742110" y="3277107"/>
                <a:ext cx="1457661" cy="1147575"/>
              </a:xfrm>
              <a:custGeom>
                <a:avLst/>
                <a:gdLst>
                  <a:gd name="connsiteX0" fmla="*/ 3631 w 2083756"/>
                  <a:gd name="connsiteY0" fmla="*/ 246383 h 1004864"/>
                  <a:gd name="connsiteX1" fmla="*/ 191200 w 2083756"/>
                  <a:gd name="connsiteY1" fmla="*/ 398783 h 1004864"/>
                  <a:gd name="connsiteX2" fmla="*/ 331877 w 2083756"/>
                  <a:gd name="connsiteY2" fmla="*/ 504291 h 1004864"/>
                  <a:gd name="connsiteX3" fmla="*/ 496000 w 2083756"/>
                  <a:gd name="connsiteY3" fmla="*/ 598076 h 1004864"/>
                  <a:gd name="connsiteX4" fmla="*/ 636677 w 2083756"/>
                  <a:gd name="connsiteY4" fmla="*/ 668414 h 1004864"/>
                  <a:gd name="connsiteX5" fmla="*/ 824246 w 2083756"/>
                  <a:gd name="connsiteY5" fmla="*/ 715306 h 1004864"/>
                  <a:gd name="connsiteX6" fmla="*/ 1000092 w 2083756"/>
                  <a:gd name="connsiteY6" fmla="*/ 738753 h 1004864"/>
                  <a:gd name="connsiteX7" fmla="*/ 1281446 w 2083756"/>
                  <a:gd name="connsiteY7" fmla="*/ 773922 h 1004864"/>
                  <a:gd name="connsiteX8" fmla="*/ 1539354 w 2083756"/>
                  <a:gd name="connsiteY8" fmla="*/ 820814 h 1004864"/>
                  <a:gd name="connsiteX9" fmla="*/ 1668308 w 2083756"/>
                  <a:gd name="connsiteY9" fmla="*/ 891153 h 1004864"/>
                  <a:gd name="connsiteX10" fmla="*/ 1808985 w 2083756"/>
                  <a:gd name="connsiteY10" fmla="*/ 949768 h 1004864"/>
                  <a:gd name="connsiteX11" fmla="*/ 1926216 w 2083756"/>
                  <a:gd name="connsiteY11" fmla="*/ 996660 h 1004864"/>
                  <a:gd name="connsiteX12" fmla="*/ 2043446 w 2083756"/>
                  <a:gd name="connsiteY12" fmla="*/ 996660 h 1004864"/>
                  <a:gd name="connsiteX13" fmla="*/ 2078616 w 2083756"/>
                  <a:gd name="connsiteY13" fmla="*/ 914599 h 1004864"/>
                  <a:gd name="connsiteX14" fmla="*/ 2066892 w 2083756"/>
                  <a:gd name="connsiteY14" fmla="*/ 773922 h 1004864"/>
                  <a:gd name="connsiteX15" fmla="*/ 1926216 w 2083756"/>
                  <a:gd name="connsiteY15" fmla="*/ 738753 h 1004864"/>
                  <a:gd name="connsiteX16" fmla="*/ 1820708 w 2083756"/>
                  <a:gd name="connsiteY16" fmla="*/ 738753 h 1004864"/>
                  <a:gd name="connsiteX17" fmla="*/ 1879323 w 2083756"/>
                  <a:gd name="connsiteY17" fmla="*/ 703583 h 1004864"/>
                  <a:gd name="connsiteX18" fmla="*/ 1973108 w 2083756"/>
                  <a:gd name="connsiteY18" fmla="*/ 691860 h 1004864"/>
                  <a:gd name="connsiteX19" fmla="*/ 2031723 w 2083756"/>
                  <a:gd name="connsiteY19" fmla="*/ 680137 h 1004864"/>
                  <a:gd name="connsiteX20" fmla="*/ 2066892 w 2083756"/>
                  <a:gd name="connsiteY20" fmla="*/ 680137 h 1004864"/>
                  <a:gd name="connsiteX21" fmla="*/ 2078616 w 2083756"/>
                  <a:gd name="connsiteY21" fmla="*/ 633245 h 1004864"/>
                  <a:gd name="connsiteX22" fmla="*/ 2055169 w 2083756"/>
                  <a:gd name="connsiteY22" fmla="*/ 609799 h 1004864"/>
                  <a:gd name="connsiteX23" fmla="*/ 2031723 w 2083756"/>
                  <a:gd name="connsiteY23" fmla="*/ 609799 h 1004864"/>
                  <a:gd name="connsiteX24" fmla="*/ 2031723 w 2083756"/>
                  <a:gd name="connsiteY24" fmla="*/ 609799 h 1004864"/>
                  <a:gd name="connsiteX25" fmla="*/ 1949662 w 2083756"/>
                  <a:gd name="connsiteY25" fmla="*/ 621522 h 1004864"/>
                  <a:gd name="connsiteX26" fmla="*/ 1855877 w 2083756"/>
                  <a:gd name="connsiteY26" fmla="*/ 621522 h 1004864"/>
                  <a:gd name="connsiteX27" fmla="*/ 1750369 w 2083756"/>
                  <a:gd name="connsiteY27" fmla="*/ 621522 h 1004864"/>
                  <a:gd name="connsiteX28" fmla="*/ 1691754 w 2083756"/>
                  <a:gd name="connsiteY28" fmla="*/ 621522 h 1004864"/>
                  <a:gd name="connsiteX29" fmla="*/ 1609692 w 2083756"/>
                  <a:gd name="connsiteY29" fmla="*/ 621522 h 1004864"/>
                  <a:gd name="connsiteX30" fmla="*/ 1492462 w 2083756"/>
                  <a:gd name="connsiteY30" fmla="*/ 621522 h 1004864"/>
                  <a:gd name="connsiteX31" fmla="*/ 1445569 w 2083756"/>
                  <a:gd name="connsiteY31" fmla="*/ 609799 h 1004864"/>
                  <a:gd name="connsiteX32" fmla="*/ 1351785 w 2083756"/>
                  <a:gd name="connsiteY32" fmla="*/ 586353 h 1004864"/>
                  <a:gd name="connsiteX33" fmla="*/ 1164216 w 2083756"/>
                  <a:gd name="connsiteY33" fmla="*/ 527737 h 1004864"/>
                  <a:gd name="connsiteX34" fmla="*/ 1046985 w 2083756"/>
                  <a:gd name="connsiteY34" fmla="*/ 504291 h 1004864"/>
                  <a:gd name="connsiteX35" fmla="*/ 871139 w 2083756"/>
                  <a:gd name="connsiteY35" fmla="*/ 480845 h 1004864"/>
                  <a:gd name="connsiteX36" fmla="*/ 730462 w 2083756"/>
                  <a:gd name="connsiteY36" fmla="*/ 422229 h 1004864"/>
                  <a:gd name="connsiteX37" fmla="*/ 648400 w 2083756"/>
                  <a:gd name="connsiteY37" fmla="*/ 351891 h 1004864"/>
                  <a:gd name="connsiteX38" fmla="*/ 554616 w 2083756"/>
                  <a:gd name="connsiteY38" fmla="*/ 281553 h 1004864"/>
                  <a:gd name="connsiteX39" fmla="*/ 507723 w 2083756"/>
                  <a:gd name="connsiteY39" fmla="*/ 246383 h 1004864"/>
                  <a:gd name="connsiteX40" fmla="*/ 460831 w 2083756"/>
                  <a:gd name="connsiteY40" fmla="*/ 176045 h 1004864"/>
                  <a:gd name="connsiteX41" fmla="*/ 460831 w 2083756"/>
                  <a:gd name="connsiteY41" fmla="*/ 176045 h 1004864"/>
                  <a:gd name="connsiteX42" fmla="*/ 367046 w 2083756"/>
                  <a:gd name="connsiteY42" fmla="*/ 117429 h 1004864"/>
                  <a:gd name="connsiteX43" fmla="*/ 308431 w 2083756"/>
                  <a:gd name="connsiteY43" fmla="*/ 70537 h 1004864"/>
                  <a:gd name="connsiteX44" fmla="*/ 249816 w 2083756"/>
                  <a:gd name="connsiteY44" fmla="*/ 199 h 1004864"/>
                  <a:gd name="connsiteX45" fmla="*/ 167754 w 2083756"/>
                  <a:gd name="connsiteY45" fmla="*/ 93983 h 1004864"/>
                  <a:gd name="connsiteX46" fmla="*/ 73969 w 2083756"/>
                  <a:gd name="connsiteY46" fmla="*/ 140876 h 1004864"/>
                  <a:gd name="connsiteX47" fmla="*/ 3631 w 2083756"/>
                  <a:gd name="connsiteY47" fmla="*/ 246383 h 1004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083756" h="1004864">
                    <a:moveTo>
                      <a:pt x="3631" y="246383"/>
                    </a:moveTo>
                    <a:cubicBezTo>
                      <a:pt x="23169" y="289367"/>
                      <a:pt x="136492" y="355798"/>
                      <a:pt x="191200" y="398783"/>
                    </a:cubicBezTo>
                    <a:cubicBezTo>
                      <a:pt x="245908" y="441768"/>
                      <a:pt x="281077" y="471076"/>
                      <a:pt x="331877" y="504291"/>
                    </a:cubicBezTo>
                    <a:cubicBezTo>
                      <a:pt x="382677" y="537506"/>
                      <a:pt x="445200" y="570722"/>
                      <a:pt x="496000" y="598076"/>
                    </a:cubicBezTo>
                    <a:cubicBezTo>
                      <a:pt x="546800" y="625430"/>
                      <a:pt x="581969" y="648876"/>
                      <a:pt x="636677" y="668414"/>
                    </a:cubicBezTo>
                    <a:cubicBezTo>
                      <a:pt x="691385" y="687952"/>
                      <a:pt x="763677" y="703583"/>
                      <a:pt x="824246" y="715306"/>
                    </a:cubicBezTo>
                    <a:cubicBezTo>
                      <a:pt x="884815" y="727029"/>
                      <a:pt x="1000092" y="738753"/>
                      <a:pt x="1000092" y="738753"/>
                    </a:cubicBezTo>
                    <a:cubicBezTo>
                      <a:pt x="1076292" y="748522"/>
                      <a:pt x="1191569" y="760245"/>
                      <a:pt x="1281446" y="773922"/>
                    </a:cubicBezTo>
                    <a:cubicBezTo>
                      <a:pt x="1371323" y="787599"/>
                      <a:pt x="1474877" y="801276"/>
                      <a:pt x="1539354" y="820814"/>
                    </a:cubicBezTo>
                    <a:cubicBezTo>
                      <a:pt x="1603831" y="840353"/>
                      <a:pt x="1623370" y="869661"/>
                      <a:pt x="1668308" y="891153"/>
                    </a:cubicBezTo>
                    <a:cubicBezTo>
                      <a:pt x="1713247" y="912645"/>
                      <a:pt x="1808985" y="949768"/>
                      <a:pt x="1808985" y="949768"/>
                    </a:cubicBezTo>
                    <a:cubicBezTo>
                      <a:pt x="1851969" y="967352"/>
                      <a:pt x="1887139" y="988845"/>
                      <a:pt x="1926216" y="996660"/>
                    </a:cubicBezTo>
                    <a:cubicBezTo>
                      <a:pt x="1965293" y="1004475"/>
                      <a:pt x="2018046" y="1010337"/>
                      <a:pt x="2043446" y="996660"/>
                    </a:cubicBezTo>
                    <a:cubicBezTo>
                      <a:pt x="2068846" y="982983"/>
                      <a:pt x="2074708" y="951722"/>
                      <a:pt x="2078616" y="914599"/>
                    </a:cubicBezTo>
                    <a:cubicBezTo>
                      <a:pt x="2082524" y="877476"/>
                      <a:pt x="2092292" y="803230"/>
                      <a:pt x="2066892" y="773922"/>
                    </a:cubicBezTo>
                    <a:cubicBezTo>
                      <a:pt x="2041492" y="744614"/>
                      <a:pt x="1967247" y="744614"/>
                      <a:pt x="1926216" y="738753"/>
                    </a:cubicBezTo>
                    <a:cubicBezTo>
                      <a:pt x="1885185" y="732892"/>
                      <a:pt x="1828524" y="744615"/>
                      <a:pt x="1820708" y="738753"/>
                    </a:cubicBezTo>
                    <a:cubicBezTo>
                      <a:pt x="1812892" y="732891"/>
                      <a:pt x="1853923" y="711399"/>
                      <a:pt x="1879323" y="703583"/>
                    </a:cubicBezTo>
                    <a:cubicBezTo>
                      <a:pt x="1904723" y="695767"/>
                      <a:pt x="1947708" y="695768"/>
                      <a:pt x="1973108" y="691860"/>
                    </a:cubicBezTo>
                    <a:cubicBezTo>
                      <a:pt x="1998508" y="687952"/>
                      <a:pt x="2031723" y="680137"/>
                      <a:pt x="2031723" y="680137"/>
                    </a:cubicBezTo>
                    <a:cubicBezTo>
                      <a:pt x="2047354" y="678183"/>
                      <a:pt x="2066892" y="680137"/>
                      <a:pt x="2066892" y="680137"/>
                    </a:cubicBezTo>
                    <a:cubicBezTo>
                      <a:pt x="2074707" y="672322"/>
                      <a:pt x="2078616" y="633245"/>
                      <a:pt x="2078616" y="633245"/>
                    </a:cubicBezTo>
                    <a:cubicBezTo>
                      <a:pt x="2076662" y="621522"/>
                      <a:pt x="2055169" y="609799"/>
                      <a:pt x="2055169" y="609799"/>
                    </a:cubicBezTo>
                    <a:cubicBezTo>
                      <a:pt x="2047354" y="605891"/>
                      <a:pt x="2031723" y="609799"/>
                      <a:pt x="2031723" y="609799"/>
                    </a:cubicBezTo>
                    <a:lnTo>
                      <a:pt x="2031723" y="609799"/>
                    </a:lnTo>
                    <a:cubicBezTo>
                      <a:pt x="2018046" y="611753"/>
                      <a:pt x="1978970" y="619568"/>
                      <a:pt x="1949662" y="621522"/>
                    </a:cubicBezTo>
                    <a:cubicBezTo>
                      <a:pt x="1920354" y="623476"/>
                      <a:pt x="1855877" y="621522"/>
                      <a:pt x="1855877" y="621522"/>
                    </a:cubicBezTo>
                    <a:lnTo>
                      <a:pt x="1750369" y="621522"/>
                    </a:lnTo>
                    <a:lnTo>
                      <a:pt x="1691754" y="621522"/>
                    </a:lnTo>
                    <a:lnTo>
                      <a:pt x="1609692" y="621522"/>
                    </a:lnTo>
                    <a:lnTo>
                      <a:pt x="1492462" y="621522"/>
                    </a:lnTo>
                    <a:cubicBezTo>
                      <a:pt x="1465108" y="619568"/>
                      <a:pt x="1445569" y="609799"/>
                      <a:pt x="1445569" y="609799"/>
                    </a:cubicBezTo>
                    <a:cubicBezTo>
                      <a:pt x="1422123" y="603938"/>
                      <a:pt x="1398677" y="600030"/>
                      <a:pt x="1351785" y="586353"/>
                    </a:cubicBezTo>
                    <a:cubicBezTo>
                      <a:pt x="1304893" y="572676"/>
                      <a:pt x="1215016" y="541414"/>
                      <a:pt x="1164216" y="527737"/>
                    </a:cubicBezTo>
                    <a:cubicBezTo>
                      <a:pt x="1113416" y="514060"/>
                      <a:pt x="1095831" y="512106"/>
                      <a:pt x="1046985" y="504291"/>
                    </a:cubicBezTo>
                    <a:cubicBezTo>
                      <a:pt x="998139" y="496476"/>
                      <a:pt x="923893" y="494522"/>
                      <a:pt x="871139" y="480845"/>
                    </a:cubicBezTo>
                    <a:cubicBezTo>
                      <a:pt x="818385" y="467168"/>
                      <a:pt x="767585" y="443721"/>
                      <a:pt x="730462" y="422229"/>
                    </a:cubicBezTo>
                    <a:cubicBezTo>
                      <a:pt x="693339" y="400737"/>
                      <a:pt x="677708" y="375337"/>
                      <a:pt x="648400" y="351891"/>
                    </a:cubicBezTo>
                    <a:cubicBezTo>
                      <a:pt x="619092" y="328445"/>
                      <a:pt x="554616" y="281553"/>
                      <a:pt x="554616" y="281553"/>
                    </a:cubicBezTo>
                    <a:cubicBezTo>
                      <a:pt x="531170" y="263968"/>
                      <a:pt x="523354" y="263968"/>
                      <a:pt x="507723" y="246383"/>
                    </a:cubicBezTo>
                    <a:cubicBezTo>
                      <a:pt x="492092" y="228798"/>
                      <a:pt x="460831" y="176045"/>
                      <a:pt x="460831" y="176045"/>
                    </a:cubicBezTo>
                    <a:lnTo>
                      <a:pt x="460831" y="176045"/>
                    </a:lnTo>
                    <a:cubicBezTo>
                      <a:pt x="445200" y="166276"/>
                      <a:pt x="392446" y="135014"/>
                      <a:pt x="367046" y="117429"/>
                    </a:cubicBezTo>
                    <a:cubicBezTo>
                      <a:pt x="341646" y="99844"/>
                      <a:pt x="327969" y="90075"/>
                      <a:pt x="308431" y="70537"/>
                    </a:cubicBezTo>
                    <a:cubicBezTo>
                      <a:pt x="288893" y="50999"/>
                      <a:pt x="273262" y="-3709"/>
                      <a:pt x="249816" y="199"/>
                    </a:cubicBezTo>
                    <a:cubicBezTo>
                      <a:pt x="226370" y="4107"/>
                      <a:pt x="197062" y="70537"/>
                      <a:pt x="167754" y="93983"/>
                    </a:cubicBezTo>
                    <a:cubicBezTo>
                      <a:pt x="138446" y="117429"/>
                      <a:pt x="99369" y="123291"/>
                      <a:pt x="73969" y="140876"/>
                    </a:cubicBezTo>
                    <a:cubicBezTo>
                      <a:pt x="48569" y="158461"/>
                      <a:pt x="-15907" y="203399"/>
                      <a:pt x="3631" y="246383"/>
                    </a:cubicBezTo>
                    <a:close/>
                  </a:path>
                </a:pathLst>
              </a:custGeom>
              <a:solidFill>
                <a:srgbClr val="FAC2AA"/>
              </a:solidFill>
              <a:ln>
                <a:solidFill>
                  <a:srgbClr val="FBC1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Rectangle 12"/>
              <p:cNvSpPr/>
              <p:nvPr/>
            </p:nvSpPr>
            <p:spPr>
              <a:xfrm rot="19674578">
                <a:off x="8570401" y="3352603"/>
                <a:ext cx="510064" cy="151923"/>
              </a:xfrm>
              <a:custGeom>
                <a:avLst/>
                <a:gdLst>
                  <a:gd name="connsiteX0" fmla="*/ 0 w 655897"/>
                  <a:gd name="connsiteY0" fmla="*/ 0 h 163862"/>
                  <a:gd name="connsiteX1" fmla="*/ 655897 w 655897"/>
                  <a:gd name="connsiteY1" fmla="*/ 0 h 163862"/>
                  <a:gd name="connsiteX2" fmla="*/ 655897 w 655897"/>
                  <a:gd name="connsiteY2" fmla="*/ 163862 h 163862"/>
                  <a:gd name="connsiteX3" fmla="*/ 0 w 655897"/>
                  <a:gd name="connsiteY3" fmla="*/ 163862 h 163862"/>
                  <a:gd name="connsiteX4" fmla="*/ 0 w 655897"/>
                  <a:gd name="connsiteY4" fmla="*/ 0 h 163862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5897" h="171270">
                    <a:moveTo>
                      <a:pt x="0" y="0"/>
                    </a:moveTo>
                    <a:cubicBezTo>
                      <a:pt x="218632" y="0"/>
                      <a:pt x="376330" y="30974"/>
                      <a:pt x="655897" y="0"/>
                    </a:cubicBezTo>
                    <a:lnTo>
                      <a:pt x="623577" y="171270"/>
                    </a:lnTo>
                    <a:cubicBezTo>
                      <a:pt x="385923" y="150118"/>
                      <a:pt x="204154" y="150171"/>
                      <a:pt x="0" y="163862"/>
                    </a:cubicBezTo>
                    <a:cubicBezTo>
                      <a:pt x="0" y="109241"/>
                      <a:pt x="9932" y="60849"/>
                      <a:pt x="0" y="0"/>
                    </a:cubicBezTo>
                    <a:close/>
                  </a:path>
                </a:pathLst>
              </a:custGeom>
              <a:solidFill>
                <a:srgbClr val="FE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7361111" y="3448568"/>
                <a:ext cx="1864013" cy="1147575"/>
              </a:xfrm>
              <a:custGeom>
                <a:avLst/>
                <a:gdLst>
                  <a:gd name="connsiteX0" fmla="*/ 3631 w 2083756"/>
                  <a:gd name="connsiteY0" fmla="*/ 246383 h 1004864"/>
                  <a:gd name="connsiteX1" fmla="*/ 191200 w 2083756"/>
                  <a:gd name="connsiteY1" fmla="*/ 398783 h 1004864"/>
                  <a:gd name="connsiteX2" fmla="*/ 331877 w 2083756"/>
                  <a:gd name="connsiteY2" fmla="*/ 504291 h 1004864"/>
                  <a:gd name="connsiteX3" fmla="*/ 496000 w 2083756"/>
                  <a:gd name="connsiteY3" fmla="*/ 598076 h 1004864"/>
                  <a:gd name="connsiteX4" fmla="*/ 636677 w 2083756"/>
                  <a:gd name="connsiteY4" fmla="*/ 668414 h 1004864"/>
                  <a:gd name="connsiteX5" fmla="*/ 824246 w 2083756"/>
                  <a:gd name="connsiteY5" fmla="*/ 715306 h 1004864"/>
                  <a:gd name="connsiteX6" fmla="*/ 1000092 w 2083756"/>
                  <a:gd name="connsiteY6" fmla="*/ 738753 h 1004864"/>
                  <a:gd name="connsiteX7" fmla="*/ 1281446 w 2083756"/>
                  <a:gd name="connsiteY7" fmla="*/ 773922 h 1004864"/>
                  <a:gd name="connsiteX8" fmla="*/ 1539354 w 2083756"/>
                  <a:gd name="connsiteY8" fmla="*/ 820814 h 1004864"/>
                  <a:gd name="connsiteX9" fmla="*/ 1668308 w 2083756"/>
                  <a:gd name="connsiteY9" fmla="*/ 891153 h 1004864"/>
                  <a:gd name="connsiteX10" fmla="*/ 1808985 w 2083756"/>
                  <a:gd name="connsiteY10" fmla="*/ 949768 h 1004864"/>
                  <a:gd name="connsiteX11" fmla="*/ 1926216 w 2083756"/>
                  <a:gd name="connsiteY11" fmla="*/ 996660 h 1004864"/>
                  <a:gd name="connsiteX12" fmla="*/ 2043446 w 2083756"/>
                  <a:gd name="connsiteY12" fmla="*/ 996660 h 1004864"/>
                  <a:gd name="connsiteX13" fmla="*/ 2078616 w 2083756"/>
                  <a:gd name="connsiteY13" fmla="*/ 914599 h 1004864"/>
                  <a:gd name="connsiteX14" fmla="*/ 2066892 w 2083756"/>
                  <a:gd name="connsiteY14" fmla="*/ 773922 h 1004864"/>
                  <a:gd name="connsiteX15" fmla="*/ 1926216 w 2083756"/>
                  <a:gd name="connsiteY15" fmla="*/ 738753 h 1004864"/>
                  <a:gd name="connsiteX16" fmla="*/ 1820708 w 2083756"/>
                  <a:gd name="connsiteY16" fmla="*/ 738753 h 1004864"/>
                  <a:gd name="connsiteX17" fmla="*/ 1879323 w 2083756"/>
                  <a:gd name="connsiteY17" fmla="*/ 703583 h 1004864"/>
                  <a:gd name="connsiteX18" fmla="*/ 1973108 w 2083756"/>
                  <a:gd name="connsiteY18" fmla="*/ 691860 h 1004864"/>
                  <a:gd name="connsiteX19" fmla="*/ 2031723 w 2083756"/>
                  <a:gd name="connsiteY19" fmla="*/ 680137 h 1004864"/>
                  <a:gd name="connsiteX20" fmla="*/ 2066892 w 2083756"/>
                  <a:gd name="connsiteY20" fmla="*/ 680137 h 1004864"/>
                  <a:gd name="connsiteX21" fmla="*/ 2078616 w 2083756"/>
                  <a:gd name="connsiteY21" fmla="*/ 633245 h 1004864"/>
                  <a:gd name="connsiteX22" fmla="*/ 2055169 w 2083756"/>
                  <a:gd name="connsiteY22" fmla="*/ 609799 h 1004864"/>
                  <a:gd name="connsiteX23" fmla="*/ 2031723 w 2083756"/>
                  <a:gd name="connsiteY23" fmla="*/ 609799 h 1004864"/>
                  <a:gd name="connsiteX24" fmla="*/ 2031723 w 2083756"/>
                  <a:gd name="connsiteY24" fmla="*/ 609799 h 1004864"/>
                  <a:gd name="connsiteX25" fmla="*/ 1949662 w 2083756"/>
                  <a:gd name="connsiteY25" fmla="*/ 621522 h 1004864"/>
                  <a:gd name="connsiteX26" fmla="*/ 1855877 w 2083756"/>
                  <a:gd name="connsiteY26" fmla="*/ 621522 h 1004864"/>
                  <a:gd name="connsiteX27" fmla="*/ 1750369 w 2083756"/>
                  <a:gd name="connsiteY27" fmla="*/ 621522 h 1004864"/>
                  <a:gd name="connsiteX28" fmla="*/ 1691754 w 2083756"/>
                  <a:gd name="connsiteY28" fmla="*/ 621522 h 1004864"/>
                  <a:gd name="connsiteX29" fmla="*/ 1609692 w 2083756"/>
                  <a:gd name="connsiteY29" fmla="*/ 621522 h 1004864"/>
                  <a:gd name="connsiteX30" fmla="*/ 1492462 w 2083756"/>
                  <a:gd name="connsiteY30" fmla="*/ 621522 h 1004864"/>
                  <a:gd name="connsiteX31" fmla="*/ 1445569 w 2083756"/>
                  <a:gd name="connsiteY31" fmla="*/ 609799 h 1004864"/>
                  <a:gd name="connsiteX32" fmla="*/ 1351785 w 2083756"/>
                  <a:gd name="connsiteY32" fmla="*/ 586353 h 1004864"/>
                  <a:gd name="connsiteX33" fmla="*/ 1164216 w 2083756"/>
                  <a:gd name="connsiteY33" fmla="*/ 527737 h 1004864"/>
                  <a:gd name="connsiteX34" fmla="*/ 1046985 w 2083756"/>
                  <a:gd name="connsiteY34" fmla="*/ 504291 h 1004864"/>
                  <a:gd name="connsiteX35" fmla="*/ 871139 w 2083756"/>
                  <a:gd name="connsiteY35" fmla="*/ 480845 h 1004864"/>
                  <a:gd name="connsiteX36" fmla="*/ 730462 w 2083756"/>
                  <a:gd name="connsiteY36" fmla="*/ 422229 h 1004864"/>
                  <a:gd name="connsiteX37" fmla="*/ 648400 w 2083756"/>
                  <a:gd name="connsiteY37" fmla="*/ 351891 h 1004864"/>
                  <a:gd name="connsiteX38" fmla="*/ 554616 w 2083756"/>
                  <a:gd name="connsiteY38" fmla="*/ 281553 h 1004864"/>
                  <a:gd name="connsiteX39" fmla="*/ 507723 w 2083756"/>
                  <a:gd name="connsiteY39" fmla="*/ 246383 h 1004864"/>
                  <a:gd name="connsiteX40" fmla="*/ 460831 w 2083756"/>
                  <a:gd name="connsiteY40" fmla="*/ 176045 h 1004864"/>
                  <a:gd name="connsiteX41" fmla="*/ 460831 w 2083756"/>
                  <a:gd name="connsiteY41" fmla="*/ 176045 h 1004864"/>
                  <a:gd name="connsiteX42" fmla="*/ 367046 w 2083756"/>
                  <a:gd name="connsiteY42" fmla="*/ 117429 h 1004864"/>
                  <a:gd name="connsiteX43" fmla="*/ 308431 w 2083756"/>
                  <a:gd name="connsiteY43" fmla="*/ 70537 h 1004864"/>
                  <a:gd name="connsiteX44" fmla="*/ 249816 w 2083756"/>
                  <a:gd name="connsiteY44" fmla="*/ 199 h 1004864"/>
                  <a:gd name="connsiteX45" fmla="*/ 167754 w 2083756"/>
                  <a:gd name="connsiteY45" fmla="*/ 93983 h 1004864"/>
                  <a:gd name="connsiteX46" fmla="*/ 73969 w 2083756"/>
                  <a:gd name="connsiteY46" fmla="*/ 140876 h 1004864"/>
                  <a:gd name="connsiteX47" fmla="*/ 3631 w 2083756"/>
                  <a:gd name="connsiteY47" fmla="*/ 246383 h 1004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083756" h="1004864">
                    <a:moveTo>
                      <a:pt x="3631" y="246383"/>
                    </a:moveTo>
                    <a:cubicBezTo>
                      <a:pt x="23169" y="289367"/>
                      <a:pt x="136492" y="355798"/>
                      <a:pt x="191200" y="398783"/>
                    </a:cubicBezTo>
                    <a:cubicBezTo>
                      <a:pt x="245908" y="441768"/>
                      <a:pt x="281077" y="471076"/>
                      <a:pt x="331877" y="504291"/>
                    </a:cubicBezTo>
                    <a:cubicBezTo>
                      <a:pt x="382677" y="537506"/>
                      <a:pt x="445200" y="570722"/>
                      <a:pt x="496000" y="598076"/>
                    </a:cubicBezTo>
                    <a:cubicBezTo>
                      <a:pt x="546800" y="625430"/>
                      <a:pt x="581969" y="648876"/>
                      <a:pt x="636677" y="668414"/>
                    </a:cubicBezTo>
                    <a:cubicBezTo>
                      <a:pt x="691385" y="687952"/>
                      <a:pt x="763677" y="703583"/>
                      <a:pt x="824246" y="715306"/>
                    </a:cubicBezTo>
                    <a:cubicBezTo>
                      <a:pt x="884815" y="727029"/>
                      <a:pt x="1000092" y="738753"/>
                      <a:pt x="1000092" y="738753"/>
                    </a:cubicBezTo>
                    <a:cubicBezTo>
                      <a:pt x="1076292" y="748522"/>
                      <a:pt x="1191569" y="760245"/>
                      <a:pt x="1281446" y="773922"/>
                    </a:cubicBezTo>
                    <a:cubicBezTo>
                      <a:pt x="1371323" y="787599"/>
                      <a:pt x="1474877" y="801276"/>
                      <a:pt x="1539354" y="820814"/>
                    </a:cubicBezTo>
                    <a:cubicBezTo>
                      <a:pt x="1603831" y="840353"/>
                      <a:pt x="1623370" y="869661"/>
                      <a:pt x="1668308" y="891153"/>
                    </a:cubicBezTo>
                    <a:cubicBezTo>
                      <a:pt x="1713247" y="912645"/>
                      <a:pt x="1808985" y="949768"/>
                      <a:pt x="1808985" y="949768"/>
                    </a:cubicBezTo>
                    <a:cubicBezTo>
                      <a:pt x="1851969" y="967352"/>
                      <a:pt x="1887139" y="988845"/>
                      <a:pt x="1926216" y="996660"/>
                    </a:cubicBezTo>
                    <a:cubicBezTo>
                      <a:pt x="1965293" y="1004475"/>
                      <a:pt x="2018046" y="1010337"/>
                      <a:pt x="2043446" y="996660"/>
                    </a:cubicBezTo>
                    <a:cubicBezTo>
                      <a:pt x="2068846" y="982983"/>
                      <a:pt x="2074708" y="951722"/>
                      <a:pt x="2078616" y="914599"/>
                    </a:cubicBezTo>
                    <a:cubicBezTo>
                      <a:pt x="2082524" y="877476"/>
                      <a:pt x="2092292" y="803230"/>
                      <a:pt x="2066892" y="773922"/>
                    </a:cubicBezTo>
                    <a:cubicBezTo>
                      <a:pt x="2041492" y="744614"/>
                      <a:pt x="1967247" y="744614"/>
                      <a:pt x="1926216" y="738753"/>
                    </a:cubicBezTo>
                    <a:cubicBezTo>
                      <a:pt x="1885185" y="732892"/>
                      <a:pt x="1828524" y="744615"/>
                      <a:pt x="1820708" y="738753"/>
                    </a:cubicBezTo>
                    <a:cubicBezTo>
                      <a:pt x="1812892" y="732891"/>
                      <a:pt x="1853923" y="711399"/>
                      <a:pt x="1879323" y="703583"/>
                    </a:cubicBezTo>
                    <a:cubicBezTo>
                      <a:pt x="1904723" y="695767"/>
                      <a:pt x="1947708" y="695768"/>
                      <a:pt x="1973108" y="691860"/>
                    </a:cubicBezTo>
                    <a:cubicBezTo>
                      <a:pt x="1998508" y="687952"/>
                      <a:pt x="2031723" y="680137"/>
                      <a:pt x="2031723" y="680137"/>
                    </a:cubicBezTo>
                    <a:cubicBezTo>
                      <a:pt x="2047354" y="678183"/>
                      <a:pt x="2066892" y="680137"/>
                      <a:pt x="2066892" y="680137"/>
                    </a:cubicBezTo>
                    <a:cubicBezTo>
                      <a:pt x="2074707" y="672322"/>
                      <a:pt x="2078616" y="633245"/>
                      <a:pt x="2078616" y="633245"/>
                    </a:cubicBezTo>
                    <a:cubicBezTo>
                      <a:pt x="2076662" y="621522"/>
                      <a:pt x="2055169" y="609799"/>
                      <a:pt x="2055169" y="609799"/>
                    </a:cubicBezTo>
                    <a:cubicBezTo>
                      <a:pt x="2047354" y="605891"/>
                      <a:pt x="2031723" y="609799"/>
                      <a:pt x="2031723" y="609799"/>
                    </a:cubicBezTo>
                    <a:lnTo>
                      <a:pt x="2031723" y="609799"/>
                    </a:lnTo>
                    <a:cubicBezTo>
                      <a:pt x="2018046" y="611753"/>
                      <a:pt x="1978970" y="619568"/>
                      <a:pt x="1949662" y="621522"/>
                    </a:cubicBezTo>
                    <a:cubicBezTo>
                      <a:pt x="1920354" y="623476"/>
                      <a:pt x="1855877" y="621522"/>
                      <a:pt x="1855877" y="621522"/>
                    </a:cubicBezTo>
                    <a:lnTo>
                      <a:pt x="1750369" y="621522"/>
                    </a:lnTo>
                    <a:lnTo>
                      <a:pt x="1691754" y="621522"/>
                    </a:lnTo>
                    <a:lnTo>
                      <a:pt x="1609692" y="621522"/>
                    </a:lnTo>
                    <a:lnTo>
                      <a:pt x="1492462" y="621522"/>
                    </a:lnTo>
                    <a:cubicBezTo>
                      <a:pt x="1465108" y="619568"/>
                      <a:pt x="1445569" y="609799"/>
                      <a:pt x="1445569" y="609799"/>
                    </a:cubicBezTo>
                    <a:cubicBezTo>
                      <a:pt x="1422123" y="603938"/>
                      <a:pt x="1398677" y="600030"/>
                      <a:pt x="1351785" y="586353"/>
                    </a:cubicBezTo>
                    <a:cubicBezTo>
                      <a:pt x="1304893" y="572676"/>
                      <a:pt x="1215016" y="541414"/>
                      <a:pt x="1164216" y="527737"/>
                    </a:cubicBezTo>
                    <a:cubicBezTo>
                      <a:pt x="1113416" y="514060"/>
                      <a:pt x="1095831" y="512106"/>
                      <a:pt x="1046985" y="504291"/>
                    </a:cubicBezTo>
                    <a:cubicBezTo>
                      <a:pt x="998139" y="496476"/>
                      <a:pt x="923893" y="494522"/>
                      <a:pt x="871139" y="480845"/>
                    </a:cubicBezTo>
                    <a:cubicBezTo>
                      <a:pt x="818385" y="467168"/>
                      <a:pt x="767585" y="443721"/>
                      <a:pt x="730462" y="422229"/>
                    </a:cubicBezTo>
                    <a:cubicBezTo>
                      <a:pt x="693339" y="400737"/>
                      <a:pt x="677708" y="375337"/>
                      <a:pt x="648400" y="351891"/>
                    </a:cubicBezTo>
                    <a:cubicBezTo>
                      <a:pt x="619092" y="328445"/>
                      <a:pt x="554616" y="281553"/>
                      <a:pt x="554616" y="281553"/>
                    </a:cubicBezTo>
                    <a:cubicBezTo>
                      <a:pt x="531170" y="263968"/>
                      <a:pt x="523354" y="263968"/>
                      <a:pt x="507723" y="246383"/>
                    </a:cubicBezTo>
                    <a:cubicBezTo>
                      <a:pt x="492092" y="228798"/>
                      <a:pt x="460831" y="176045"/>
                      <a:pt x="460831" y="176045"/>
                    </a:cubicBezTo>
                    <a:lnTo>
                      <a:pt x="460831" y="176045"/>
                    </a:lnTo>
                    <a:cubicBezTo>
                      <a:pt x="445200" y="166276"/>
                      <a:pt x="392446" y="135014"/>
                      <a:pt x="367046" y="117429"/>
                    </a:cubicBezTo>
                    <a:cubicBezTo>
                      <a:pt x="341646" y="99844"/>
                      <a:pt x="327969" y="90075"/>
                      <a:pt x="308431" y="70537"/>
                    </a:cubicBezTo>
                    <a:cubicBezTo>
                      <a:pt x="288893" y="50999"/>
                      <a:pt x="273262" y="-3709"/>
                      <a:pt x="249816" y="199"/>
                    </a:cubicBezTo>
                    <a:cubicBezTo>
                      <a:pt x="226370" y="4107"/>
                      <a:pt x="197062" y="70537"/>
                      <a:pt x="167754" y="93983"/>
                    </a:cubicBezTo>
                    <a:cubicBezTo>
                      <a:pt x="138446" y="117429"/>
                      <a:pt x="99369" y="123291"/>
                      <a:pt x="73969" y="140876"/>
                    </a:cubicBezTo>
                    <a:cubicBezTo>
                      <a:pt x="48569" y="158461"/>
                      <a:pt x="-15907" y="203399"/>
                      <a:pt x="3631" y="246383"/>
                    </a:cubicBezTo>
                    <a:close/>
                  </a:path>
                </a:pathLst>
              </a:custGeom>
              <a:solidFill>
                <a:srgbClr val="FAC2AA"/>
              </a:solidFill>
              <a:ln>
                <a:solidFill>
                  <a:srgbClr val="FBC1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 rot="452623">
                <a:off x="6803959" y="2865853"/>
                <a:ext cx="1041134" cy="834867"/>
              </a:xfrm>
              <a:custGeom>
                <a:avLst/>
                <a:gdLst>
                  <a:gd name="connsiteX0" fmla="*/ 236198 w 939582"/>
                  <a:gd name="connsiteY0" fmla="*/ 0 h 1145289"/>
                  <a:gd name="connsiteX1" fmla="*/ 154136 w 939582"/>
                  <a:gd name="connsiteY1" fmla="*/ 58615 h 1145289"/>
                  <a:gd name="connsiteX2" fmla="*/ 83798 w 939582"/>
                  <a:gd name="connsiteY2" fmla="*/ 128954 h 1145289"/>
                  <a:gd name="connsiteX3" fmla="*/ 25182 w 939582"/>
                  <a:gd name="connsiteY3" fmla="*/ 211015 h 1145289"/>
                  <a:gd name="connsiteX4" fmla="*/ 1736 w 939582"/>
                  <a:gd name="connsiteY4" fmla="*/ 316523 h 1145289"/>
                  <a:gd name="connsiteX5" fmla="*/ 1736 w 939582"/>
                  <a:gd name="connsiteY5" fmla="*/ 316523 h 1145289"/>
                  <a:gd name="connsiteX6" fmla="*/ 1736 w 939582"/>
                  <a:gd name="connsiteY6" fmla="*/ 410307 h 1145289"/>
                  <a:gd name="connsiteX7" fmla="*/ 25182 w 939582"/>
                  <a:gd name="connsiteY7" fmla="*/ 515815 h 1145289"/>
                  <a:gd name="connsiteX8" fmla="*/ 36906 w 939582"/>
                  <a:gd name="connsiteY8" fmla="*/ 597877 h 1145289"/>
                  <a:gd name="connsiteX9" fmla="*/ 118967 w 939582"/>
                  <a:gd name="connsiteY9" fmla="*/ 679938 h 1145289"/>
                  <a:gd name="connsiteX10" fmla="*/ 165859 w 939582"/>
                  <a:gd name="connsiteY10" fmla="*/ 750277 h 1145289"/>
                  <a:gd name="connsiteX11" fmla="*/ 212752 w 939582"/>
                  <a:gd name="connsiteY11" fmla="*/ 855784 h 1145289"/>
                  <a:gd name="connsiteX12" fmla="*/ 247921 w 939582"/>
                  <a:gd name="connsiteY12" fmla="*/ 926123 h 1145289"/>
                  <a:gd name="connsiteX13" fmla="*/ 318259 w 939582"/>
                  <a:gd name="connsiteY13" fmla="*/ 996461 h 1145289"/>
                  <a:gd name="connsiteX14" fmla="*/ 376875 w 939582"/>
                  <a:gd name="connsiteY14" fmla="*/ 1055077 h 1145289"/>
                  <a:gd name="connsiteX15" fmla="*/ 435490 w 939582"/>
                  <a:gd name="connsiteY15" fmla="*/ 1113692 h 1145289"/>
                  <a:gd name="connsiteX16" fmla="*/ 470659 w 939582"/>
                  <a:gd name="connsiteY16" fmla="*/ 1137138 h 1145289"/>
                  <a:gd name="connsiteX17" fmla="*/ 599613 w 939582"/>
                  <a:gd name="connsiteY17" fmla="*/ 973015 h 1145289"/>
                  <a:gd name="connsiteX18" fmla="*/ 681675 w 939582"/>
                  <a:gd name="connsiteY18" fmla="*/ 914400 h 1145289"/>
                  <a:gd name="connsiteX19" fmla="*/ 798906 w 939582"/>
                  <a:gd name="connsiteY19" fmla="*/ 785446 h 1145289"/>
                  <a:gd name="connsiteX20" fmla="*/ 880967 w 939582"/>
                  <a:gd name="connsiteY20" fmla="*/ 726831 h 1145289"/>
                  <a:gd name="connsiteX21" fmla="*/ 927859 w 939582"/>
                  <a:gd name="connsiteY21" fmla="*/ 703384 h 1145289"/>
                  <a:gd name="connsiteX22" fmla="*/ 939582 w 939582"/>
                  <a:gd name="connsiteY22" fmla="*/ 691661 h 1145289"/>
                  <a:gd name="connsiteX23" fmla="*/ 939582 w 939582"/>
                  <a:gd name="connsiteY23" fmla="*/ 691661 h 1145289"/>
                  <a:gd name="connsiteX24" fmla="*/ 880967 w 939582"/>
                  <a:gd name="connsiteY24" fmla="*/ 633046 h 1145289"/>
                  <a:gd name="connsiteX25" fmla="*/ 810629 w 939582"/>
                  <a:gd name="connsiteY25" fmla="*/ 562707 h 1145289"/>
                  <a:gd name="connsiteX26" fmla="*/ 775459 w 939582"/>
                  <a:gd name="connsiteY26" fmla="*/ 492369 h 1145289"/>
                  <a:gd name="connsiteX27" fmla="*/ 728567 w 939582"/>
                  <a:gd name="connsiteY27" fmla="*/ 457200 h 1145289"/>
                  <a:gd name="connsiteX28" fmla="*/ 669952 w 939582"/>
                  <a:gd name="connsiteY28" fmla="*/ 386861 h 1145289"/>
                  <a:gd name="connsiteX29" fmla="*/ 599613 w 939582"/>
                  <a:gd name="connsiteY29" fmla="*/ 293077 h 1145289"/>
                  <a:gd name="connsiteX30" fmla="*/ 540998 w 939582"/>
                  <a:gd name="connsiteY30" fmla="*/ 234461 h 1145289"/>
                  <a:gd name="connsiteX31" fmla="*/ 482382 w 939582"/>
                  <a:gd name="connsiteY31" fmla="*/ 164123 h 1145289"/>
                  <a:gd name="connsiteX32" fmla="*/ 400321 w 939582"/>
                  <a:gd name="connsiteY32" fmla="*/ 105507 h 1145289"/>
                  <a:gd name="connsiteX33" fmla="*/ 318259 w 939582"/>
                  <a:gd name="connsiteY33" fmla="*/ 58615 h 1145289"/>
                  <a:gd name="connsiteX34" fmla="*/ 236198 w 939582"/>
                  <a:gd name="connsiteY34" fmla="*/ 0 h 114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939582" h="1145289">
                    <a:moveTo>
                      <a:pt x="236198" y="0"/>
                    </a:moveTo>
                    <a:cubicBezTo>
                      <a:pt x="208844" y="0"/>
                      <a:pt x="179536" y="37123"/>
                      <a:pt x="154136" y="58615"/>
                    </a:cubicBezTo>
                    <a:cubicBezTo>
                      <a:pt x="128736" y="80107"/>
                      <a:pt x="105290" y="103554"/>
                      <a:pt x="83798" y="128954"/>
                    </a:cubicBezTo>
                    <a:cubicBezTo>
                      <a:pt x="62306" y="154354"/>
                      <a:pt x="38859" y="179754"/>
                      <a:pt x="25182" y="211015"/>
                    </a:cubicBezTo>
                    <a:cubicBezTo>
                      <a:pt x="11505" y="242276"/>
                      <a:pt x="1736" y="316523"/>
                      <a:pt x="1736" y="316523"/>
                    </a:cubicBezTo>
                    <a:lnTo>
                      <a:pt x="1736" y="316523"/>
                    </a:lnTo>
                    <a:cubicBezTo>
                      <a:pt x="1736" y="332154"/>
                      <a:pt x="-2172" y="377092"/>
                      <a:pt x="1736" y="410307"/>
                    </a:cubicBezTo>
                    <a:cubicBezTo>
                      <a:pt x="5644" y="443522"/>
                      <a:pt x="19320" y="484553"/>
                      <a:pt x="25182" y="515815"/>
                    </a:cubicBezTo>
                    <a:cubicBezTo>
                      <a:pt x="31044" y="547077"/>
                      <a:pt x="21275" y="570523"/>
                      <a:pt x="36906" y="597877"/>
                    </a:cubicBezTo>
                    <a:cubicBezTo>
                      <a:pt x="52537" y="625231"/>
                      <a:pt x="97475" y="654538"/>
                      <a:pt x="118967" y="679938"/>
                    </a:cubicBezTo>
                    <a:cubicBezTo>
                      <a:pt x="140459" y="705338"/>
                      <a:pt x="150228" y="720969"/>
                      <a:pt x="165859" y="750277"/>
                    </a:cubicBezTo>
                    <a:cubicBezTo>
                      <a:pt x="181490" y="779585"/>
                      <a:pt x="199075" y="826476"/>
                      <a:pt x="212752" y="855784"/>
                    </a:cubicBezTo>
                    <a:cubicBezTo>
                      <a:pt x="226429" y="885092"/>
                      <a:pt x="230336" y="902677"/>
                      <a:pt x="247921" y="926123"/>
                    </a:cubicBezTo>
                    <a:cubicBezTo>
                      <a:pt x="265506" y="949569"/>
                      <a:pt x="318259" y="996461"/>
                      <a:pt x="318259" y="996461"/>
                    </a:cubicBezTo>
                    <a:lnTo>
                      <a:pt x="376875" y="1055077"/>
                    </a:lnTo>
                    <a:lnTo>
                      <a:pt x="435490" y="1113692"/>
                    </a:lnTo>
                    <a:cubicBezTo>
                      <a:pt x="451121" y="1127369"/>
                      <a:pt x="443305" y="1160584"/>
                      <a:pt x="470659" y="1137138"/>
                    </a:cubicBezTo>
                    <a:cubicBezTo>
                      <a:pt x="498013" y="1113692"/>
                      <a:pt x="564444" y="1010138"/>
                      <a:pt x="599613" y="973015"/>
                    </a:cubicBezTo>
                    <a:cubicBezTo>
                      <a:pt x="634782" y="935892"/>
                      <a:pt x="648460" y="945662"/>
                      <a:pt x="681675" y="914400"/>
                    </a:cubicBezTo>
                    <a:cubicBezTo>
                      <a:pt x="714891" y="883139"/>
                      <a:pt x="765691" y="816708"/>
                      <a:pt x="798906" y="785446"/>
                    </a:cubicBezTo>
                    <a:cubicBezTo>
                      <a:pt x="832121" y="754185"/>
                      <a:pt x="880967" y="726831"/>
                      <a:pt x="880967" y="726831"/>
                    </a:cubicBezTo>
                    <a:cubicBezTo>
                      <a:pt x="902459" y="713154"/>
                      <a:pt x="927859" y="703384"/>
                      <a:pt x="927859" y="703384"/>
                    </a:cubicBezTo>
                    <a:cubicBezTo>
                      <a:pt x="937628" y="697522"/>
                      <a:pt x="939582" y="691661"/>
                      <a:pt x="939582" y="691661"/>
                    </a:cubicBezTo>
                    <a:lnTo>
                      <a:pt x="939582" y="691661"/>
                    </a:lnTo>
                    <a:lnTo>
                      <a:pt x="880967" y="633046"/>
                    </a:lnTo>
                    <a:cubicBezTo>
                      <a:pt x="859475" y="611554"/>
                      <a:pt x="828214" y="586153"/>
                      <a:pt x="810629" y="562707"/>
                    </a:cubicBezTo>
                    <a:cubicBezTo>
                      <a:pt x="793044" y="539261"/>
                      <a:pt x="775459" y="492369"/>
                      <a:pt x="775459" y="492369"/>
                    </a:cubicBezTo>
                    <a:cubicBezTo>
                      <a:pt x="761782" y="474785"/>
                      <a:pt x="746151" y="474785"/>
                      <a:pt x="728567" y="457200"/>
                    </a:cubicBezTo>
                    <a:cubicBezTo>
                      <a:pt x="710983" y="439615"/>
                      <a:pt x="691444" y="414215"/>
                      <a:pt x="669952" y="386861"/>
                    </a:cubicBezTo>
                    <a:cubicBezTo>
                      <a:pt x="648460" y="359507"/>
                      <a:pt x="621105" y="318477"/>
                      <a:pt x="599613" y="293077"/>
                    </a:cubicBezTo>
                    <a:cubicBezTo>
                      <a:pt x="578121" y="267677"/>
                      <a:pt x="560537" y="255953"/>
                      <a:pt x="540998" y="234461"/>
                    </a:cubicBezTo>
                    <a:cubicBezTo>
                      <a:pt x="521460" y="212969"/>
                      <a:pt x="505828" y="185615"/>
                      <a:pt x="482382" y="164123"/>
                    </a:cubicBezTo>
                    <a:cubicBezTo>
                      <a:pt x="458936" y="142631"/>
                      <a:pt x="427675" y="123092"/>
                      <a:pt x="400321" y="105507"/>
                    </a:cubicBezTo>
                    <a:cubicBezTo>
                      <a:pt x="372967" y="87922"/>
                      <a:pt x="345613" y="70338"/>
                      <a:pt x="318259" y="58615"/>
                    </a:cubicBezTo>
                    <a:cubicBezTo>
                      <a:pt x="290905" y="46892"/>
                      <a:pt x="263552" y="0"/>
                      <a:pt x="236198" y="0"/>
                    </a:cubicBezTo>
                    <a:close/>
                  </a:path>
                </a:pathLst>
              </a:custGeom>
              <a:solidFill>
                <a:srgbClr val="0BB9AD"/>
              </a:solidFill>
              <a:ln>
                <a:solidFill>
                  <a:srgbClr val="0BB9A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Rectangle 12"/>
              <p:cNvSpPr/>
              <p:nvPr/>
            </p:nvSpPr>
            <p:spPr>
              <a:xfrm rot="19674578">
                <a:off x="7197998" y="3488388"/>
                <a:ext cx="662364" cy="147381"/>
              </a:xfrm>
              <a:custGeom>
                <a:avLst/>
                <a:gdLst>
                  <a:gd name="connsiteX0" fmla="*/ 0 w 655897"/>
                  <a:gd name="connsiteY0" fmla="*/ 0 h 163862"/>
                  <a:gd name="connsiteX1" fmla="*/ 655897 w 655897"/>
                  <a:gd name="connsiteY1" fmla="*/ 0 h 163862"/>
                  <a:gd name="connsiteX2" fmla="*/ 655897 w 655897"/>
                  <a:gd name="connsiteY2" fmla="*/ 163862 h 163862"/>
                  <a:gd name="connsiteX3" fmla="*/ 0 w 655897"/>
                  <a:gd name="connsiteY3" fmla="*/ 163862 h 163862"/>
                  <a:gd name="connsiteX4" fmla="*/ 0 w 655897"/>
                  <a:gd name="connsiteY4" fmla="*/ 0 h 163862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  <a:gd name="connsiteX0" fmla="*/ 0 w 655897"/>
                  <a:gd name="connsiteY0" fmla="*/ 0 h 171270"/>
                  <a:gd name="connsiteX1" fmla="*/ 655897 w 655897"/>
                  <a:gd name="connsiteY1" fmla="*/ 0 h 171270"/>
                  <a:gd name="connsiteX2" fmla="*/ 623577 w 655897"/>
                  <a:gd name="connsiteY2" fmla="*/ 171270 h 171270"/>
                  <a:gd name="connsiteX3" fmla="*/ 0 w 655897"/>
                  <a:gd name="connsiteY3" fmla="*/ 163862 h 171270"/>
                  <a:gd name="connsiteX4" fmla="*/ 0 w 655897"/>
                  <a:gd name="connsiteY4" fmla="*/ 0 h 17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5897" h="171270">
                    <a:moveTo>
                      <a:pt x="0" y="0"/>
                    </a:moveTo>
                    <a:cubicBezTo>
                      <a:pt x="218632" y="0"/>
                      <a:pt x="376330" y="30974"/>
                      <a:pt x="655897" y="0"/>
                    </a:cubicBezTo>
                    <a:lnTo>
                      <a:pt x="623577" y="171270"/>
                    </a:lnTo>
                    <a:cubicBezTo>
                      <a:pt x="385923" y="150118"/>
                      <a:pt x="204154" y="150171"/>
                      <a:pt x="0" y="163862"/>
                    </a:cubicBezTo>
                    <a:cubicBezTo>
                      <a:pt x="0" y="109241"/>
                      <a:pt x="9932" y="60849"/>
                      <a:pt x="0" y="0"/>
                    </a:cubicBezTo>
                    <a:close/>
                  </a:path>
                </a:pathLst>
              </a:custGeom>
              <a:solidFill>
                <a:srgbClr val="FEF1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 flipH="1">
            <a:off x="2477733" y="2857427"/>
            <a:ext cx="2578235" cy="3718864"/>
            <a:chOff x="4399469" y="761397"/>
            <a:chExt cx="3106905" cy="5472181"/>
          </a:xfrm>
        </p:grpSpPr>
        <p:sp>
          <p:nvSpPr>
            <p:cNvPr id="104" name="Freeform 103"/>
            <p:cNvSpPr/>
            <p:nvPr/>
          </p:nvSpPr>
          <p:spPr>
            <a:xfrm>
              <a:off x="5350710" y="5252664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65101" y="5203945"/>
              <a:ext cx="865676" cy="980914"/>
            </a:xfrm>
            <a:custGeom>
              <a:avLst/>
              <a:gdLst>
                <a:gd name="connsiteX0" fmla="*/ 513 w 865676"/>
                <a:gd name="connsiteY0" fmla="*/ 67273 h 980914"/>
                <a:gd name="connsiteX1" fmla="*/ 28648 w 865676"/>
                <a:gd name="connsiteY1" fmla="*/ 243119 h 980914"/>
                <a:gd name="connsiteX2" fmla="*/ 42716 w 865676"/>
                <a:gd name="connsiteY2" fmla="*/ 587777 h 980914"/>
                <a:gd name="connsiteX3" fmla="*/ 42716 w 865676"/>
                <a:gd name="connsiteY3" fmla="*/ 587777 h 980914"/>
                <a:gd name="connsiteX4" fmla="*/ 21614 w 865676"/>
                <a:gd name="connsiteY4" fmla="*/ 693285 h 980914"/>
                <a:gd name="connsiteX5" fmla="*/ 28648 w 865676"/>
                <a:gd name="connsiteY5" fmla="*/ 763623 h 980914"/>
                <a:gd name="connsiteX6" fmla="*/ 77885 w 865676"/>
                <a:gd name="connsiteY6" fmla="*/ 848029 h 980914"/>
                <a:gd name="connsiteX7" fmla="*/ 239663 w 865676"/>
                <a:gd name="connsiteY7" fmla="*/ 911334 h 980914"/>
                <a:gd name="connsiteX8" fmla="*/ 394408 w 865676"/>
                <a:gd name="connsiteY8" fmla="*/ 974639 h 980914"/>
                <a:gd name="connsiteX9" fmla="*/ 647627 w 865676"/>
                <a:gd name="connsiteY9" fmla="*/ 974639 h 980914"/>
                <a:gd name="connsiteX10" fmla="*/ 795337 w 865676"/>
                <a:gd name="connsiteY10" fmla="*/ 939469 h 980914"/>
                <a:gd name="connsiteX11" fmla="*/ 865676 w 865676"/>
                <a:gd name="connsiteY11" fmla="*/ 833962 h 980914"/>
                <a:gd name="connsiteX12" fmla="*/ 865676 w 865676"/>
                <a:gd name="connsiteY12" fmla="*/ 833962 h 980914"/>
                <a:gd name="connsiteX13" fmla="*/ 816439 w 865676"/>
                <a:gd name="connsiteY13" fmla="*/ 742522 h 980914"/>
                <a:gd name="connsiteX14" fmla="*/ 640593 w 865676"/>
                <a:gd name="connsiteY14" fmla="*/ 629980 h 980914"/>
                <a:gd name="connsiteX15" fmla="*/ 640593 w 865676"/>
                <a:gd name="connsiteY15" fmla="*/ 629980 h 980914"/>
                <a:gd name="connsiteX16" fmla="*/ 556187 w 865676"/>
                <a:gd name="connsiteY16" fmla="*/ 587777 h 980914"/>
                <a:gd name="connsiteX17" fmla="*/ 513983 w 865676"/>
                <a:gd name="connsiteY17" fmla="*/ 545574 h 980914"/>
                <a:gd name="connsiteX18" fmla="*/ 542119 w 865676"/>
                <a:gd name="connsiteY18" fmla="*/ 285322 h 980914"/>
                <a:gd name="connsiteX19" fmla="*/ 542119 w 865676"/>
                <a:gd name="connsiteY19" fmla="*/ 285322 h 980914"/>
                <a:gd name="connsiteX20" fmla="*/ 563220 w 865676"/>
                <a:gd name="connsiteY20" fmla="*/ 172780 h 980914"/>
                <a:gd name="connsiteX21" fmla="*/ 563220 w 865676"/>
                <a:gd name="connsiteY21" fmla="*/ 39137 h 980914"/>
                <a:gd name="connsiteX22" fmla="*/ 563220 w 865676"/>
                <a:gd name="connsiteY22" fmla="*/ 3968 h 980914"/>
                <a:gd name="connsiteX23" fmla="*/ 429577 w 865676"/>
                <a:gd name="connsiteY23" fmla="*/ 3968 h 980914"/>
                <a:gd name="connsiteX24" fmla="*/ 267799 w 865676"/>
                <a:gd name="connsiteY24" fmla="*/ 32103 h 980914"/>
                <a:gd name="connsiteX25" fmla="*/ 56783 w 865676"/>
                <a:gd name="connsiteY25" fmla="*/ 32103 h 980914"/>
                <a:gd name="connsiteX26" fmla="*/ 14580 w 865676"/>
                <a:gd name="connsiteY26" fmla="*/ 11002 h 980914"/>
                <a:gd name="connsiteX27" fmla="*/ 513 w 865676"/>
                <a:gd name="connsiteY27" fmla="*/ 67273 h 98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65676" h="980914">
                  <a:moveTo>
                    <a:pt x="513" y="67273"/>
                  </a:moveTo>
                  <a:cubicBezTo>
                    <a:pt x="2858" y="105959"/>
                    <a:pt x="21614" y="156368"/>
                    <a:pt x="28648" y="243119"/>
                  </a:cubicBezTo>
                  <a:cubicBezTo>
                    <a:pt x="35682" y="329870"/>
                    <a:pt x="42716" y="587777"/>
                    <a:pt x="42716" y="587777"/>
                  </a:cubicBezTo>
                  <a:lnTo>
                    <a:pt x="42716" y="587777"/>
                  </a:lnTo>
                  <a:cubicBezTo>
                    <a:pt x="39199" y="605362"/>
                    <a:pt x="23959" y="663977"/>
                    <a:pt x="21614" y="693285"/>
                  </a:cubicBezTo>
                  <a:cubicBezTo>
                    <a:pt x="19269" y="722593"/>
                    <a:pt x="19270" y="737833"/>
                    <a:pt x="28648" y="763623"/>
                  </a:cubicBezTo>
                  <a:cubicBezTo>
                    <a:pt x="38026" y="789413"/>
                    <a:pt x="42716" y="823411"/>
                    <a:pt x="77885" y="848029"/>
                  </a:cubicBezTo>
                  <a:cubicBezTo>
                    <a:pt x="113054" y="872647"/>
                    <a:pt x="239663" y="911334"/>
                    <a:pt x="239663" y="911334"/>
                  </a:cubicBezTo>
                  <a:cubicBezTo>
                    <a:pt x="292417" y="932436"/>
                    <a:pt x="326414" y="964088"/>
                    <a:pt x="394408" y="974639"/>
                  </a:cubicBezTo>
                  <a:cubicBezTo>
                    <a:pt x="462402" y="985190"/>
                    <a:pt x="580806" y="980501"/>
                    <a:pt x="647627" y="974639"/>
                  </a:cubicBezTo>
                  <a:cubicBezTo>
                    <a:pt x="714449" y="968777"/>
                    <a:pt x="758996" y="962915"/>
                    <a:pt x="795337" y="939469"/>
                  </a:cubicBezTo>
                  <a:cubicBezTo>
                    <a:pt x="831678" y="916023"/>
                    <a:pt x="865676" y="833962"/>
                    <a:pt x="865676" y="833962"/>
                  </a:cubicBezTo>
                  <a:lnTo>
                    <a:pt x="865676" y="833962"/>
                  </a:lnTo>
                  <a:cubicBezTo>
                    <a:pt x="857470" y="818722"/>
                    <a:pt x="853953" y="776519"/>
                    <a:pt x="816439" y="742522"/>
                  </a:cubicBezTo>
                  <a:cubicBezTo>
                    <a:pt x="778925" y="708525"/>
                    <a:pt x="640593" y="629980"/>
                    <a:pt x="640593" y="629980"/>
                  </a:cubicBezTo>
                  <a:lnTo>
                    <a:pt x="640593" y="629980"/>
                  </a:lnTo>
                  <a:cubicBezTo>
                    <a:pt x="626526" y="622946"/>
                    <a:pt x="577289" y="601845"/>
                    <a:pt x="556187" y="587777"/>
                  </a:cubicBezTo>
                  <a:cubicBezTo>
                    <a:pt x="535085" y="573709"/>
                    <a:pt x="516328" y="595983"/>
                    <a:pt x="513983" y="545574"/>
                  </a:cubicBezTo>
                  <a:cubicBezTo>
                    <a:pt x="511638" y="495165"/>
                    <a:pt x="542119" y="285322"/>
                    <a:pt x="542119" y="285322"/>
                  </a:cubicBezTo>
                  <a:lnTo>
                    <a:pt x="542119" y="285322"/>
                  </a:lnTo>
                  <a:cubicBezTo>
                    <a:pt x="545636" y="266565"/>
                    <a:pt x="559703" y="213811"/>
                    <a:pt x="563220" y="172780"/>
                  </a:cubicBezTo>
                  <a:cubicBezTo>
                    <a:pt x="566737" y="131749"/>
                    <a:pt x="563220" y="39137"/>
                    <a:pt x="563220" y="39137"/>
                  </a:cubicBezTo>
                  <a:cubicBezTo>
                    <a:pt x="563220" y="11002"/>
                    <a:pt x="585494" y="9829"/>
                    <a:pt x="563220" y="3968"/>
                  </a:cubicBezTo>
                  <a:cubicBezTo>
                    <a:pt x="540946" y="-1893"/>
                    <a:pt x="478814" y="-721"/>
                    <a:pt x="429577" y="3968"/>
                  </a:cubicBezTo>
                  <a:cubicBezTo>
                    <a:pt x="380340" y="8657"/>
                    <a:pt x="329931" y="27414"/>
                    <a:pt x="267799" y="32103"/>
                  </a:cubicBezTo>
                  <a:cubicBezTo>
                    <a:pt x="205667" y="36792"/>
                    <a:pt x="98986" y="35620"/>
                    <a:pt x="56783" y="32103"/>
                  </a:cubicBezTo>
                  <a:cubicBezTo>
                    <a:pt x="14580" y="28586"/>
                    <a:pt x="14580" y="11002"/>
                    <a:pt x="14580" y="11002"/>
                  </a:cubicBezTo>
                  <a:cubicBezTo>
                    <a:pt x="4030" y="9830"/>
                    <a:pt x="-1832" y="28587"/>
                    <a:pt x="513" y="67273"/>
                  </a:cubicBezTo>
                  <a:close/>
                </a:path>
              </a:pathLst>
            </a:custGeom>
            <a:solidFill>
              <a:srgbClr val="8B4627"/>
            </a:solidFill>
            <a:ln>
              <a:solidFill>
                <a:srgbClr val="8B4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89687" y="3115805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7" name="Group 106"/>
            <p:cNvGrpSpPr/>
            <p:nvPr/>
          </p:nvGrpSpPr>
          <p:grpSpPr>
            <a:xfrm rot="346956">
              <a:off x="5857630" y="2188838"/>
              <a:ext cx="924226" cy="1087376"/>
              <a:chOff x="4596118" y="2176847"/>
              <a:chExt cx="630978" cy="1061410"/>
            </a:xfrm>
          </p:grpSpPr>
          <p:sp>
            <p:nvSpPr>
              <p:cNvPr id="141" name="Freeform 140"/>
              <p:cNvSpPr/>
              <p:nvPr/>
            </p:nvSpPr>
            <p:spPr>
              <a:xfrm rot="20675681">
                <a:off x="4596118" y="2176847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 rot="19959728">
                <a:off x="4916483" y="3021198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 rot="20161035">
                <a:off x="5028674" y="3111727"/>
                <a:ext cx="147711" cy="28135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8" name="Freeform 107"/>
            <p:cNvSpPr/>
            <p:nvPr/>
          </p:nvSpPr>
          <p:spPr>
            <a:xfrm>
              <a:off x="4740813" y="1934300"/>
              <a:ext cx="1252640" cy="1405981"/>
            </a:xfrm>
            <a:custGeom>
              <a:avLst/>
              <a:gdLst>
                <a:gd name="connsiteX0" fmla="*/ 267031 w 975550"/>
                <a:gd name="connsiteY0" fmla="*/ 31044 h 1149059"/>
                <a:gd name="connsiteX1" fmla="*/ 279731 w 975550"/>
                <a:gd name="connsiteY1" fmla="*/ 196144 h 1149059"/>
                <a:gd name="connsiteX2" fmla="*/ 140031 w 975550"/>
                <a:gd name="connsiteY2" fmla="*/ 221544 h 1149059"/>
                <a:gd name="connsiteX3" fmla="*/ 38431 w 975550"/>
                <a:gd name="connsiteY3" fmla="*/ 234244 h 1149059"/>
                <a:gd name="connsiteX4" fmla="*/ 13031 w 975550"/>
                <a:gd name="connsiteY4" fmla="*/ 297744 h 1149059"/>
                <a:gd name="connsiteX5" fmla="*/ 331 w 975550"/>
                <a:gd name="connsiteY5" fmla="*/ 539044 h 1149059"/>
                <a:gd name="connsiteX6" fmla="*/ 25731 w 975550"/>
                <a:gd name="connsiteY6" fmla="*/ 754944 h 1149059"/>
                <a:gd name="connsiteX7" fmla="*/ 38431 w 975550"/>
                <a:gd name="connsiteY7" fmla="*/ 1059744 h 1149059"/>
                <a:gd name="connsiteX8" fmla="*/ 51131 w 975550"/>
                <a:gd name="connsiteY8" fmla="*/ 1135944 h 1149059"/>
                <a:gd name="connsiteX9" fmla="*/ 660731 w 975550"/>
                <a:gd name="connsiteY9" fmla="*/ 1135944 h 1149059"/>
                <a:gd name="connsiteX10" fmla="*/ 965531 w 975550"/>
                <a:gd name="connsiteY10" fmla="*/ 1123244 h 1149059"/>
                <a:gd name="connsiteX11" fmla="*/ 902031 w 975550"/>
                <a:gd name="connsiteY11" fmla="*/ 831144 h 1149059"/>
                <a:gd name="connsiteX12" fmla="*/ 902031 w 975550"/>
                <a:gd name="connsiteY12" fmla="*/ 297744 h 1149059"/>
                <a:gd name="connsiteX13" fmla="*/ 775031 w 975550"/>
                <a:gd name="connsiteY13" fmla="*/ 259644 h 1149059"/>
                <a:gd name="connsiteX14" fmla="*/ 597231 w 975550"/>
                <a:gd name="connsiteY14" fmla="*/ 208844 h 1149059"/>
                <a:gd name="connsiteX15" fmla="*/ 571831 w 975550"/>
                <a:gd name="connsiteY15" fmla="*/ 208844 h 1149059"/>
                <a:gd name="connsiteX16" fmla="*/ 571831 w 975550"/>
                <a:gd name="connsiteY16" fmla="*/ 81844 h 1149059"/>
                <a:gd name="connsiteX17" fmla="*/ 533731 w 975550"/>
                <a:gd name="connsiteY17" fmla="*/ 5644 h 1149059"/>
                <a:gd name="connsiteX18" fmla="*/ 381331 w 975550"/>
                <a:gd name="connsiteY18" fmla="*/ 5644 h 1149059"/>
                <a:gd name="connsiteX19" fmla="*/ 267031 w 975550"/>
                <a:gd name="connsiteY19" fmla="*/ 31044 h 114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75550" h="1149059">
                  <a:moveTo>
                    <a:pt x="267031" y="31044"/>
                  </a:moveTo>
                  <a:cubicBezTo>
                    <a:pt x="283964" y="97719"/>
                    <a:pt x="300898" y="164394"/>
                    <a:pt x="279731" y="196144"/>
                  </a:cubicBezTo>
                  <a:cubicBezTo>
                    <a:pt x="258564" y="227894"/>
                    <a:pt x="180248" y="215194"/>
                    <a:pt x="140031" y="221544"/>
                  </a:cubicBezTo>
                  <a:cubicBezTo>
                    <a:pt x="99814" y="227894"/>
                    <a:pt x="59598" y="221544"/>
                    <a:pt x="38431" y="234244"/>
                  </a:cubicBezTo>
                  <a:cubicBezTo>
                    <a:pt x="17264" y="246944"/>
                    <a:pt x="19381" y="246944"/>
                    <a:pt x="13031" y="297744"/>
                  </a:cubicBezTo>
                  <a:cubicBezTo>
                    <a:pt x="6681" y="348544"/>
                    <a:pt x="-1786" y="462844"/>
                    <a:pt x="331" y="539044"/>
                  </a:cubicBezTo>
                  <a:cubicBezTo>
                    <a:pt x="2448" y="615244"/>
                    <a:pt x="19381" y="668161"/>
                    <a:pt x="25731" y="754944"/>
                  </a:cubicBezTo>
                  <a:cubicBezTo>
                    <a:pt x="32081" y="841727"/>
                    <a:pt x="34198" y="996244"/>
                    <a:pt x="38431" y="1059744"/>
                  </a:cubicBezTo>
                  <a:cubicBezTo>
                    <a:pt x="42664" y="1123244"/>
                    <a:pt x="-52586" y="1123244"/>
                    <a:pt x="51131" y="1135944"/>
                  </a:cubicBezTo>
                  <a:cubicBezTo>
                    <a:pt x="154848" y="1148644"/>
                    <a:pt x="508331" y="1138061"/>
                    <a:pt x="660731" y="1135944"/>
                  </a:cubicBezTo>
                  <a:cubicBezTo>
                    <a:pt x="813131" y="1133827"/>
                    <a:pt x="925314" y="1174044"/>
                    <a:pt x="965531" y="1123244"/>
                  </a:cubicBezTo>
                  <a:cubicBezTo>
                    <a:pt x="1005748" y="1072444"/>
                    <a:pt x="912614" y="968727"/>
                    <a:pt x="902031" y="831144"/>
                  </a:cubicBezTo>
                  <a:cubicBezTo>
                    <a:pt x="891448" y="693561"/>
                    <a:pt x="923198" y="392994"/>
                    <a:pt x="902031" y="297744"/>
                  </a:cubicBezTo>
                  <a:cubicBezTo>
                    <a:pt x="880864" y="202494"/>
                    <a:pt x="775031" y="259644"/>
                    <a:pt x="775031" y="259644"/>
                  </a:cubicBezTo>
                  <a:lnTo>
                    <a:pt x="597231" y="208844"/>
                  </a:lnTo>
                  <a:cubicBezTo>
                    <a:pt x="563364" y="200377"/>
                    <a:pt x="576064" y="230011"/>
                    <a:pt x="571831" y="208844"/>
                  </a:cubicBezTo>
                  <a:cubicBezTo>
                    <a:pt x="567598" y="187677"/>
                    <a:pt x="578181" y="115711"/>
                    <a:pt x="571831" y="81844"/>
                  </a:cubicBezTo>
                  <a:cubicBezTo>
                    <a:pt x="565481" y="47977"/>
                    <a:pt x="565481" y="18344"/>
                    <a:pt x="533731" y="5644"/>
                  </a:cubicBezTo>
                  <a:cubicBezTo>
                    <a:pt x="501981" y="-7056"/>
                    <a:pt x="381331" y="5644"/>
                    <a:pt x="381331" y="5644"/>
                  </a:cubicBezTo>
                  <a:lnTo>
                    <a:pt x="267031" y="31044"/>
                  </a:ln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CF7F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9" name="Group 108"/>
            <p:cNvGrpSpPr/>
            <p:nvPr/>
          </p:nvGrpSpPr>
          <p:grpSpPr>
            <a:xfrm rot="176094">
              <a:off x="4399469" y="761397"/>
              <a:ext cx="1540042" cy="1311029"/>
              <a:chOff x="5956950" y="498076"/>
              <a:chExt cx="1678822" cy="1469479"/>
            </a:xfrm>
          </p:grpSpPr>
          <p:grpSp>
            <p:nvGrpSpPr>
              <p:cNvPr id="126" name="Group 125"/>
              <p:cNvGrpSpPr/>
              <p:nvPr/>
            </p:nvGrpSpPr>
            <p:grpSpPr>
              <a:xfrm>
                <a:off x="5997220" y="498076"/>
                <a:ext cx="1487679" cy="1469479"/>
                <a:chOff x="4723610" y="748576"/>
                <a:chExt cx="1487679" cy="1469479"/>
              </a:xfrm>
              <a:solidFill>
                <a:srgbClr val="FFCFAB"/>
              </a:solidFill>
            </p:grpSpPr>
            <p:sp>
              <p:nvSpPr>
                <p:cNvPr id="139" name="Freeform 138"/>
                <p:cNvSpPr/>
                <p:nvPr/>
              </p:nvSpPr>
              <p:spPr>
                <a:xfrm>
                  <a:off x="4723610" y="748576"/>
                  <a:ext cx="1487679" cy="1469479"/>
                </a:xfrm>
                <a:custGeom>
                  <a:avLst/>
                  <a:gdLst>
                    <a:gd name="connsiteX0" fmla="*/ 1589651 w 1814151"/>
                    <a:gd name="connsiteY0" fmla="*/ 334913 h 1861248"/>
                    <a:gd name="connsiteX1" fmla="*/ 1428565 w 1814151"/>
                    <a:gd name="connsiteY1" fmla="*/ 107498 h 1861248"/>
                    <a:gd name="connsiteX2" fmla="*/ 1239052 w 1814151"/>
                    <a:gd name="connsiteY2" fmla="*/ 31692 h 1861248"/>
                    <a:gd name="connsiteX3" fmla="*/ 940569 w 1814151"/>
                    <a:gd name="connsiteY3" fmla="*/ 3265 h 1861248"/>
                    <a:gd name="connsiteX4" fmla="*/ 608921 w 1814151"/>
                    <a:gd name="connsiteY4" fmla="*/ 102760 h 1861248"/>
                    <a:gd name="connsiteX5" fmla="*/ 305700 w 1814151"/>
                    <a:gd name="connsiteY5" fmla="*/ 311224 h 1861248"/>
                    <a:gd name="connsiteX6" fmla="*/ 196730 w 1814151"/>
                    <a:gd name="connsiteY6" fmla="*/ 467572 h 1861248"/>
                    <a:gd name="connsiteX7" fmla="*/ 144614 w 1814151"/>
                    <a:gd name="connsiteY7" fmla="*/ 770793 h 1861248"/>
                    <a:gd name="connsiteX8" fmla="*/ 253584 w 1814151"/>
                    <a:gd name="connsiteY8" fmla="*/ 1140343 h 1861248"/>
                    <a:gd name="connsiteX9" fmla="*/ 244109 w 1814151"/>
                    <a:gd name="connsiteY9" fmla="*/ 1135605 h 1861248"/>
                    <a:gd name="connsiteX10" fmla="*/ 196730 w 1814151"/>
                    <a:gd name="connsiteY10" fmla="*/ 1092965 h 1861248"/>
                    <a:gd name="connsiteX11" fmla="*/ 144614 w 1814151"/>
                    <a:gd name="connsiteY11" fmla="*/ 1064538 h 1861248"/>
                    <a:gd name="connsiteX12" fmla="*/ 68809 w 1814151"/>
                    <a:gd name="connsiteY12" fmla="*/ 1074014 h 1861248"/>
                    <a:gd name="connsiteX13" fmla="*/ 11955 w 1814151"/>
                    <a:gd name="connsiteY13" fmla="*/ 1121392 h 1861248"/>
                    <a:gd name="connsiteX14" fmla="*/ 2480 w 1814151"/>
                    <a:gd name="connsiteY14" fmla="*/ 1206673 h 1861248"/>
                    <a:gd name="connsiteX15" fmla="*/ 45120 w 1814151"/>
                    <a:gd name="connsiteY15" fmla="*/ 1334594 h 1861248"/>
                    <a:gd name="connsiteX16" fmla="*/ 135139 w 1814151"/>
                    <a:gd name="connsiteY16" fmla="*/ 1438826 h 1861248"/>
                    <a:gd name="connsiteX17" fmla="*/ 263060 w 1814151"/>
                    <a:gd name="connsiteY17" fmla="*/ 1481467 h 1861248"/>
                    <a:gd name="connsiteX18" fmla="*/ 319914 w 1814151"/>
                    <a:gd name="connsiteY18" fmla="*/ 1467253 h 1861248"/>
                    <a:gd name="connsiteX19" fmla="*/ 362554 w 1814151"/>
                    <a:gd name="connsiteY19" fmla="*/ 1580961 h 1861248"/>
                    <a:gd name="connsiteX20" fmla="*/ 438360 w 1814151"/>
                    <a:gd name="connsiteY20" fmla="*/ 1694669 h 1861248"/>
                    <a:gd name="connsiteX21" fmla="*/ 561543 w 1814151"/>
                    <a:gd name="connsiteY21" fmla="*/ 1775212 h 1861248"/>
                    <a:gd name="connsiteX22" fmla="*/ 675251 w 1814151"/>
                    <a:gd name="connsiteY22" fmla="*/ 1817852 h 1861248"/>
                    <a:gd name="connsiteX23" fmla="*/ 850550 w 1814151"/>
                    <a:gd name="connsiteY23" fmla="*/ 1836803 h 1861248"/>
                    <a:gd name="connsiteX24" fmla="*/ 983209 w 1814151"/>
                    <a:gd name="connsiteY24" fmla="*/ 1827328 h 1861248"/>
                    <a:gd name="connsiteX25" fmla="*/ 1106393 w 1814151"/>
                    <a:gd name="connsiteY25" fmla="*/ 1860492 h 1861248"/>
                    <a:gd name="connsiteX26" fmla="*/ 1229576 w 1814151"/>
                    <a:gd name="connsiteY26" fmla="*/ 1846279 h 1861248"/>
                    <a:gd name="connsiteX27" fmla="*/ 1366973 w 1814151"/>
                    <a:gd name="connsiteY27" fmla="*/ 1798901 h 1861248"/>
                    <a:gd name="connsiteX28" fmla="*/ 1442778 w 1814151"/>
                    <a:gd name="connsiteY28" fmla="*/ 1727833 h 1861248"/>
                    <a:gd name="connsiteX29" fmla="*/ 1528059 w 1814151"/>
                    <a:gd name="connsiteY29" fmla="*/ 1689931 h 1861248"/>
                    <a:gd name="connsiteX30" fmla="*/ 1679669 w 1814151"/>
                    <a:gd name="connsiteY30" fmla="*/ 1571485 h 1861248"/>
                    <a:gd name="connsiteX31" fmla="*/ 1769688 w 1814151"/>
                    <a:gd name="connsiteY31" fmla="*/ 1419875 h 1861248"/>
                    <a:gd name="connsiteX32" fmla="*/ 1802853 w 1814151"/>
                    <a:gd name="connsiteY32" fmla="*/ 1268264 h 1861248"/>
                    <a:gd name="connsiteX33" fmla="*/ 1812328 w 1814151"/>
                    <a:gd name="connsiteY33" fmla="*/ 1154557 h 1861248"/>
                    <a:gd name="connsiteX34" fmla="*/ 1812328 w 1814151"/>
                    <a:gd name="connsiteY34" fmla="*/ 1078752 h 1861248"/>
                    <a:gd name="connsiteX35" fmla="*/ 1793377 w 1814151"/>
                    <a:gd name="connsiteY35" fmla="*/ 965044 h 1861248"/>
                    <a:gd name="connsiteX36" fmla="*/ 1760212 w 1814151"/>
                    <a:gd name="connsiteY36" fmla="*/ 770793 h 1861248"/>
                    <a:gd name="connsiteX37" fmla="*/ 1717572 w 1814151"/>
                    <a:gd name="connsiteY37" fmla="*/ 609707 h 1861248"/>
                    <a:gd name="connsiteX38" fmla="*/ 1637029 w 1814151"/>
                    <a:gd name="connsiteY38" fmla="*/ 415456 h 1861248"/>
                    <a:gd name="connsiteX39" fmla="*/ 1589651 w 1814151"/>
                    <a:gd name="connsiteY39" fmla="*/ 334913 h 1861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814151" h="1861248">
                      <a:moveTo>
                        <a:pt x="1589651" y="334913"/>
                      </a:moveTo>
                      <a:cubicBezTo>
                        <a:pt x="1554907" y="283587"/>
                        <a:pt x="1486998" y="158035"/>
                        <a:pt x="1428565" y="107498"/>
                      </a:cubicBezTo>
                      <a:cubicBezTo>
                        <a:pt x="1370132" y="56961"/>
                        <a:pt x="1320385" y="49064"/>
                        <a:pt x="1239052" y="31692"/>
                      </a:cubicBezTo>
                      <a:cubicBezTo>
                        <a:pt x="1157719" y="14320"/>
                        <a:pt x="1045591" y="-8580"/>
                        <a:pt x="940569" y="3265"/>
                      </a:cubicBezTo>
                      <a:cubicBezTo>
                        <a:pt x="835547" y="15110"/>
                        <a:pt x="714732" y="51434"/>
                        <a:pt x="608921" y="102760"/>
                      </a:cubicBezTo>
                      <a:cubicBezTo>
                        <a:pt x="503110" y="154086"/>
                        <a:pt x="374398" y="250422"/>
                        <a:pt x="305700" y="311224"/>
                      </a:cubicBezTo>
                      <a:cubicBezTo>
                        <a:pt x="237002" y="372026"/>
                        <a:pt x="223578" y="390977"/>
                        <a:pt x="196730" y="467572"/>
                      </a:cubicBezTo>
                      <a:cubicBezTo>
                        <a:pt x="169882" y="544167"/>
                        <a:pt x="135138" y="658665"/>
                        <a:pt x="144614" y="770793"/>
                      </a:cubicBezTo>
                      <a:cubicBezTo>
                        <a:pt x="154090" y="882921"/>
                        <a:pt x="237002" y="1079541"/>
                        <a:pt x="253584" y="1140343"/>
                      </a:cubicBezTo>
                      <a:cubicBezTo>
                        <a:pt x="270166" y="1201145"/>
                        <a:pt x="253585" y="1143501"/>
                        <a:pt x="244109" y="1135605"/>
                      </a:cubicBezTo>
                      <a:cubicBezTo>
                        <a:pt x="234633" y="1127709"/>
                        <a:pt x="213312" y="1104809"/>
                        <a:pt x="196730" y="1092965"/>
                      </a:cubicBezTo>
                      <a:cubicBezTo>
                        <a:pt x="180148" y="1081121"/>
                        <a:pt x="165934" y="1067696"/>
                        <a:pt x="144614" y="1064538"/>
                      </a:cubicBezTo>
                      <a:cubicBezTo>
                        <a:pt x="123294" y="1061380"/>
                        <a:pt x="90919" y="1064538"/>
                        <a:pt x="68809" y="1074014"/>
                      </a:cubicBezTo>
                      <a:cubicBezTo>
                        <a:pt x="46699" y="1083490"/>
                        <a:pt x="23010" y="1099282"/>
                        <a:pt x="11955" y="1121392"/>
                      </a:cubicBezTo>
                      <a:cubicBezTo>
                        <a:pt x="900" y="1143502"/>
                        <a:pt x="-3047" y="1171139"/>
                        <a:pt x="2480" y="1206673"/>
                      </a:cubicBezTo>
                      <a:cubicBezTo>
                        <a:pt x="8007" y="1242207"/>
                        <a:pt x="23010" y="1295902"/>
                        <a:pt x="45120" y="1334594"/>
                      </a:cubicBezTo>
                      <a:cubicBezTo>
                        <a:pt x="67230" y="1373286"/>
                        <a:pt x="98816" y="1414347"/>
                        <a:pt x="135139" y="1438826"/>
                      </a:cubicBezTo>
                      <a:cubicBezTo>
                        <a:pt x="171462" y="1463305"/>
                        <a:pt x="232264" y="1476729"/>
                        <a:pt x="263060" y="1481467"/>
                      </a:cubicBezTo>
                      <a:cubicBezTo>
                        <a:pt x="293856" y="1486205"/>
                        <a:pt x="303332" y="1450671"/>
                        <a:pt x="319914" y="1467253"/>
                      </a:cubicBezTo>
                      <a:cubicBezTo>
                        <a:pt x="336496" y="1483835"/>
                        <a:pt x="342813" y="1543059"/>
                        <a:pt x="362554" y="1580961"/>
                      </a:cubicBezTo>
                      <a:cubicBezTo>
                        <a:pt x="382295" y="1618863"/>
                        <a:pt x="405195" y="1662294"/>
                        <a:pt x="438360" y="1694669"/>
                      </a:cubicBezTo>
                      <a:cubicBezTo>
                        <a:pt x="471525" y="1727044"/>
                        <a:pt x="522061" y="1754682"/>
                        <a:pt x="561543" y="1775212"/>
                      </a:cubicBezTo>
                      <a:cubicBezTo>
                        <a:pt x="601025" y="1795742"/>
                        <a:pt x="627083" y="1807587"/>
                        <a:pt x="675251" y="1817852"/>
                      </a:cubicBezTo>
                      <a:cubicBezTo>
                        <a:pt x="723419" y="1828117"/>
                        <a:pt x="799224" y="1835224"/>
                        <a:pt x="850550" y="1836803"/>
                      </a:cubicBezTo>
                      <a:cubicBezTo>
                        <a:pt x="901876" y="1838382"/>
                        <a:pt x="940568" y="1823380"/>
                        <a:pt x="983209" y="1827328"/>
                      </a:cubicBezTo>
                      <a:cubicBezTo>
                        <a:pt x="1025849" y="1831276"/>
                        <a:pt x="1065332" y="1857334"/>
                        <a:pt x="1106393" y="1860492"/>
                      </a:cubicBezTo>
                      <a:cubicBezTo>
                        <a:pt x="1147454" y="1863650"/>
                        <a:pt x="1186146" y="1856544"/>
                        <a:pt x="1229576" y="1846279"/>
                      </a:cubicBezTo>
                      <a:cubicBezTo>
                        <a:pt x="1273006" y="1836014"/>
                        <a:pt x="1331439" y="1818642"/>
                        <a:pt x="1366973" y="1798901"/>
                      </a:cubicBezTo>
                      <a:cubicBezTo>
                        <a:pt x="1402507" y="1779160"/>
                        <a:pt x="1415930" y="1745995"/>
                        <a:pt x="1442778" y="1727833"/>
                      </a:cubicBezTo>
                      <a:cubicBezTo>
                        <a:pt x="1469626" y="1709671"/>
                        <a:pt x="1488577" y="1715989"/>
                        <a:pt x="1528059" y="1689931"/>
                      </a:cubicBezTo>
                      <a:cubicBezTo>
                        <a:pt x="1567541" y="1663873"/>
                        <a:pt x="1639398" y="1616494"/>
                        <a:pt x="1679669" y="1571485"/>
                      </a:cubicBezTo>
                      <a:cubicBezTo>
                        <a:pt x="1719940" y="1526476"/>
                        <a:pt x="1749157" y="1470412"/>
                        <a:pt x="1769688" y="1419875"/>
                      </a:cubicBezTo>
                      <a:cubicBezTo>
                        <a:pt x="1790219" y="1369338"/>
                        <a:pt x="1795746" y="1312484"/>
                        <a:pt x="1802853" y="1268264"/>
                      </a:cubicBezTo>
                      <a:cubicBezTo>
                        <a:pt x="1809960" y="1224044"/>
                        <a:pt x="1810749" y="1186142"/>
                        <a:pt x="1812328" y="1154557"/>
                      </a:cubicBezTo>
                      <a:cubicBezTo>
                        <a:pt x="1813907" y="1122972"/>
                        <a:pt x="1815487" y="1110338"/>
                        <a:pt x="1812328" y="1078752"/>
                      </a:cubicBezTo>
                      <a:cubicBezTo>
                        <a:pt x="1809169" y="1047166"/>
                        <a:pt x="1802063" y="1016371"/>
                        <a:pt x="1793377" y="965044"/>
                      </a:cubicBezTo>
                      <a:cubicBezTo>
                        <a:pt x="1784691" y="913718"/>
                        <a:pt x="1772846" y="830016"/>
                        <a:pt x="1760212" y="770793"/>
                      </a:cubicBezTo>
                      <a:cubicBezTo>
                        <a:pt x="1747578" y="711570"/>
                        <a:pt x="1738102" y="668930"/>
                        <a:pt x="1717572" y="609707"/>
                      </a:cubicBezTo>
                      <a:cubicBezTo>
                        <a:pt x="1697042" y="550484"/>
                        <a:pt x="1657560" y="461255"/>
                        <a:pt x="1637029" y="415456"/>
                      </a:cubicBezTo>
                      <a:cubicBezTo>
                        <a:pt x="1616499" y="369657"/>
                        <a:pt x="1624395" y="386239"/>
                        <a:pt x="1589651" y="334913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Freeform 139"/>
                <p:cNvSpPr/>
                <p:nvPr/>
              </p:nvSpPr>
              <p:spPr>
                <a:xfrm>
                  <a:off x="4827841" y="1667695"/>
                  <a:ext cx="94758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27" name="Freeform 126"/>
              <p:cNvSpPr/>
              <p:nvPr/>
            </p:nvSpPr>
            <p:spPr>
              <a:xfrm rot="618708">
                <a:off x="6459690" y="1036931"/>
                <a:ext cx="221639" cy="26521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 rot="19974490" flipH="1">
                <a:off x="7002492" y="931060"/>
                <a:ext cx="235034" cy="251065"/>
              </a:xfrm>
              <a:custGeom>
                <a:avLst/>
                <a:gdLst>
                  <a:gd name="connsiteX0" fmla="*/ 365574 w 365761"/>
                  <a:gd name="connsiteY0" fmla="*/ 67732 h 376344"/>
                  <a:gd name="connsiteX1" fmla="*/ 341885 w 365761"/>
                  <a:gd name="connsiteY1" fmla="*/ 15616 h 376344"/>
                  <a:gd name="connsiteX2" fmla="*/ 289768 w 365761"/>
                  <a:gd name="connsiteY2" fmla="*/ 1402 h 376344"/>
                  <a:gd name="connsiteX3" fmla="*/ 176061 w 365761"/>
                  <a:gd name="connsiteY3" fmla="*/ 44043 h 376344"/>
                  <a:gd name="connsiteX4" fmla="*/ 90780 w 365761"/>
                  <a:gd name="connsiteY4" fmla="*/ 115110 h 376344"/>
                  <a:gd name="connsiteX5" fmla="*/ 24450 w 365761"/>
                  <a:gd name="connsiteY5" fmla="*/ 205129 h 376344"/>
                  <a:gd name="connsiteX6" fmla="*/ 761 w 365761"/>
                  <a:gd name="connsiteY6" fmla="*/ 299885 h 376344"/>
                  <a:gd name="connsiteX7" fmla="*/ 10237 w 365761"/>
                  <a:gd name="connsiteY7" fmla="*/ 375690 h 376344"/>
                  <a:gd name="connsiteX8" fmla="*/ 52877 w 365761"/>
                  <a:gd name="connsiteY8" fmla="*/ 333050 h 376344"/>
                  <a:gd name="connsiteX9" fmla="*/ 104993 w 365761"/>
                  <a:gd name="connsiteY9" fmla="*/ 271458 h 376344"/>
                  <a:gd name="connsiteX10" fmla="*/ 161847 w 365761"/>
                  <a:gd name="connsiteY10" fmla="*/ 209866 h 376344"/>
                  <a:gd name="connsiteX11" fmla="*/ 228177 w 365761"/>
                  <a:gd name="connsiteY11" fmla="*/ 181439 h 376344"/>
                  <a:gd name="connsiteX12" fmla="*/ 280293 w 365761"/>
                  <a:gd name="connsiteY12" fmla="*/ 162488 h 376344"/>
                  <a:gd name="connsiteX13" fmla="*/ 308720 w 365761"/>
                  <a:gd name="connsiteY13" fmla="*/ 153012 h 376344"/>
                  <a:gd name="connsiteX14" fmla="*/ 351360 w 365761"/>
                  <a:gd name="connsiteY14" fmla="*/ 119848 h 376344"/>
                  <a:gd name="connsiteX15" fmla="*/ 365574 w 365761"/>
                  <a:gd name="connsiteY15" fmla="*/ 67732 h 37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1" h="376344">
                    <a:moveTo>
                      <a:pt x="365574" y="67732"/>
                    </a:moveTo>
                    <a:cubicBezTo>
                      <a:pt x="363995" y="50360"/>
                      <a:pt x="354519" y="26671"/>
                      <a:pt x="341885" y="15616"/>
                    </a:cubicBezTo>
                    <a:cubicBezTo>
                      <a:pt x="329251" y="4561"/>
                      <a:pt x="317405" y="-3336"/>
                      <a:pt x="289768" y="1402"/>
                    </a:cubicBezTo>
                    <a:cubicBezTo>
                      <a:pt x="262131" y="6140"/>
                      <a:pt x="209226" y="25092"/>
                      <a:pt x="176061" y="44043"/>
                    </a:cubicBezTo>
                    <a:cubicBezTo>
                      <a:pt x="142896" y="62994"/>
                      <a:pt x="116048" y="88262"/>
                      <a:pt x="90780" y="115110"/>
                    </a:cubicBezTo>
                    <a:cubicBezTo>
                      <a:pt x="65511" y="141958"/>
                      <a:pt x="39453" y="174333"/>
                      <a:pt x="24450" y="205129"/>
                    </a:cubicBezTo>
                    <a:cubicBezTo>
                      <a:pt x="9447" y="235925"/>
                      <a:pt x="3130" y="271458"/>
                      <a:pt x="761" y="299885"/>
                    </a:cubicBezTo>
                    <a:cubicBezTo>
                      <a:pt x="-1608" y="328312"/>
                      <a:pt x="1551" y="370163"/>
                      <a:pt x="10237" y="375690"/>
                    </a:cubicBezTo>
                    <a:cubicBezTo>
                      <a:pt x="18923" y="381217"/>
                      <a:pt x="37084" y="350422"/>
                      <a:pt x="52877" y="333050"/>
                    </a:cubicBezTo>
                    <a:cubicBezTo>
                      <a:pt x="68670" y="315678"/>
                      <a:pt x="86831" y="291989"/>
                      <a:pt x="104993" y="271458"/>
                    </a:cubicBezTo>
                    <a:cubicBezTo>
                      <a:pt x="123155" y="250927"/>
                      <a:pt x="141316" y="224869"/>
                      <a:pt x="161847" y="209866"/>
                    </a:cubicBezTo>
                    <a:cubicBezTo>
                      <a:pt x="182378" y="194863"/>
                      <a:pt x="208436" y="189335"/>
                      <a:pt x="228177" y="181439"/>
                    </a:cubicBezTo>
                    <a:cubicBezTo>
                      <a:pt x="247918" y="173543"/>
                      <a:pt x="266869" y="167226"/>
                      <a:pt x="280293" y="162488"/>
                    </a:cubicBezTo>
                    <a:cubicBezTo>
                      <a:pt x="293717" y="157750"/>
                      <a:pt x="296875" y="160119"/>
                      <a:pt x="308720" y="153012"/>
                    </a:cubicBezTo>
                    <a:cubicBezTo>
                      <a:pt x="320564" y="145905"/>
                      <a:pt x="344253" y="130903"/>
                      <a:pt x="351360" y="119848"/>
                    </a:cubicBezTo>
                    <a:cubicBezTo>
                      <a:pt x="358467" y="108793"/>
                      <a:pt x="367153" y="85104"/>
                      <a:pt x="365574" y="6773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6566340" y="1227701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7080068" y="1135294"/>
                <a:ext cx="127462" cy="127922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6822400" y="1303505"/>
                <a:ext cx="257668" cy="322172"/>
              </a:xfrm>
              <a:custGeom>
                <a:avLst/>
                <a:gdLst>
                  <a:gd name="connsiteX0" fmla="*/ 232153 w 418948"/>
                  <a:gd name="connsiteY0" fmla="*/ 0 h 469068"/>
                  <a:gd name="connsiteX1" fmla="*/ 341123 w 418948"/>
                  <a:gd name="connsiteY1" fmla="*/ 118446 h 469068"/>
                  <a:gd name="connsiteX2" fmla="*/ 412190 w 418948"/>
                  <a:gd name="connsiteY2" fmla="*/ 241629 h 469068"/>
                  <a:gd name="connsiteX3" fmla="*/ 407452 w 418948"/>
                  <a:gd name="connsiteY3" fmla="*/ 360075 h 469068"/>
                  <a:gd name="connsiteX4" fmla="*/ 336385 w 418948"/>
                  <a:gd name="connsiteY4" fmla="*/ 431142 h 469068"/>
                  <a:gd name="connsiteX5" fmla="*/ 203726 w 418948"/>
                  <a:gd name="connsiteY5" fmla="*/ 469045 h 469068"/>
                  <a:gd name="connsiteX6" fmla="*/ 108970 w 418948"/>
                  <a:gd name="connsiteY6" fmla="*/ 435880 h 469068"/>
                  <a:gd name="connsiteX7" fmla="*/ 33164 w 418948"/>
                  <a:gd name="connsiteY7" fmla="*/ 379026 h 469068"/>
                  <a:gd name="connsiteX8" fmla="*/ 0 w 418948"/>
                  <a:gd name="connsiteY8" fmla="*/ 274794 h 469068"/>
                  <a:gd name="connsiteX9" fmla="*/ 0 w 418948"/>
                  <a:gd name="connsiteY9" fmla="*/ 274794 h 469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8948" h="469068">
                    <a:moveTo>
                      <a:pt x="232153" y="0"/>
                    </a:moveTo>
                    <a:cubicBezTo>
                      <a:pt x="271635" y="39087"/>
                      <a:pt x="311117" y="78175"/>
                      <a:pt x="341123" y="118446"/>
                    </a:cubicBezTo>
                    <a:cubicBezTo>
                      <a:pt x="371129" y="158717"/>
                      <a:pt x="401135" y="201358"/>
                      <a:pt x="412190" y="241629"/>
                    </a:cubicBezTo>
                    <a:cubicBezTo>
                      <a:pt x="423245" y="281901"/>
                      <a:pt x="420086" y="328490"/>
                      <a:pt x="407452" y="360075"/>
                    </a:cubicBezTo>
                    <a:cubicBezTo>
                      <a:pt x="394818" y="391660"/>
                      <a:pt x="370339" y="412980"/>
                      <a:pt x="336385" y="431142"/>
                    </a:cubicBezTo>
                    <a:cubicBezTo>
                      <a:pt x="302431" y="449304"/>
                      <a:pt x="241628" y="468255"/>
                      <a:pt x="203726" y="469045"/>
                    </a:cubicBezTo>
                    <a:cubicBezTo>
                      <a:pt x="165824" y="469835"/>
                      <a:pt x="137397" y="450883"/>
                      <a:pt x="108970" y="435880"/>
                    </a:cubicBezTo>
                    <a:cubicBezTo>
                      <a:pt x="80543" y="420877"/>
                      <a:pt x="51326" y="405874"/>
                      <a:pt x="33164" y="379026"/>
                    </a:cubicBezTo>
                    <a:cubicBezTo>
                      <a:pt x="15002" y="352178"/>
                      <a:pt x="0" y="274794"/>
                      <a:pt x="0" y="274794"/>
                    </a:cubicBezTo>
                    <a:lnTo>
                      <a:pt x="0" y="274794"/>
                    </a:lnTo>
                  </a:path>
                </a:pathLst>
              </a:custGeom>
              <a:noFill/>
              <a:ln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6684326" y="1493817"/>
                <a:ext cx="644223" cy="326647"/>
              </a:xfrm>
              <a:custGeom>
                <a:avLst/>
                <a:gdLst>
                  <a:gd name="connsiteX0" fmla="*/ 619181 w 956640"/>
                  <a:gd name="connsiteY0" fmla="*/ 2260 h 420710"/>
                  <a:gd name="connsiteX1" fmla="*/ 747102 w 956640"/>
                  <a:gd name="connsiteY1" fmla="*/ 25949 h 420710"/>
                  <a:gd name="connsiteX2" fmla="*/ 856072 w 956640"/>
                  <a:gd name="connsiteY2" fmla="*/ 87541 h 420710"/>
                  <a:gd name="connsiteX3" fmla="*/ 922401 w 956640"/>
                  <a:gd name="connsiteY3" fmla="*/ 168084 h 420710"/>
                  <a:gd name="connsiteX4" fmla="*/ 955566 w 956640"/>
                  <a:gd name="connsiteY4" fmla="*/ 248627 h 420710"/>
                  <a:gd name="connsiteX5" fmla="*/ 884499 w 956640"/>
                  <a:gd name="connsiteY5" fmla="*/ 224938 h 420710"/>
                  <a:gd name="connsiteX6" fmla="*/ 837120 w 956640"/>
                  <a:gd name="connsiteY6" fmla="*/ 224938 h 420710"/>
                  <a:gd name="connsiteX7" fmla="*/ 799218 w 956640"/>
                  <a:gd name="connsiteY7" fmla="*/ 234414 h 420710"/>
                  <a:gd name="connsiteX8" fmla="*/ 747102 w 956640"/>
                  <a:gd name="connsiteY8" fmla="*/ 243889 h 420710"/>
                  <a:gd name="connsiteX9" fmla="*/ 685510 w 956640"/>
                  <a:gd name="connsiteY9" fmla="*/ 243889 h 420710"/>
                  <a:gd name="connsiteX10" fmla="*/ 633394 w 956640"/>
                  <a:gd name="connsiteY10" fmla="*/ 253365 h 420710"/>
                  <a:gd name="connsiteX11" fmla="*/ 576540 w 956640"/>
                  <a:gd name="connsiteY11" fmla="*/ 267578 h 420710"/>
                  <a:gd name="connsiteX12" fmla="*/ 519686 w 956640"/>
                  <a:gd name="connsiteY12" fmla="*/ 258103 h 420710"/>
                  <a:gd name="connsiteX13" fmla="*/ 481784 w 956640"/>
                  <a:gd name="connsiteY13" fmla="*/ 248627 h 420710"/>
                  <a:gd name="connsiteX14" fmla="*/ 448619 w 956640"/>
                  <a:gd name="connsiteY14" fmla="*/ 234414 h 420710"/>
                  <a:gd name="connsiteX15" fmla="*/ 396503 w 956640"/>
                  <a:gd name="connsiteY15" fmla="*/ 286530 h 420710"/>
                  <a:gd name="connsiteX16" fmla="*/ 349125 w 956640"/>
                  <a:gd name="connsiteY16" fmla="*/ 310219 h 420710"/>
                  <a:gd name="connsiteX17" fmla="*/ 254368 w 956640"/>
                  <a:gd name="connsiteY17" fmla="*/ 329170 h 420710"/>
                  <a:gd name="connsiteX18" fmla="*/ 197514 w 956640"/>
                  <a:gd name="connsiteY18" fmla="*/ 338646 h 420710"/>
                  <a:gd name="connsiteX19" fmla="*/ 154874 w 956640"/>
                  <a:gd name="connsiteY19" fmla="*/ 338646 h 420710"/>
                  <a:gd name="connsiteX20" fmla="*/ 131185 w 956640"/>
                  <a:gd name="connsiteY20" fmla="*/ 362335 h 420710"/>
                  <a:gd name="connsiteX21" fmla="*/ 69593 w 956640"/>
                  <a:gd name="connsiteY21" fmla="*/ 381286 h 420710"/>
                  <a:gd name="connsiteX22" fmla="*/ 31690 w 956640"/>
                  <a:gd name="connsiteY22" fmla="*/ 400237 h 420710"/>
                  <a:gd name="connsiteX23" fmla="*/ 3263 w 956640"/>
                  <a:gd name="connsiteY23" fmla="*/ 419189 h 420710"/>
                  <a:gd name="connsiteX24" fmla="*/ 3263 w 956640"/>
                  <a:gd name="connsiteY24" fmla="*/ 357597 h 420710"/>
                  <a:gd name="connsiteX25" fmla="*/ 26953 w 956640"/>
                  <a:gd name="connsiteY25" fmla="*/ 272316 h 420710"/>
                  <a:gd name="connsiteX26" fmla="*/ 60117 w 956640"/>
                  <a:gd name="connsiteY26" fmla="*/ 220200 h 420710"/>
                  <a:gd name="connsiteX27" fmla="*/ 112233 w 956640"/>
                  <a:gd name="connsiteY27" fmla="*/ 153871 h 420710"/>
                  <a:gd name="connsiteX28" fmla="*/ 169087 w 956640"/>
                  <a:gd name="connsiteY28" fmla="*/ 120706 h 420710"/>
                  <a:gd name="connsiteX29" fmla="*/ 235417 w 956640"/>
                  <a:gd name="connsiteY29" fmla="*/ 92279 h 420710"/>
                  <a:gd name="connsiteX30" fmla="*/ 273319 w 956640"/>
                  <a:gd name="connsiteY30" fmla="*/ 130181 h 420710"/>
                  <a:gd name="connsiteX31" fmla="*/ 358600 w 956640"/>
                  <a:gd name="connsiteY31" fmla="*/ 163346 h 420710"/>
                  <a:gd name="connsiteX32" fmla="*/ 453357 w 956640"/>
                  <a:gd name="connsiteY32" fmla="*/ 163346 h 420710"/>
                  <a:gd name="connsiteX33" fmla="*/ 529162 w 956640"/>
                  <a:gd name="connsiteY33" fmla="*/ 139657 h 420710"/>
                  <a:gd name="connsiteX34" fmla="*/ 567065 w 956640"/>
                  <a:gd name="connsiteY34" fmla="*/ 78065 h 420710"/>
                  <a:gd name="connsiteX35" fmla="*/ 619181 w 956640"/>
                  <a:gd name="connsiteY35" fmla="*/ 2260 h 420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956640" h="420710">
                    <a:moveTo>
                      <a:pt x="619181" y="2260"/>
                    </a:moveTo>
                    <a:cubicBezTo>
                      <a:pt x="649187" y="-6426"/>
                      <a:pt x="707620" y="11736"/>
                      <a:pt x="747102" y="25949"/>
                    </a:cubicBezTo>
                    <a:cubicBezTo>
                      <a:pt x="786584" y="40163"/>
                      <a:pt x="826856" y="63852"/>
                      <a:pt x="856072" y="87541"/>
                    </a:cubicBezTo>
                    <a:cubicBezTo>
                      <a:pt x="885289" y="111230"/>
                      <a:pt x="905819" y="141236"/>
                      <a:pt x="922401" y="168084"/>
                    </a:cubicBezTo>
                    <a:cubicBezTo>
                      <a:pt x="938983" y="194932"/>
                      <a:pt x="961883" y="239151"/>
                      <a:pt x="955566" y="248627"/>
                    </a:cubicBezTo>
                    <a:cubicBezTo>
                      <a:pt x="949249" y="258103"/>
                      <a:pt x="904240" y="228886"/>
                      <a:pt x="884499" y="224938"/>
                    </a:cubicBezTo>
                    <a:cubicBezTo>
                      <a:pt x="864758" y="220990"/>
                      <a:pt x="851334" y="223359"/>
                      <a:pt x="837120" y="224938"/>
                    </a:cubicBezTo>
                    <a:cubicBezTo>
                      <a:pt x="822907" y="226517"/>
                      <a:pt x="814221" y="231256"/>
                      <a:pt x="799218" y="234414"/>
                    </a:cubicBezTo>
                    <a:cubicBezTo>
                      <a:pt x="784215" y="237572"/>
                      <a:pt x="766053" y="242310"/>
                      <a:pt x="747102" y="243889"/>
                    </a:cubicBezTo>
                    <a:cubicBezTo>
                      <a:pt x="728151" y="245468"/>
                      <a:pt x="704461" y="242310"/>
                      <a:pt x="685510" y="243889"/>
                    </a:cubicBezTo>
                    <a:cubicBezTo>
                      <a:pt x="666559" y="245468"/>
                      <a:pt x="651556" y="249417"/>
                      <a:pt x="633394" y="253365"/>
                    </a:cubicBezTo>
                    <a:cubicBezTo>
                      <a:pt x="615232" y="257313"/>
                      <a:pt x="595491" y="266788"/>
                      <a:pt x="576540" y="267578"/>
                    </a:cubicBezTo>
                    <a:cubicBezTo>
                      <a:pt x="557589" y="268368"/>
                      <a:pt x="535479" y="261261"/>
                      <a:pt x="519686" y="258103"/>
                    </a:cubicBezTo>
                    <a:cubicBezTo>
                      <a:pt x="503893" y="254945"/>
                      <a:pt x="493628" y="252575"/>
                      <a:pt x="481784" y="248627"/>
                    </a:cubicBezTo>
                    <a:cubicBezTo>
                      <a:pt x="469940" y="244679"/>
                      <a:pt x="462832" y="228097"/>
                      <a:pt x="448619" y="234414"/>
                    </a:cubicBezTo>
                    <a:cubicBezTo>
                      <a:pt x="434405" y="240731"/>
                      <a:pt x="413085" y="273896"/>
                      <a:pt x="396503" y="286530"/>
                    </a:cubicBezTo>
                    <a:cubicBezTo>
                      <a:pt x="379921" y="299164"/>
                      <a:pt x="372814" y="303112"/>
                      <a:pt x="349125" y="310219"/>
                    </a:cubicBezTo>
                    <a:cubicBezTo>
                      <a:pt x="325436" y="317326"/>
                      <a:pt x="279636" y="324432"/>
                      <a:pt x="254368" y="329170"/>
                    </a:cubicBezTo>
                    <a:cubicBezTo>
                      <a:pt x="229100" y="333908"/>
                      <a:pt x="214096" y="337067"/>
                      <a:pt x="197514" y="338646"/>
                    </a:cubicBezTo>
                    <a:cubicBezTo>
                      <a:pt x="180932" y="340225"/>
                      <a:pt x="165929" y="334698"/>
                      <a:pt x="154874" y="338646"/>
                    </a:cubicBezTo>
                    <a:cubicBezTo>
                      <a:pt x="143819" y="342594"/>
                      <a:pt x="145398" y="355228"/>
                      <a:pt x="131185" y="362335"/>
                    </a:cubicBezTo>
                    <a:cubicBezTo>
                      <a:pt x="116972" y="369442"/>
                      <a:pt x="86175" y="374969"/>
                      <a:pt x="69593" y="381286"/>
                    </a:cubicBezTo>
                    <a:cubicBezTo>
                      <a:pt x="53011" y="387603"/>
                      <a:pt x="42745" y="393920"/>
                      <a:pt x="31690" y="400237"/>
                    </a:cubicBezTo>
                    <a:cubicBezTo>
                      <a:pt x="20635" y="406554"/>
                      <a:pt x="8001" y="426296"/>
                      <a:pt x="3263" y="419189"/>
                    </a:cubicBezTo>
                    <a:cubicBezTo>
                      <a:pt x="-1475" y="412082"/>
                      <a:pt x="-685" y="382076"/>
                      <a:pt x="3263" y="357597"/>
                    </a:cubicBezTo>
                    <a:cubicBezTo>
                      <a:pt x="7211" y="333118"/>
                      <a:pt x="17477" y="295215"/>
                      <a:pt x="26953" y="272316"/>
                    </a:cubicBezTo>
                    <a:cubicBezTo>
                      <a:pt x="36429" y="249417"/>
                      <a:pt x="45904" y="239941"/>
                      <a:pt x="60117" y="220200"/>
                    </a:cubicBezTo>
                    <a:cubicBezTo>
                      <a:pt x="74330" y="200459"/>
                      <a:pt x="94071" y="170453"/>
                      <a:pt x="112233" y="153871"/>
                    </a:cubicBezTo>
                    <a:cubicBezTo>
                      <a:pt x="130395" y="137289"/>
                      <a:pt x="148556" y="130971"/>
                      <a:pt x="169087" y="120706"/>
                    </a:cubicBezTo>
                    <a:cubicBezTo>
                      <a:pt x="189618" y="110441"/>
                      <a:pt x="218045" y="90700"/>
                      <a:pt x="235417" y="92279"/>
                    </a:cubicBezTo>
                    <a:cubicBezTo>
                      <a:pt x="252789" y="93858"/>
                      <a:pt x="252789" y="118337"/>
                      <a:pt x="273319" y="130181"/>
                    </a:cubicBezTo>
                    <a:cubicBezTo>
                      <a:pt x="293849" y="142025"/>
                      <a:pt x="328594" y="157819"/>
                      <a:pt x="358600" y="163346"/>
                    </a:cubicBezTo>
                    <a:cubicBezTo>
                      <a:pt x="388606" y="168873"/>
                      <a:pt x="424930" y="167294"/>
                      <a:pt x="453357" y="163346"/>
                    </a:cubicBezTo>
                    <a:cubicBezTo>
                      <a:pt x="481784" y="159398"/>
                      <a:pt x="510211" y="153871"/>
                      <a:pt x="529162" y="139657"/>
                    </a:cubicBezTo>
                    <a:cubicBezTo>
                      <a:pt x="548113" y="125443"/>
                      <a:pt x="554431" y="93858"/>
                      <a:pt x="567065" y="78065"/>
                    </a:cubicBezTo>
                    <a:cubicBezTo>
                      <a:pt x="579699" y="62272"/>
                      <a:pt x="589175" y="10946"/>
                      <a:pt x="619181" y="2260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6821600" y="1648769"/>
                <a:ext cx="336710" cy="140874"/>
              </a:xfrm>
              <a:custGeom>
                <a:avLst/>
                <a:gdLst>
                  <a:gd name="connsiteX0" fmla="*/ 241 w 460136"/>
                  <a:gd name="connsiteY0" fmla="*/ 109570 h 161045"/>
                  <a:gd name="connsiteX1" fmla="*/ 109211 w 460136"/>
                  <a:gd name="connsiteY1" fmla="*/ 156948 h 161045"/>
                  <a:gd name="connsiteX2" fmla="*/ 222918 w 460136"/>
                  <a:gd name="connsiteY2" fmla="*/ 156948 h 161045"/>
                  <a:gd name="connsiteX3" fmla="*/ 312937 w 460136"/>
                  <a:gd name="connsiteY3" fmla="*/ 142734 h 161045"/>
                  <a:gd name="connsiteX4" fmla="*/ 393480 w 460136"/>
                  <a:gd name="connsiteY4" fmla="*/ 100094 h 161045"/>
                  <a:gd name="connsiteX5" fmla="*/ 431383 w 460136"/>
                  <a:gd name="connsiteY5" fmla="*/ 71667 h 161045"/>
                  <a:gd name="connsiteX6" fmla="*/ 459810 w 460136"/>
                  <a:gd name="connsiteY6" fmla="*/ 14813 h 161045"/>
                  <a:gd name="connsiteX7" fmla="*/ 412431 w 460136"/>
                  <a:gd name="connsiteY7" fmla="*/ 29027 h 161045"/>
                  <a:gd name="connsiteX8" fmla="*/ 346102 w 460136"/>
                  <a:gd name="connsiteY8" fmla="*/ 38502 h 161045"/>
                  <a:gd name="connsiteX9" fmla="*/ 284510 w 460136"/>
                  <a:gd name="connsiteY9" fmla="*/ 19551 h 161045"/>
                  <a:gd name="connsiteX10" fmla="*/ 232394 w 460136"/>
                  <a:gd name="connsiteY10" fmla="*/ 600 h 161045"/>
                  <a:gd name="connsiteX11" fmla="*/ 199229 w 460136"/>
                  <a:gd name="connsiteY11" fmla="*/ 43240 h 161045"/>
                  <a:gd name="connsiteX12" fmla="*/ 147113 w 460136"/>
                  <a:gd name="connsiteY12" fmla="*/ 71667 h 161045"/>
                  <a:gd name="connsiteX13" fmla="*/ 80784 w 460136"/>
                  <a:gd name="connsiteY13" fmla="*/ 95356 h 161045"/>
                  <a:gd name="connsiteX14" fmla="*/ 241 w 460136"/>
                  <a:gd name="connsiteY14" fmla="*/ 109570 h 161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0136" h="161045">
                    <a:moveTo>
                      <a:pt x="241" y="109570"/>
                    </a:moveTo>
                    <a:cubicBezTo>
                      <a:pt x="4979" y="119835"/>
                      <a:pt x="72098" y="149052"/>
                      <a:pt x="109211" y="156948"/>
                    </a:cubicBezTo>
                    <a:cubicBezTo>
                      <a:pt x="146324" y="164844"/>
                      <a:pt x="188964" y="159317"/>
                      <a:pt x="222918" y="156948"/>
                    </a:cubicBezTo>
                    <a:cubicBezTo>
                      <a:pt x="256872" y="154579"/>
                      <a:pt x="284510" y="152210"/>
                      <a:pt x="312937" y="142734"/>
                    </a:cubicBezTo>
                    <a:cubicBezTo>
                      <a:pt x="341364" y="133258"/>
                      <a:pt x="373739" y="111939"/>
                      <a:pt x="393480" y="100094"/>
                    </a:cubicBezTo>
                    <a:cubicBezTo>
                      <a:pt x="413221" y="88249"/>
                      <a:pt x="420328" y="85880"/>
                      <a:pt x="431383" y="71667"/>
                    </a:cubicBezTo>
                    <a:cubicBezTo>
                      <a:pt x="442438" y="57454"/>
                      <a:pt x="462969" y="21920"/>
                      <a:pt x="459810" y="14813"/>
                    </a:cubicBezTo>
                    <a:cubicBezTo>
                      <a:pt x="456651" y="7706"/>
                      <a:pt x="431382" y="25079"/>
                      <a:pt x="412431" y="29027"/>
                    </a:cubicBezTo>
                    <a:cubicBezTo>
                      <a:pt x="393480" y="32975"/>
                      <a:pt x="367422" y="40081"/>
                      <a:pt x="346102" y="38502"/>
                    </a:cubicBezTo>
                    <a:cubicBezTo>
                      <a:pt x="324782" y="36923"/>
                      <a:pt x="303461" y="25868"/>
                      <a:pt x="284510" y="19551"/>
                    </a:cubicBezTo>
                    <a:cubicBezTo>
                      <a:pt x="265559" y="13234"/>
                      <a:pt x="246608" y="-3348"/>
                      <a:pt x="232394" y="600"/>
                    </a:cubicBezTo>
                    <a:cubicBezTo>
                      <a:pt x="218181" y="4548"/>
                      <a:pt x="213442" y="31396"/>
                      <a:pt x="199229" y="43240"/>
                    </a:cubicBezTo>
                    <a:cubicBezTo>
                      <a:pt x="185016" y="55084"/>
                      <a:pt x="166854" y="62981"/>
                      <a:pt x="147113" y="71667"/>
                    </a:cubicBezTo>
                    <a:cubicBezTo>
                      <a:pt x="127372" y="80353"/>
                      <a:pt x="99735" y="89829"/>
                      <a:pt x="80784" y="95356"/>
                    </a:cubicBezTo>
                    <a:cubicBezTo>
                      <a:pt x="61833" y="100883"/>
                      <a:pt x="-4497" y="99305"/>
                      <a:pt x="241" y="109570"/>
                    </a:cubicBezTo>
                    <a:close/>
                  </a:path>
                </a:pathLst>
              </a:custGeom>
              <a:solidFill>
                <a:srgbClr val="6B0507"/>
              </a:solidFill>
              <a:ln w="6350">
                <a:solidFill>
                  <a:srgbClr val="D66B5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sp>
            <p:nvSpPr>
              <p:cNvPr id="134" name="Freeform 133"/>
              <p:cNvSpPr/>
              <p:nvPr/>
            </p:nvSpPr>
            <p:spPr>
              <a:xfrm rot="21324245">
                <a:off x="6916119" y="1730149"/>
                <a:ext cx="209796" cy="65469"/>
              </a:xfrm>
              <a:custGeom>
                <a:avLst/>
                <a:gdLst>
                  <a:gd name="connsiteX0" fmla="*/ 315 w 351464"/>
                  <a:gd name="connsiteY0" fmla="*/ 76451 h 104878"/>
                  <a:gd name="connsiteX1" fmla="*/ 52431 w 351464"/>
                  <a:gd name="connsiteY1" fmla="*/ 48024 h 104878"/>
                  <a:gd name="connsiteX2" fmla="*/ 132974 w 351464"/>
                  <a:gd name="connsiteY2" fmla="*/ 19597 h 104878"/>
                  <a:gd name="connsiteX3" fmla="*/ 227730 w 351464"/>
                  <a:gd name="connsiteY3" fmla="*/ 645 h 104878"/>
                  <a:gd name="connsiteX4" fmla="*/ 308273 w 351464"/>
                  <a:gd name="connsiteY4" fmla="*/ 5383 h 104878"/>
                  <a:gd name="connsiteX5" fmla="*/ 350914 w 351464"/>
                  <a:gd name="connsiteY5" fmla="*/ 14859 h 104878"/>
                  <a:gd name="connsiteX6" fmla="*/ 279846 w 351464"/>
                  <a:gd name="connsiteY6" fmla="*/ 66975 h 104878"/>
                  <a:gd name="connsiteX7" fmla="*/ 166138 w 351464"/>
                  <a:gd name="connsiteY7" fmla="*/ 95402 h 104878"/>
                  <a:gd name="connsiteX8" fmla="*/ 76120 w 351464"/>
                  <a:gd name="connsiteY8" fmla="*/ 104878 h 104878"/>
                  <a:gd name="connsiteX9" fmla="*/ 315 w 351464"/>
                  <a:gd name="connsiteY9" fmla="*/ 76451 h 104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1464" h="104878">
                    <a:moveTo>
                      <a:pt x="315" y="76451"/>
                    </a:moveTo>
                    <a:cubicBezTo>
                      <a:pt x="-3633" y="66975"/>
                      <a:pt x="30321" y="57500"/>
                      <a:pt x="52431" y="48024"/>
                    </a:cubicBezTo>
                    <a:cubicBezTo>
                      <a:pt x="74541" y="38548"/>
                      <a:pt x="103758" y="27493"/>
                      <a:pt x="132974" y="19597"/>
                    </a:cubicBezTo>
                    <a:cubicBezTo>
                      <a:pt x="162190" y="11701"/>
                      <a:pt x="198514" y="3014"/>
                      <a:pt x="227730" y="645"/>
                    </a:cubicBezTo>
                    <a:cubicBezTo>
                      <a:pt x="256946" y="-1724"/>
                      <a:pt x="287742" y="3014"/>
                      <a:pt x="308273" y="5383"/>
                    </a:cubicBezTo>
                    <a:cubicBezTo>
                      <a:pt x="328804" y="7752"/>
                      <a:pt x="355652" y="4594"/>
                      <a:pt x="350914" y="14859"/>
                    </a:cubicBezTo>
                    <a:cubicBezTo>
                      <a:pt x="346176" y="25124"/>
                      <a:pt x="310642" y="53551"/>
                      <a:pt x="279846" y="66975"/>
                    </a:cubicBezTo>
                    <a:cubicBezTo>
                      <a:pt x="249050" y="80399"/>
                      <a:pt x="200092" y="89085"/>
                      <a:pt x="166138" y="95402"/>
                    </a:cubicBezTo>
                    <a:cubicBezTo>
                      <a:pt x="132184" y="101719"/>
                      <a:pt x="101388" y="104878"/>
                      <a:pt x="76120" y="104878"/>
                    </a:cubicBezTo>
                    <a:cubicBezTo>
                      <a:pt x="50852" y="104878"/>
                      <a:pt x="4263" y="85927"/>
                      <a:pt x="315" y="76451"/>
                    </a:cubicBezTo>
                    <a:close/>
                  </a:path>
                </a:pathLst>
              </a:custGeom>
              <a:solidFill>
                <a:srgbClr val="F59B99"/>
              </a:solidFill>
              <a:ln w="3175">
                <a:solidFill>
                  <a:srgbClr val="DC61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5956950" y="815510"/>
                <a:ext cx="289539" cy="592209"/>
              </a:xfrm>
              <a:custGeom>
                <a:avLst/>
                <a:gdLst>
                  <a:gd name="connsiteX0" fmla="*/ 23956 w 304398"/>
                  <a:gd name="connsiteY0" fmla="*/ 652872 h 672104"/>
                  <a:gd name="connsiteX1" fmla="*/ 9742 w 304398"/>
                  <a:gd name="connsiteY1" fmla="*/ 553378 h 672104"/>
                  <a:gd name="connsiteX2" fmla="*/ 266 w 304398"/>
                  <a:gd name="connsiteY2" fmla="*/ 439670 h 672104"/>
                  <a:gd name="connsiteX3" fmla="*/ 5004 w 304398"/>
                  <a:gd name="connsiteY3" fmla="*/ 349651 h 672104"/>
                  <a:gd name="connsiteX4" fmla="*/ 28693 w 304398"/>
                  <a:gd name="connsiteY4" fmla="*/ 245419 h 672104"/>
                  <a:gd name="connsiteX5" fmla="*/ 71334 w 304398"/>
                  <a:gd name="connsiteY5" fmla="*/ 136449 h 672104"/>
                  <a:gd name="connsiteX6" fmla="*/ 128188 w 304398"/>
                  <a:gd name="connsiteY6" fmla="*/ 60644 h 672104"/>
                  <a:gd name="connsiteX7" fmla="*/ 189779 w 304398"/>
                  <a:gd name="connsiteY7" fmla="*/ 8528 h 672104"/>
                  <a:gd name="connsiteX8" fmla="*/ 213468 w 304398"/>
                  <a:gd name="connsiteY8" fmla="*/ 3790 h 672104"/>
                  <a:gd name="connsiteX9" fmla="*/ 251371 w 304398"/>
                  <a:gd name="connsiteY9" fmla="*/ 46430 h 672104"/>
                  <a:gd name="connsiteX10" fmla="*/ 279798 w 304398"/>
                  <a:gd name="connsiteY10" fmla="*/ 136449 h 672104"/>
                  <a:gd name="connsiteX11" fmla="*/ 294012 w 304398"/>
                  <a:gd name="connsiteY11" fmla="*/ 212254 h 672104"/>
                  <a:gd name="connsiteX12" fmla="*/ 303487 w 304398"/>
                  <a:gd name="connsiteY12" fmla="*/ 330700 h 672104"/>
                  <a:gd name="connsiteX13" fmla="*/ 303487 w 304398"/>
                  <a:gd name="connsiteY13" fmla="*/ 463359 h 672104"/>
                  <a:gd name="connsiteX14" fmla="*/ 298749 w 304398"/>
                  <a:gd name="connsiteY14" fmla="*/ 600756 h 672104"/>
                  <a:gd name="connsiteX15" fmla="*/ 289274 w 304398"/>
                  <a:gd name="connsiteY15" fmla="*/ 671823 h 672104"/>
                  <a:gd name="connsiteX16" fmla="*/ 241895 w 304398"/>
                  <a:gd name="connsiteY16" fmla="*/ 624445 h 672104"/>
                  <a:gd name="connsiteX17" fmla="*/ 185042 w 304398"/>
                  <a:gd name="connsiteY17" fmla="*/ 596018 h 672104"/>
                  <a:gd name="connsiteX18" fmla="*/ 113974 w 304398"/>
                  <a:gd name="connsiteY18" fmla="*/ 591280 h 672104"/>
                  <a:gd name="connsiteX19" fmla="*/ 23956 w 304398"/>
                  <a:gd name="connsiteY19" fmla="*/ 652872 h 67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04398" h="672104">
                    <a:moveTo>
                      <a:pt x="23956" y="652872"/>
                    </a:moveTo>
                    <a:cubicBezTo>
                      <a:pt x="6584" y="646555"/>
                      <a:pt x="13690" y="588912"/>
                      <a:pt x="9742" y="553378"/>
                    </a:cubicBezTo>
                    <a:cubicBezTo>
                      <a:pt x="5794" y="517844"/>
                      <a:pt x="1056" y="473624"/>
                      <a:pt x="266" y="439670"/>
                    </a:cubicBezTo>
                    <a:cubicBezTo>
                      <a:pt x="-524" y="405716"/>
                      <a:pt x="266" y="382026"/>
                      <a:pt x="5004" y="349651"/>
                    </a:cubicBezTo>
                    <a:cubicBezTo>
                      <a:pt x="9742" y="317276"/>
                      <a:pt x="17638" y="280953"/>
                      <a:pt x="28693" y="245419"/>
                    </a:cubicBezTo>
                    <a:cubicBezTo>
                      <a:pt x="39748" y="209885"/>
                      <a:pt x="54752" y="167245"/>
                      <a:pt x="71334" y="136449"/>
                    </a:cubicBezTo>
                    <a:cubicBezTo>
                      <a:pt x="87916" y="105653"/>
                      <a:pt x="108447" y="81964"/>
                      <a:pt x="128188" y="60644"/>
                    </a:cubicBezTo>
                    <a:cubicBezTo>
                      <a:pt x="147929" y="39324"/>
                      <a:pt x="175566" y="18004"/>
                      <a:pt x="189779" y="8528"/>
                    </a:cubicBezTo>
                    <a:cubicBezTo>
                      <a:pt x="203992" y="-948"/>
                      <a:pt x="203203" y="-2527"/>
                      <a:pt x="213468" y="3790"/>
                    </a:cubicBezTo>
                    <a:cubicBezTo>
                      <a:pt x="223733" y="10107"/>
                      <a:pt x="240316" y="24320"/>
                      <a:pt x="251371" y="46430"/>
                    </a:cubicBezTo>
                    <a:cubicBezTo>
                      <a:pt x="262426" y="68540"/>
                      <a:pt x="272691" y="108812"/>
                      <a:pt x="279798" y="136449"/>
                    </a:cubicBezTo>
                    <a:cubicBezTo>
                      <a:pt x="286905" y="164086"/>
                      <a:pt x="290064" y="179879"/>
                      <a:pt x="294012" y="212254"/>
                    </a:cubicBezTo>
                    <a:cubicBezTo>
                      <a:pt x="297960" y="244629"/>
                      <a:pt x="301908" y="288849"/>
                      <a:pt x="303487" y="330700"/>
                    </a:cubicBezTo>
                    <a:cubicBezTo>
                      <a:pt x="305066" y="372551"/>
                      <a:pt x="304277" y="418350"/>
                      <a:pt x="303487" y="463359"/>
                    </a:cubicBezTo>
                    <a:cubicBezTo>
                      <a:pt x="302697" y="508368"/>
                      <a:pt x="301118" y="566012"/>
                      <a:pt x="298749" y="600756"/>
                    </a:cubicBezTo>
                    <a:cubicBezTo>
                      <a:pt x="296380" y="635500"/>
                      <a:pt x="298750" y="667875"/>
                      <a:pt x="289274" y="671823"/>
                    </a:cubicBezTo>
                    <a:cubicBezTo>
                      <a:pt x="279798" y="675771"/>
                      <a:pt x="259267" y="637079"/>
                      <a:pt x="241895" y="624445"/>
                    </a:cubicBezTo>
                    <a:cubicBezTo>
                      <a:pt x="224523" y="611811"/>
                      <a:pt x="206362" y="601545"/>
                      <a:pt x="185042" y="596018"/>
                    </a:cubicBezTo>
                    <a:cubicBezTo>
                      <a:pt x="163722" y="590491"/>
                      <a:pt x="134505" y="584963"/>
                      <a:pt x="113974" y="591280"/>
                    </a:cubicBezTo>
                    <a:cubicBezTo>
                      <a:pt x="93443" y="597597"/>
                      <a:pt x="41328" y="659189"/>
                      <a:pt x="23956" y="652872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7426891" y="1016575"/>
                <a:ext cx="208881" cy="336433"/>
              </a:xfrm>
              <a:custGeom>
                <a:avLst/>
                <a:gdLst>
                  <a:gd name="connsiteX0" fmla="*/ 1548 w 252770"/>
                  <a:gd name="connsiteY0" fmla="*/ 79120 h 504926"/>
                  <a:gd name="connsiteX1" fmla="*/ 48926 w 252770"/>
                  <a:gd name="connsiteY1" fmla="*/ 22266 h 504926"/>
                  <a:gd name="connsiteX2" fmla="*/ 91566 w 252770"/>
                  <a:gd name="connsiteY2" fmla="*/ 3315 h 504926"/>
                  <a:gd name="connsiteX3" fmla="*/ 138945 w 252770"/>
                  <a:gd name="connsiteY3" fmla="*/ 3315 h 504926"/>
                  <a:gd name="connsiteX4" fmla="*/ 186323 w 252770"/>
                  <a:gd name="connsiteY4" fmla="*/ 36480 h 504926"/>
                  <a:gd name="connsiteX5" fmla="*/ 210012 w 252770"/>
                  <a:gd name="connsiteY5" fmla="*/ 83858 h 504926"/>
                  <a:gd name="connsiteX6" fmla="*/ 243177 w 252770"/>
                  <a:gd name="connsiteY6" fmla="*/ 150187 h 504926"/>
                  <a:gd name="connsiteX7" fmla="*/ 252652 w 252770"/>
                  <a:gd name="connsiteY7" fmla="*/ 268633 h 504926"/>
                  <a:gd name="connsiteX8" fmla="*/ 238439 w 252770"/>
                  <a:gd name="connsiteY8" fmla="*/ 387079 h 504926"/>
                  <a:gd name="connsiteX9" fmla="*/ 195798 w 252770"/>
                  <a:gd name="connsiteY9" fmla="*/ 453408 h 504926"/>
                  <a:gd name="connsiteX10" fmla="*/ 157896 w 252770"/>
                  <a:gd name="connsiteY10" fmla="*/ 496049 h 504926"/>
                  <a:gd name="connsiteX11" fmla="*/ 77353 w 252770"/>
                  <a:gd name="connsiteY11" fmla="*/ 496049 h 504926"/>
                  <a:gd name="connsiteX12" fmla="*/ 67877 w 252770"/>
                  <a:gd name="connsiteY12" fmla="*/ 401292 h 504926"/>
                  <a:gd name="connsiteX13" fmla="*/ 39450 w 252770"/>
                  <a:gd name="connsiteY13" fmla="*/ 230730 h 504926"/>
                  <a:gd name="connsiteX14" fmla="*/ 15761 w 252770"/>
                  <a:gd name="connsiteY14" fmla="*/ 159663 h 504926"/>
                  <a:gd name="connsiteX15" fmla="*/ 11023 w 252770"/>
                  <a:gd name="connsiteY15" fmla="*/ 131236 h 504926"/>
                  <a:gd name="connsiteX16" fmla="*/ 1548 w 252770"/>
                  <a:gd name="connsiteY16" fmla="*/ 79120 h 504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2770" h="504926">
                    <a:moveTo>
                      <a:pt x="1548" y="79120"/>
                    </a:moveTo>
                    <a:cubicBezTo>
                      <a:pt x="7865" y="60958"/>
                      <a:pt x="33923" y="34900"/>
                      <a:pt x="48926" y="22266"/>
                    </a:cubicBezTo>
                    <a:cubicBezTo>
                      <a:pt x="63929" y="9632"/>
                      <a:pt x="76563" y="6473"/>
                      <a:pt x="91566" y="3315"/>
                    </a:cubicBezTo>
                    <a:cubicBezTo>
                      <a:pt x="106569" y="157"/>
                      <a:pt x="123152" y="-2212"/>
                      <a:pt x="138945" y="3315"/>
                    </a:cubicBezTo>
                    <a:cubicBezTo>
                      <a:pt x="154738" y="8842"/>
                      <a:pt x="174479" y="23056"/>
                      <a:pt x="186323" y="36480"/>
                    </a:cubicBezTo>
                    <a:cubicBezTo>
                      <a:pt x="198167" y="49904"/>
                      <a:pt x="210012" y="83858"/>
                      <a:pt x="210012" y="83858"/>
                    </a:cubicBezTo>
                    <a:cubicBezTo>
                      <a:pt x="219488" y="102809"/>
                      <a:pt x="236070" y="119391"/>
                      <a:pt x="243177" y="150187"/>
                    </a:cubicBezTo>
                    <a:cubicBezTo>
                      <a:pt x="250284" y="180983"/>
                      <a:pt x="253442" y="229151"/>
                      <a:pt x="252652" y="268633"/>
                    </a:cubicBezTo>
                    <a:cubicBezTo>
                      <a:pt x="251862" y="308115"/>
                      <a:pt x="247915" y="356283"/>
                      <a:pt x="238439" y="387079"/>
                    </a:cubicBezTo>
                    <a:cubicBezTo>
                      <a:pt x="228963" y="417875"/>
                      <a:pt x="209222" y="435246"/>
                      <a:pt x="195798" y="453408"/>
                    </a:cubicBezTo>
                    <a:cubicBezTo>
                      <a:pt x="182374" y="471570"/>
                      <a:pt x="177637" y="488942"/>
                      <a:pt x="157896" y="496049"/>
                    </a:cubicBezTo>
                    <a:cubicBezTo>
                      <a:pt x="138155" y="503156"/>
                      <a:pt x="92356" y="511842"/>
                      <a:pt x="77353" y="496049"/>
                    </a:cubicBezTo>
                    <a:cubicBezTo>
                      <a:pt x="62350" y="480256"/>
                      <a:pt x="74194" y="445512"/>
                      <a:pt x="67877" y="401292"/>
                    </a:cubicBezTo>
                    <a:cubicBezTo>
                      <a:pt x="61560" y="357072"/>
                      <a:pt x="48136" y="271002"/>
                      <a:pt x="39450" y="230730"/>
                    </a:cubicBezTo>
                    <a:cubicBezTo>
                      <a:pt x="30764" y="190459"/>
                      <a:pt x="20499" y="176245"/>
                      <a:pt x="15761" y="159663"/>
                    </a:cubicBezTo>
                    <a:cubicBezTo>
                      <a:pt x="11023" y="143081"/>
                      <a:pt x="11813" y="142291"/>
                      <a:pt x="11023" y="131236"/>
                    </a:cubicBezTo>
                    <a:cubicBezTo>
                      <a:pt x="10233" y="120181"/>
                      <a:pt x="-4769" y="97282"/>
                      <a:pt x="1548" y="79120"/>
                    </a:cubicBezTo>
                    <a:close/>
                  </a:path>
                </a:pathLst>
              </a:custGeom>
              <a:solidFill>
                <a:srgbClr val="E39650"/>
              </a:solidFill>
              <a:ln w="127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 rot="21334807">
                <a:off x="7198305" y="563311"/>
                <a:ext cx="365609" cy="545537"/>
              </a:xfrm>
              <a:custGeom>
                <a:avLst/>
                <a:gdLst>
                  <a:gd name="connsiteX0" fmla="*/ 1869 w 463553"/>
                  <a:gd name="connsiteY0" fmla="*/ 1521 h 539444"/>
                  <a:gd name="connsiteX1" fmla="*/ 172430 w 463553"/>
                  <a:gd name="connsiteY1" fmla="*/ 48899 h 539444"/>
                  <a:gd name="connsiteX2" fmla="*/ 286138 w 463553"/>
                  <a:gd name="connsiteY2" fmla="*/ 119967 h 539444"/>
                  <a:gd name="connsiteX3" fmla="*/ 366681 w 463553"/>
                  <a:gd name="connsiteY3" fmla="*/ 228936 h 539444"/>
                  <a:gd name="connsiteX4" fmla="*/ 433011 w 463553"/>
                  <a:gd name="connsiteY4" fmla="*/ 347382 h 539444"/>
                  <a:gd name="connsiteX5" fmla="*/ 461438 w 463553"/>
                  <a:gd name="connsiteY5" fmla="*/ 480041 h 539444"/>
                  <a:gd name="connsiteX6" fmla="*/ 456700 w 463553"/>
                  <a:gd name="connsiteY6" fmla="*/ 480041 h 539444"/>
                  <a:gd name="connsiteX7" fmla="*/ 418797 w 463553"/>
                  <a:gd name="connsiteY7" fmla="*/ 456352 h 539444"/>
                  <a:gd name="connsiteX8" fmla="*/ 385632 w 463553"/>
                  <a:gd name="connsiteY8" fmla="*/ 451614 h 539444"/>
                  <a:gd name="connsiteX9" fmla="*/ 361943 w 463553"/>
                  <a:gd name="connsiteY9" fmla="*/ 451614 h 539444"/>
                  <a:gd name="connsiteX10" fmla="*/ 352468 w 463553"/>
                  <a:gd name="connsiteY10" fmla="*/ 461090 h 539444"/>
                  <a:gd name="connsiteX11" fmla="*/ 333516 w 463553"/>
                  <a:gd name="connsiteY11" fmla="*/ 484779 h 539444"/>
                  <a:gd name="connsiteX12" fmla="*/ 314565 w 463553"/>
                  <a:gd name="connsiteY12" fmla="*/ 494255 h 539444"/>
                  <a:gd name="connsiteX13" fmla="*/ 295614 w 463553"/>
                  <a:gd name="connsiteY13" fmla="*/ 503730 h 539444"/>
                  <a:gd name="connsiteX14" fmla="*/ 281400 w 463553"/>
                  <a:gd name="connsiteY14" fmla="*/ 517944 h 539444"/>
                  <a:gd name="connsiteX15" fmla="*/ 271925 w 463553"/>
                  <a:gd name="connsiteY15" fmla="*/ 536895 h 539444"/>
                  <a:gd name="connsiteX16" fmla="*/ 257711 w 463553"/>
                  <a:gd name="connsiteY16" fmla="*/ 456352 h 539444"/>
                  <a:gd name="connsiteX17" fmla="*/ 229284 w 463553"/>
                  <a:gd name="connsiteY17" fmla="*/ 399498 h 539444"/>
                  <a:gd name="connsiteX18" fmla="*/ 196119 w 463553"/>
                  <a:gd name="connsiteY18" fmla="*/ 323693 h 539444"/>
                  <a:gd name="connsiteX19" fmla="*/ 172430 w 463553"/>
                  <a:gd name="connsiteY19" fmla="*/ 247888 h 539444"/>
                  <a:gd name="connsiteX20" fmla="*/ 110839 w 463553"/>
                  <a:gd name="connsiteY20" fmla="*/ 157869 h 539444"/>
                  <a:gd name="connsiteX21" fmla="*/ 82412 w 463553"/>
                  <a:gd name="connsiteY21" fmla="*/ 105753 h 539444"/>
                  <a:gd name="connsiteX22" fmla="*/ 1869 w 463553"/>
                  <a:gd name="connsiteY22" fmla="*/ 1521 h 53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3553" h="539444">
                    <a:moveTo>
                      <a:pt x="1869" y="1521"/>
                    </a:moveTo>
                    <a:cubicBezTo>
                      <a:pt x="16872" y="-7955"/>
                      <a:pt x="125052" y="29158"/>
                      <a:pt x="172430" y="48899"/>
                    </a:cubicBezTo>
                    <a:cubicBezTo>
                      <a:pt x="219808" y="68640"/>
                      <a:pt x="253763" y="89961"/>
                      <a:pt x="286138" y="119967"/>
                    </a:cubicBezTo>
                    <a:cubicBezTo>
                      <a:pt x="318513" y="149973"/>
                      <a:pt x="342202" y="191033"/>
                      <a:pt x="366681" y="228936"/>
                    </a:cubicBezTo>
                    <a:cubicBezTo>
                      <a:pt x="391160" y="266839"/>
                      <a:pt x="417218" y="305531"/>
                      <a:pt x="433011" y="347382"/>
                    </a:cubicBezTo>
                    <a:cubicBezTo>
                      <a:pt x="448804" y="389233"/>
                      <a:pt x="461438" y="480041"/>
                      <a:pt x="461438" y="480041"/>
                    </a:cubicBezTo>
                    <a:cubicBezTo>
                      <a:pt x="465386" y="502151"/>
                      <a:pt x="463807" y="483989"/>
                      <a:pt x="456700" y="480041"/>
                    </a:cubicBezTo>
                    <a:cubicBezTo>
                      <a:pt x="449593" y="476093"/>
                      <a:pt x="430642" y="461090"/>
                      <a:pt x="418797" y="456352"/>
                    </a:cubicBezTo>
                    <a:cubicBezTo>
                      <a:pt x="406952" y="451614"/>
                      <a:pt x="395108" y="452404"/>
                      <a:pt x="385632" y="451614"/>
                    </a:cubicBezTo>
                    <a:cubicBezTo>
                      <a:pt x="376156" y="450824"/>
                      <a:pt x="361943" y="451614"/>
                      <a:pt x="361943" y="451614"/>
                    </a:cubicBezTo>
                    <a:cubicBezTo>
                      <a:pt x="356416" y="453193"/>
                      <a:pt x="357206" y="455563"/>
                      <a:pt x="352468" y="461090"/>
                    </a:cubicBezTo>
                    <a:cubicBezTo>
                      <a:pt x="347730" y="466617"/>
                      <a:pt x="333516" y="484779"/>
                      <a:pt x="333516" y="484779"/>
                    </a:cubicBezTo>
                    <a:cubicBezTo>
                      <a:pt x="327199" y="490306"/>
                      <a:pt x="314565" y="494255"/>
                      <a:pt x="314565" y="494255"/>
                    </a:cubicBezTo>
                    <a:lnTo>
                      <a:pt x="295614" y="503730"/>
                    </a:lnTo>
                    <a:cubicBezTo>
                      <a:pt x="290087" y="507678"/>
                      <a:pt x="281400" y="517944"/>
                      <a:pt x="281400" y="517944"/>
                    </a:cubicBezTo>
                    <a:cubicBezTo>
                      <a:pt x="277452" y="523472"/>
                      <a:pt x="275873" y="547160"/>
                      <a:pt x="271925" y="536895"/>
                    </a:cubicBezTo>
                    <a:cubicBezTo>
                      <a:pt x="267977" y="526630"/>
                      <a:pt x="264818" y="479252"/>
                      <a:pt x="257711" y="456352"/>
                    </a:cubicBezTo>
                    <a:cubicBezTo>
                      <a:pt x="250604" y="433453"/>
                      <a:pt x="239549" y="421608"/>
                      <a:pt x="229284" y="399498"/>
                    </a:cubicBezTo>
                    <a:cubicBezTo>
                      <a:pt x="219019" y="377388"/>
                      <a:pt x="205595" y="348961"/>
                      <a:pt x="196119" y="323693"/>
                    </a:cubicBezTo>
                    <a:cubicBezTo>
                      <a:pt x="186643" y="298425"/>
                      <a:pt x="186643" y="275525"/>
                      <a:pt x="172430" y="247888"/>
                    </a:cubicBezTo>
                    <a:cubicBezTo>
                      <a:pt x="158217" y="220251"/>
                      <a:pt x="125842" y="181558"/>
                      <a:pt x="110839" y="157869"/>
                    </a:cubicBezTo>
                    <a:cubicBezTo>
                      <a:pt x="95836" y="134180"/>
                      <a:pt x="98205" y="126283"/>
                      <a:pt x="82412" y="105753"/>
                    </a:cubicBezTo>
                    <a:cubicBezTo>
                      <a:pt x="66619" y="85223"/>
                      <a:pt x="-13134" y="10997"/>
                      <a:pt x="1869" y="1521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9525"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 flipH="1">
                <a:off x="7457305" y="1115274"/>
                <a:ext cx="97047" cy="137418"/>
              </a:xfrm>
              <a:custGeom>
                <a:avLst/>
                <a:gdLst>
                  <a:gd name="connsiteX0" fmla="*/ 169501 w 169501"/>
                  <a:gd name="connsiteY0" fmla="*/ 42661 h 137417"/>
                  <a:gd name="connsiteX1" fmla="*/ 103172 w 169501"/>
                  <a:gd name="connsiteY1" fmla="*/ 20 h 137417"/>
                  <a:gd name="connsiteX2" fmla="*/ 8415 w 169501"/>
                  <a:gd name="connsiteY2" fmla="*/ 37923 h 137417"/>
                  <a:gd name="connsiteX3" fmla="*/ 8415 w 169501"/>
                  <a:gd name="connsiteY3" fmla="*/ 99514 h 137417"/>
                  <a:gd name="connsiteX4" fmla="*/ 41580 w 169501"/>
                  <a:gd name="connsiteY4" fmla="*/ 137417 h 137417"/>
                  <a:gd name="connsiteX5" fmla="*/ 41580 w 169501"/>
                  <a:gd name="connsiteY5" fmla="*/ 137417 h 13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9501" h="137417">
                    <a:moveTo>
                      <a:pt x="169501" y="42661"/>
                    </a:moveTo>
                    <a:cubicBezTo>
                      <a:pt x="149760" y="21735"/>
                      <a:pt x="130020" y="810"/>
                      <a:pt x="103172" y="20"/>
                    </a:cubicBezTo>
                    <a:cubicBezTo>
                      <a:pt x="76324" y="-770"/>
                      <a:pt x="24208" y="21341"/>
                      <a:pt x="8415" y="37923"/>
                    </a:cubicBezTo>
                    <a:cubicBezTo>
                      <a:pt x="-7378" y="54505"/>
                      <a:pt x="2888" y="82932"/>
                      <a:pt x="8415" y="99514"/>
                    </a:cubicBezTo>
                    <a:cubicBezTo>
                      <a:pt x="13942" y="116096"/>
                      <a:pt x="41580" y="137417"/>
                      <a:pt x="41580" y="137417"/>
                    </a:cubicBezTo>
                    <a:lnTo>
                      <a:pt x="41580" y="137417"/>
                    </a:lnTo>
                  </a:path>
                </a:pathLst>
              </a:custGeom>
              <a:solidFill>
                <a:srgbClr val="E39650"/>
              </a:solidFill>
              <a:ln>
                <a:solidFill>
                  <a:srgbClr val="C36E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4684543" y="2145901"/>
              <a:ext cx="1314382" cy="919920"/>
              <a:chOff x="4684797" y="2132621"/>
              <a:chExt cx="1278297" cy="933695"/>
            </a:xfrm>
          </p:grpSpPr>
          <p:sp>
            <p:nvSpPr>
              <p:cNvPr id="123" name="Rectangle 3"/>
              <p:cNvSpPr/>
              <p:nvPr/>
            </p:nvSpPr>
            <p:spPr>
              <a:xfrm>
                <a:off x="4684797" y="2164496"/>
                <a:ext cx="438576" cy="878014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Rectangle 3"/>
              <p:cNvSpPr/>
              <p:nvPr/>
            </p:nvSpPr>
            <p:spPr>
              <a:xfrm flipH="1">
                <a:off x="5489031" y="2132621"/>
                <a:ext cx="474063" cy="933695"/>
              </a:xfrm>
              <a:custGeom>
                <a:avLst/>
                <a:gdLst>
                  <a:gd name="connsiteX0" fmla="*/ 0 w 428431"/>
                  <a:gd name="connsiteY0" fmla="*/ 0 h 828338"/>
                  <a:gd name="connsiteX1" fmla="*/ 428431 w 428431"/>
                  <a:gd name="connsiteY1" fmla="*/ 0 h 828338"/>
                  <a:gd name="connsiteX2" fmla="*/ 428431 w 428431"/>
                  <a:gd name="connsiteY2" fmla="*/ 828338 h 828338"/>
                  <a:gd name="connsiteX3" fmla="*/ 0 w 428431"/>
                  <a:gd name="connsiteY3" fmla="*/ 828338 h 828338"/>
                  <a:gd name="connsiteX4" fmla="*/ 0 w 428431"/>
                  <a:gd name="connsiteY4" fmla="*/ 0 h 828338"/>
                  <a:gd name="connsiteX0" fmla="*/ 0 w 428431"/>
                  <a:gd name="connsiteY0" fmla="*/ 14343 h 842681"/>
                  <a:gd name="connsiteX1" fmla="*/ 428431 w 428431"/>
                  <a:gd name="connsiteY1" fmla="*/ 14343 h 842681"/>
                  <a:gd name="connsiteX2" fmla="*/ 428431 w 428431"/>
                  <a:gd name="connsiteY2" fmla="*/ 842681 h 842681"/>
                  <a:gd name="connsiteX3" fmla="*/ 0 w 428431"/>
                  <a:gd name="connsiteY3" fmla="*/ 842681 h 842681"/>
                  <a:gd name="connsiteX4" fmla="*/ 0 w 428431"/>
                  <a:gd name="connsiteY4" fmla="*/ 14343 h 842681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24204 h 852542"/>
                  <a:gd name="connsiteX1" fmla="*/ 428431 w 428431"/>
                  <a:gd name="connsiteY1" fmla="*/ 24204 h 852542"/>
                  <a:gd name="connsiteX2" fmla="*/ 428431 w 428431"/>
                  <a:gd name="connsiteY2" fmla="*/ 852542 h 852542"/>
                  <a:gd name="connsiteX3" fmla="*/ 0 w 428431"/>
                  <a:gd name="connsiteY3" fmla="*/ 852542 h 852542"/>
                  <a:gd name="connsiteX4" fmla="*/ 0 w 428431"/>
                  <a:gd name="connsiteY4" fmla="*/ 24204 h 852542"/>
                  <a:gd name="connsiteX0" fmla="*/ 0 w 428431"/>
                  <a:gd name="connsiteY0" fmla="*/ 30552 h 858890"/>
                  <a:gd name="connsiteX1" fmla="*/ 428431 w 428431"/>
                  <a:gd name="connsiteY1" fmla="*/ 30552 h 858890"/>
                  <a:gd name="connsiteX2" fmla="*/ 428431 w 428431"/>
                  <a:gd name="connsiteY2" fmla="*/ 858890 h 858890"/>
                  <a:gd name="connsiteX3" fmla="*/ 0 w 428431"/>
                  <a:gd name="connsiteY3" fmla="*/ 858890 h 858890"/>
                  <a:gd name="connsiteX4" fmla="*/ 0 w 428431"/>
                  <a:gd name="connsiteY4" fmla="*/ 30552 h 858890"/>
                  <a:gd name="connsiteX0" fmla="*/ 3173 w 431604"/>
                  <a:gd name="connsiteY0" fmla="*/ 30552 h 858890"/>
                  <a:gd name="connsiteX1" fmla="*/ 431604 w 431604"/>
                  <a:gd name="connsiteY1" fmla="*/ 30552 h 858890"/>
                  <a:gd name="connsiteX2" fmla="*/ 431604 w 431604"/>
                  <a:gd name="connsiteY2" fmla="*/ 858890 h 858890"/>
                  <a:gd name="connsiteX3" fmla="*/ 3173 w 431604"/>
                  <a:gd name="connsiteY3" fmla="*/ 858890 h 858890"/>
                  <a:gd name="connsiteX4" fmla="*/ 3173 w 431604"/>
                  <a:gd name="connsiteY4" fmla="*/ 30552 h 858890"/>
                  <a:gd name="connsiteX0" fmla="*/ 3173 w 431604"/>
                  <a:gd name="connsiteY0" fmla="*/ 30552 h 878014"/>
                  <a:gd name="connsiteX1" fmla="*/ 431604 w 431604"/>
                  <a:gd name="connsiteY1" fmla="*/ 30552 h 878014"/>
                  <a:gd name="connsiteX2" fmla="*/ 431604 w 431604"/>
                  <a:gd name="connsiteY2" fmla="*/ 858890 h 878014"/>
                  <a:gd name="connsiteX3" fmla="*/ 3173 w 431604"/>
                  <a:gd name="connsiteY3" fmla="*/ 858890 h 878014"/>
                  <a:gd name="connsiteX4" fmla="*/ 3173 w 431604"/>
                  <a:gd name="connsiteY4" fmla="*/ 30552 h 878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604" h="878014">
                    <a:moveTo>
                      <a:pt x="3173" y="30552"/>
                    </a:moveTo>
                    <a:cubicBezTo>
                      <a:pt x="145983" y="-1721"/>
                      <a:pt x="283415" y="-17858"/>
                      <a:pt x="431604" y="30552"/>
                    </a:cubicBezTo>
                    <a:lnTo>
                      <a:pt x="431604" y="858890"/>
                    </a:lnTo>
                    <a:cubicBezTo>
                      <a:pt x="288794" y="858890"/>
                      <a:pt x="160675" y="901921"/>
                      <a:pt x="3173" y="858890"/>
                    </a:cubicBezTo>
                    <a:cubicBezTo>
                      <a:pt x="-14006" y="620428"/>
                      <a:pt x="46204" y="312044"/>
                      <a:pt x="3173" y="30552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Rectangle 124"/>
              <p:cNvSpPr/>
              <p:nvPr/>
            </p:nvSpPr>
            <p:spPr>
              <a:xfrm>
                <a:off x="5040006" y="2443340"/>
                <a:ext cx="605116" cy="594042"/>
              </a:xfrm>
              <a:prstGeom prst="rect">
                <a:avLst/>
              </a:prstGeom>
              <a:solidFill>
                <a:srgbClr val="E9DED8"/>
              </a:solidFill>
              <a:ln>
                <a:solidFill>
                  <a:srgbClr val="E9DED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/>
            <p:cNvGrpSpPr/>
            <p:nvPr/>
          </p:nvGrpSpPr>
          <p:grpSpPr>
            <a:xfrm rot="415275">
              <a:off x="5065844" y="2133308"/>
              <a:ext cx="288563" cy="473007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121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2" name="Group 111"/>
            <p:cNvGrpSpPr/>
            <p:nvPr/>
          </p:nvGrpSpPr>
          <p:grpSpPr>
            <a:xfrm rot="20244866" flipH="1">
              <a:off x="5281592" y="2132448"/>
              <a:ext cx="306997" cy="476773"/>
              <a:chOff x="7882888" y="2119407"/>
              <a:chExt cx="191627" cy="394977"/>
            </a:xfrm>
            <a:solidFill>
              <a:srgbClr val="E8DFDB"/>
            </a:solidFill>
          </p:grpSpPr>
          <p:sp>
            <p:nvSpPr>
              <p:cNvPr id="119" name="Right Triangle 45"/>
              <p:cNvSpPr/>
              <p:nvPr/>
            </p:nvSpPr>
            <p:spPr>
              <a:xfrm>
                <a:off x="7882888" y="2119407"/>
                <a:ext cx="164721" cy="257026"/>
              </a:xfrm>
              <a:custGeom>
                <a:avLst/>
                <a:gdLst>
                  <a:gd name="connsiteX0" fmla="*/ 0 w 256814"/>
                  <a:gd name="connsiteY0" fmla="*/ 232041 h 232041"/>
                  <a:gd name="connsiteX1" fmla="*/ 0 w 256814"/>
                  <a:gd name="connsiteY1" fmla="*/ 0 h 232041"/>
                  <a:gd name="connsiteX2" fmla="*/ 256814 w 256814"/>
                  <a:gd name="connsiteY2" fmla="*/ 232041 h 232041"/>
                  <a:gd name="connsiteX3" fmla="*/ 0 w 256814"/>
                  <a:gd name="connsiteY3" fmla="*/ 232041 h 232041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1393"/>
                  <a:gd name="connsiteX1" fmla="*/ 0 w 256814"/>
                  <a:gd name="connsiteY1" fmla="*/ 0 h 251393"/>
                  <a:gd name="connsiteX2" fmla="*/ 256814 w 256814"/>
                  <a:gd name="connsiteY2" fmla="*/ 232041 h 251393"/>
                  <a:gd name="connsiteX3" fmla="*/ 0 w 256814"/>
                  <a:gd name="connsiteY3" fmla="*/ 232041 h 251393"/>
                  <a:gd name="connsiteX0" fmla="*/ 0 w 256814"/>
                  <a:gd name="connsiteY0" fmla="*/ 232041 h 256236"/>
                  <a:gd name="connsiteX1" fmla="*/ 0 w 256814"/>
                  <a:gd name="connsiteY1" fmla="*/ 0 h 256236"/>
                  <a:gd name="connsiteX2" fmla="*/ 256814 w 256814"/>
                  <a:gd name="connsiteY2" fmla="*/ 232041 h 256236"/>
                  <a:gd name="connsiteX3" fmla="*/ 0 w 256814"/>
                  <a:gd name="connsiteY3" fmla="*/ 232041 h 256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6814" h="256236">
                    <a:moveTo>
                      <a:pt x="0" y="232041"/>
                    </a:moveTo>
                    <a:cubicBezTo>
                      <a:pt x="18661" y="154694"/>
                      <a:pt x="0" y="77347"/>
                      <a:pt x="0" y="0"/>
                    </a:cubicBezTo>
                    <a:cubicBezTo>
                      <a:pt x="85605" y="77347"/>
                      <a:pt x="152548" y="173355"/>
                      <a:pt x="256814" y="232041"/>
                    </a:cubicBezTo>
                    <a:cubicBezTo>
                      <a:pt x="171209" y="275584"/>
                      <a:pt x="79384" y="250702"/>
                      <a:pt x="0" y="232041"/>
                    </a:cubicBez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Right Triangle 47"/>
              <p:cNvSpPr/>
              <p:nvPr/>
            </p:nvSpPr>
            <p:spPr>
              <a:xfrm rot="4388416" flipV="1">
                <a:off x="7957203" y="2397071"/>
                <a:ext cx="150110" cy="84515"/>
              </a:xfrm>
              <a:custGeom>
                <a:avLst/>
                <a:gdLst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  <a:gd name="connsiteX0" fmla="*/ 0 w 150110"/>
                  <a:gd name="connsiteY0" fmla="*/ 84515 h 84515"/>
                  <a:gd name="connsiteX1" fmla="*/ 0 w 150110"/>
                  <a:gd name="connsiteY1" fmla="*/ 0 h 84515"/>
                  <a:gd name="connsiteX2" fmla="*/ 150110 w 150110"/>
                  <a:gd name="connsiteY2" fmla="*/ 84515 h 84515"/>
                  <a:gd name="connsiteX3" fmla="*/ 0 w 150110"/>
                  <a:gd name="connsiteY3" fmla="*/ 84515 h 8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110" h="84515">
                    <a:moveTo>
                      <a:pt x="0" y="84515"/>
                    </a:moveTo>
                    <a:lnTo>
                      <a:pt x="0" y="0"/>
                    </a:lnTo>
                    <a:cubicBezTo>
                      <a:pt x="47970" y="46778"/>
                      <a:pt x="100073" y="56343"/>
                      <a:pt x="150110" y="84515"/>
                    </a:cubicBezTo>
                    <a:lnTo>
                      <a:pt x="0" y="84515"/>
                    </a:lnTo>
                    <a:close/>
                  </a:path>
                </a:pathLst>
              </a:custGeom>
              <a:grpFill/>
              <a:ln>
                <a:solidFill>
                  <a:srgbClr val="D0C2B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3" name="Freeform 112"/>
            <p:cNvSpPr/>
            <p:nvPr/>
          </p:nvSpPr>
          <p:spPr>
            <a:xfrm>
              <a:off x="4466493" y="2128587"/>
              <a:ext cx="1564068" cy="3291085"/>
            </a:xfrm>
            <a:custGeom>
              <a:avLst/>
              <a:gdLst>
                <a:gd name="connsiteX0" fmla="*/ 274320 w 1372072"/>
                <a:gd name="connsiteY0" fmla="*/ 71448 h 3210366"/>
                <a:gd name="connsiteX1" fmla="*/ 365760 w 1372072"/>
                <a:gd name="connsiteY1" fmla="*/ 36278 h 3210366"/>
                <a:gd name="connsiteX2" fmla="*/ 429064 w 1372072"/>
                <a:gd name="connsiteY2" fmla="*/ 99583 h 3210366"/>
                <a:gd name="connsiteX3" fmla="*/ 485335 w 1372072"/>
                <a:gd name="connsiteY3" fmla="*/ 212125 h 3210366"/>
                <a:gd name="connsiteX4" fmla="*/ 534572 w 1372072"/>
                <a:gd name="connsiteY4" fmla="*/ 317632 h 3210366"/>
                <a:gd name="connsiteX5" fmla="*/ 583809 w 1372072"/>
                <a:gd name="connsiteY5" fmla="*/ 472377 h 3210366"/>
                <a:gd name="connsiteX6" fmla="*/ 583809 w 1372072"/>
                <a:gd name="connsiteY6" fmla="*/ 528648 h 3210366"/>
                <a:gd name="connsiteX7" fmla="*/ 583809 w 1372072"/>
                <a:gd name="connsiteY7" fmla="*/ 584918 h 3210366"/>
                <a:gd name="connsiteX8" fmla="*/ 717452 w 1372072"/>
                <a:gd name="connsiteY8" fmla="*/ 606020 h 3210366"/>
                <a:gd name="connsiteX9" fmla="*/ 879230 w 1372072"/>
                <a:gd name="connsiteY9" fmla="*/ 627121 h 3210366"/>
                <a:gd name="connsiteX10" fmla="*/ 998806 w 1372072"/>
                <a:gd name="connsiteY10" fmla="*/ 613054 h 3210366"/>
                <a:gd name="connsiteX11" fmla="*/ 1104313 w 1372072"/>
                <a:gd name="connsiteY11" fmla="*/ 591952 h 3210366"/>
                <a:gd name="connsiteX12" fmla="*/ 1139483 w 1372072"/>
                <a:gd name="connsiteY12" fmla="*/ 542715 h 3210366"/>
                <a:gd name="connsiteX13" fmla="*/ 1139483 w 1372072"/>
                <a:gd name="connsiteY13" fmla="*/ 542715 h 3210366"/>
                <a:gd name="connsiteX14" fmla="*/ 1132449 w 1372072"/>
                <a:gd name="connsiteY14" fmla="*/ 500512 h 3210366"/>
                <a:gd name="connsiteX15" fmla="*/ 1132449 w 1372072"/>
                <a:gd name="connsiteY15" fmla="*/ 451275 h 3210366"/>
                <a:gd name="connsiteX16" fmla="*/ 1146517 w 1372072"/>
                <a:gd name="connsiteY16" fmla="*/ 282463 h 3210366"/>
                <a:gd name="connsiteX17" fmla="*/ 1097280 w 1372072"/>
                <a:gd name="connsiteY17" fmla="*/ 99583 h 3210366"/>
                <a:gd name="connsiteX18" fmla="*/ 1062110 w 1372072"/>
                <a:gd name="connsiteY18" fmla="*/ 15177 h 3210366"/>
                <a:gd name="connsiteX19" fmla="*/ 1055077 w 1372072"/>
                <a:gd name="connsiteY19" fmla="*/ 1109 h 3210366"/>
                <a:gd name="connsiteX20" fmla="*/ 1146517 w 1372072"/>
                <a:gd name="connsiteY20" fmla="*/ 29245 h 3210366"/>
                <a:gd name="connsiteX21" fmla="*/ 1167618 w 1372072"/>
                <a:gd name="connsiteY21" fmla="*/ 43312 h 3210366"/>
                <a:gd name="connsiteX22" fmla="*/ 1209821 w 1372072"/>
                <a:gd name="connsiteY22" fmla="*/ 141786 h 3210366"/>
                <a:gd name="connsiteX23" fmla="*/ 1252024 w 1372072"/>
                <a:gd name="connsiteY23" fmla="*/ 275429 h 3210366"/>
                <a:gd name="connsiteX24" fmla="*/ 1252024 w 1372072"/>
                <a:gd name="connsiteY24" fmla="*/ 373903 h 3210366"/>
                <a:gd name="connsiteX25" fmla="*/ 1237957 w 1372072"/>
                <a:gd name="connsiteY25" fmla="*/ 444241 h 3210366"/>
                <a:gd name="connsiteX26" fmla="*/ 1237957 w 1372072"/>
                <a:gd name="connsiteY26" fmla="*/ 507546 h 3210366"/>
                <a:gd name="connsiteX27" fmla="*/ 1195753 w 1372072"/>
                <a:gd name="connsiteY27" fmla="*/ 570851 h 3210366"/>
                <a:gd name="connsiteX28" fmla="*/ 1188720 w 1372072"/>
                <a:gd name="connsiteY28" fmla="*/ 577885 h 3210366"/>
                <a:gd name="connsiteX29" fmla="*/ 1237957 w 1372072"/>
                <a:gd name="connsiteY29" fmla="*/ 620088 h 3210366"/>
                <a:gd name="connsiteX30" fmla="*/ 1273126 w 1372072"/>
                <a:gd name="connsiteY30" fmla="*/ 662291 h 3210366"/>
                <a:gd name="connsiteX31" fmla="*/ 1308295 w 1372072"/>
                <a:gd name="connsiteY31" fmla="*/ 704494 h 3210366"/>
                <a:gd name="connsiteX32" fmla="*/ 1322363 w 1372072"/>
                <a:gd name="connsiteY32" fmla="*/ 887374 h 3210366"/>
                <a:gd name="connsiteX33" fmla="*/ 1343464 w 1372072"/>
                <a:gd name="connsiteY33" fmla="*/ 1154660 h 3210366"/>
                <a:gd name="connsiteX34" fmla="*/ 1357532 w 1372072"/>
                <a:gd name="connsiteY34" fmla="*/ 1400845 h 3210366"/>
                <a:gd name="connsiteX35" fmla="*/ 1357532 w 1372072"/>
                <a:gd name="connsiteY35" fmla="*/ 1717368 h 3210366"/>
                <a:gd name="connsiteX36" fmla="*/ 1364566 w 1372072"/>
                <a:gd name="connsiteY36" fmla="*/ 2026857 h 3210366"/>
                <a:gd name="connsiteX37" fmla="*/ 1371600 w 1372072"/>
                <a:gd name="connsiteY37" fmla="*/ 2251940 h 3210366"/>
                <a:gd name="connsiteX38" fmla="*/ 1350498 w 1372072"/>
                <a:gd name="connsiteY38" fmla="*/ 2491091 h 3210366"/>
                <a:gd name="connsiteX39" fmla="*/ 1343464 w 1372072"/>
                <a:gd name="connsiteY39" fmla="*/ 2575497 h 3210366"/>
                <a:gd name="connsiteX40" fmla="*/ 1343464 w 1372072"/>
                <a:gd name="connsiteY40" fmla="*/ 2575497 h 3210366"/>
                <a:gd name="connsiteX41" fmla="*/ 1329397 w 1372072"/>
                <a:gd name="connsiteY41" fmla="*/ 2638801 h 3210366"/>
                <a:gd name="connsiteX42" fmla="*/ 1350498 w 1372072"/>
                <a:gd name="connsiteY42" fmla="*/ 2716174 h 3210366"/>
                <a:gd name="connsiteX43" fmla="*/ 1371600 w 1372072"/>
                <a:gd name="connsiteY43" fmla="*/ 2870918 h 3210366"/>
                <a:gd name="connsiteX44" fmla="*/ 1357532 w 1372072"/>
                <a:gd name="connsiteY44" fmla="*/ 2997528 h 3210366"/>
                <a:gd name="connsiteX45" fmla="*/ 1350498 w 1372072"/>
                <a:gd name="connsiteY45" fmla="*/ 3053798 h 3210366"/>
                <a:gd name="connsiteX46" fmla="*/ 1266092 w 1372072"/>
                <a:gd name="connsiteY46" fmla="*/ 3088968 h 3210366"/>
                <a:gd name="connsiteX47" fmla="*/ 1146517 w 1372072"/>
                <a:gd name="connsiteY47" fmla="*/ 3117103 h 3210366"/>
                <a:gd name="connsiteX48" fmla="*/ 1019907 w 1372072"/>
                <a:gd name="connsiteY48" fmla="*/ 3124137 h 3210366"/>
                <a:gd name="connsiteX49" fmla="*/ 893298 w 1372072"/>
                <a:gd name="connsiteY49" fmla="*/ 3138205 h 3210366"/>
                <a:gd name="connsiteX50" fmla="*/ 801858 w 1372072"/>
                <a:gd name="connsiteY50" fmla="*/ 3110069 h 3210366"/>
                <a:gd name="connsiteX51" fmla="*/ 703384 w 1372072"/>
                <a:gd name="connsiteY51" fmla="*/ 3074900 h 3210366"/>
                <a:gd name="connsiteX52" fmla="*/ 675249 w 1372072"/>
                <a:gd name="connsiteY52" fmla="*/ 3067866 h 3210366"/>
                <a:gd name="connsiteX53" fmla="*/ 703384 w 1372072"/>
                <a:gd name="connsiteY53" fmla="*/ 2884986 h 3210366"/>
                <a:gd name="connsiteX54" fmla="*/ 717452 w 1372072"/>
                <a:gd name="connsiteY54" fmla="*/ 2716174 h 3210366"/>
                <a:gd name="connsiteX55" fmla="*/ 738553 w 1372072"/>
                <a:gd name="connsiteY55" fmla="*/ 2519226 h 3210366"/>
                <a:gd name="connsiteX56" fmla="*/ 731520 w 1372072"/>
                <a:gd name="connsiteY56" fmla="*/ 2343380 h 3210366"/>
                <a:gd name="connsiteX57" fmla="*/ 731520 w 1372072"/>
                <a:gd name="connsiteY57" fmla="*/ 2244906 h 3210366"/>
                <a:gd name="connsiteX58" fmla="*/ 703384 w 1372072"/>
                <a:gd name="connsiteY58" fmla="*/ 2399651 h 3210366"/>
                <a:gd name="connsiteX59" fmla="*/ 696350 w 1372072"/>
                <a:gd name="connsiteY59" fmla="*/ 2603632 h 3210366"/>
                <a:gd name="connsiteX60" fmla="*/ 682283 w 1372072"/>
                <a:gd name="connsiteY60" fmla="*/ 2786512 h 3210366"/>
                <a:gd name="connsiteX61" fmla="*/ 675249 w 1372072"/>
                <a:gd name="connsiteY61" fmla="*/ 2955325 h 3210366"/>
                <a:gd name="connsiteX62" fmla="*/ 668215 w 1372072"/>
                <a:gd name="connsiteY62" fmla="*/ 3096001 h 3210366"/>
                <a:gd name="connsiteX63" fmla="*/ 569741 w 1372072"/>
                <a:gd name="connsiteY63" fmla="*/ 3152272 h 3210366"/>
                <a:gd name="connsiteX64" fmla="*/ 569741 w 1372072"/>
                <a:gd name="connsiteY64" fmla="*/ 3152272 h 3210366"/>
                <a:gd name="connsiteX65" fmla="*/ 414997 w 1372072"/>
                <a:gd name="connsiteY65" fmla="*/ 3201509 h 3210366"/>
                <a:gd name="connsiteX66" fmla="*/ 309489 w 1372072"/>
                <a:gd name="connsiteY66" fmla="*/ 3208543 h 3210366"/>
                <a:gd name="connsiteX67" fmla="*/ 196947 w 1372072"/>
                <a:gd name="connsiteY67" fmla="*/ 3180408 h 3210366"/>
                <a:gd name="connsiteX68" fmla="*/ 126609 w 1372072"/>
                <a:gd name="connsiteY68" fmla="*/ 3159306 h 3210366"/>
                <a:gd name="connsiteX69" fmla="*/ 35169 w 1372072"/>
                <a:gd name="connsiteY69" fmla="*/ 3145238 h 3210366"/>
                <a:gd name="connsiteX70" fmla="*/ 0 w 1372072"/>
                <a:gd name="connsiteY70" fmla="*/ 3053798 h 3210366"/>
                <a:gd name="connsiteX71" fmla="*/ 0 w 1372072"/>
                <a:gd name="connsiteY71" fmla="*/ 3053798 h 3210366"/>
                <a:gd name="connsiteX72" fmla="*/ 7033 w 1372072"/>
                <a:gd name="connsiteY72" fmla="*/ 2934223 h 3210366"/>
                <a:gd name="connsiteX73" fmla="*/ 21101 w 1372072"/>
                <a:gd name="connsiteY73" fmla="*/ 2842783 h 3210366"/>
                <a:gd name="connsiteX74" fmla="*/ 56270 w 1372072"/>
                <a:gd name="connsiteY74" fmla="*/ 2793546 h 3210366"/>
                <a:gd name="connsiteX75" fmla="*/ 56270 w 1372072"/>
                <a:gd name="connsiteY75" fmla="*/ 2659903 h 3210366"/>
                <a:gd name="connsiteX76" fmla="*/ 70338 w 1372072"/>
                <a:gd name="connsiteY76" fmla="*/ 2462955 h 3210366"/>
                <a:gd name="connsiteX77" fmla="*/ 91440 w 1372072"/>
                <a:gd name="connsiteY77" fmla="*/ 2230838 h 3210366"/>
                <a:gd name="connsiteX78" fmla="*/ 140677 w 1372072"/>
                <a:gd name="connsiteY78" fmla="*/ 2047958 h 3210366"/>
                <a:gd name="connsiteX79" fmla="*/ 161778 w 1372072"/>
                <a:gd name="connsiteY79" fmla="*/ 1879146 h 3210366"/>
                <a:gd name="connsiteX80" fmla="*/ 161778 w 1372072"/>
                <a:gd name="connsiteY80" fmla="*/ 1710334 h 3210366"/>
                <a:gd name="connsiteX81" fmla="*/ 161778 w 1372072"/>
                <a:gd name="connsiteY81" fmla="*/ 1576691 h 3210366"/>
                <a:gd name="connsiteX82" fmla="*/ 189913 w 1372072"/>
                <a:gd name="connsiteY82" fmla="*/ 1443048 h 3210366"/>
                <a:gd name="connsiteX83" fmla="*/ 196947 w 1372072"/>
                <a:gd name="connsiteY83" fmla="*/ 1295337 h 3210366"/>
                <a:gd name="connsiteX84" fmla="*/ 203981 w 1372072"/>
                <a:gd name="connsiteY84" fmla="*/ 1147626 h 3210366"/>
                <a:gd name="connsiteX85" fmla="*/ 203981 w 1372072"/>
                <a:gd name="connsiteY85" fmla="*/ 999915 h 3210366"/>
                <a:gd name="connsiteX86" fmla="*/ 203981 w 1372072"/>
                <a:gd name="connsiteY86" fmla="*/ 873306 h 3210366"/>
                <a:gd name="connsiteX87" fmla="*/ 203981 w 1372072"/>
                <a:gd name="connsiteY87" fmla="*/ 845171 h 3210366"/>
                <a:gd name="connsiteX88" fmla="*/ 281353 w 1372072"/>
                <a:gd name="connsiteY88" fmla="*/ 824069 h 3210366"/>
                <a:gd name="connsiteX89" fmla="*/ 351692 w 1372072"/>
                <a:gd name="connsiteY89" fmla="*/ 781866 h 3210366"/>
                <a:gd name="connsiteX90" fmla="*/ 400929 w 1372072"/>
                <a:gd name="connsiteY90" fmla="*/ 676358 h 3210366"/>
                <a:gd name="connsiteX91" fmla="*/ 450166 w 1372072"/>
                <a:gd name="connsiteY91" fmla="*/ 563817 h 3210366"/>
                <a:gd name="connsiteX92" fmla="*/ 464233 w 1372072"/>
                <a:gd name="connsiteY92" fmla="*/ 500512 h 3210366"/>
                <a:gd name="connsiteX93" fmla="*/ 450166 w 1372072"/>
                <a:gd name="connsiteY93" fmla="*/ 430174 h 3210366"/>
                <a:gd name="connsiteX94" fmla="*/ 407963 w 1372072"/>
                <a:gd name="connsiteY94" fmla="*/ 310598 h 3210366"/>
                <a:gd name="connsiteX95" fmla="*/ 358726 w 1372072"/>
                <a:gd name="connsiteY95" fmla="*/ 219158 h 3210366"/>
                <a:gd name="connsiteX96" fmla="*/ 323557 w 1372072"/>
                <a:gd name="connsiteY96" fmla="*/ 148820 h 3210366"/>
                <a:gd name="connsiteX97" fmla="*/ 274320 w 1372072"/>
                <a:gd name="connsiteY97" fmla="*/ 71448 h 3210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</a:cxnLst>
              <a:rect l="l" t="t" r="r" b="b"/>
              <a:pathLst>
                <a:path w="1372072" h="3210366">
                  <a:moveTo>
                    <a:pt x="274320" y="71448"/>
                  </a:moveTo>
                  <a:cubicBezTo>
                    <a:pt x="281354" y="52691"/>
                    <a:pt x="339969" y="31589"/>
                    <a:pt x="365760" y="36278"/>
                  </a:cubicBezTo>
                  <a:cubicBezTo>
                    <a:pt x="391551" y="40967"/>
                    <a:pt x="409135" y="70275"/>
                    <a:pt x="429064" y="99583"/>
                  </a:cubicBezTo>
                  <a:cubicBezTo>
                    <a:pt x="448993" y="128891"/>
                    <a:pt x="467750" y="175784"/>
                    <a:pt x="485335" y="212125"/>
                  </a:cubicBezTo>
                  <a:cubicBezTo>
                    <a:pt x="502920" y="248466"/>
                    <a:pt x="518160" y="274257"/>
                    <a:pt x="534572" y="317632"/>
                  </a:cubicBezTo>
                  <a:cubicBezTo>
                    <a:pt x="550984" y="361007"/>
                    <a:pt x="575603" y="437208"/>
                    <a:pt x="583809" y="472377"/>
                  </a:cubicBezTo>
                  <a:cubicBezTo>
                    <a:pt x="592015" y="507546"/>
                    <a:pt x="583809" y="528648"/>
                    <a:pt x="583809" y="528648"/>
                  </a:cubicBezTo>
                  <a:cubicBezTo>
                    <a:pt x="583809" y="547405"/>
                    <a:pt x="561535" y="572023"/>
                    <a:pt x="583809" y="584918"/>
                  </a:cubicBezTo>
                  <a:cubicBezTo>
                    <a:pt x="606083" y="597813"/>
                    <a:pt x="668215" y="598986"/>
                    <a:pt x="717452" y="606020"/>
                  </a:cubicBezTo>
                  <a:cubicBezTo>
                    <a:pt x="766689" y="613054"/>
                    <a:pt x="832338" y="625949"/>
                    <a:pt x="879230" y="627121"/>
                  </a:cubicBezTo>
                  <a:cubicBezTo>
                    <a:pt x="926122" y="628293"/>
                    <a:pt x="961292" y="618915"/>
                    <a:pt x="998806" y="613054"/>
                  </a:cubicBezTo>
                  <a:cubicBezTo>
                    <a:pt x="1036320" y="607193"/>
                    <a:pt x="1080867" y="603675"/>
                    <a:pt x="1104313" y="591952"/>
                  </a:cubicBezTo>
                  <a:cubicBezTo>
                    <a:pt x="1127759" y="580229"/>
                    <a:pt x="1139483" y="542715"/>
                    <a:pt x="1139483" y="542715"/>
                  </a:cubicBezTo>
                  <a:lnTo>
                    <a:pt x="1139483" y="542715"/>
                  </a:lnTo>
                  <a:cubicBezTo>
                    <a:pt x="1138311" y="535681"/>
                    <a:pt x="1133621" y="515752"/>
                    <a:pt x="1132449" y="500512"/>
                  </a:cubicBezTo>
                  <a:cubicBezTo>
                    <a:pt x="1131277" y="485272"/>
                    <a:pt x="1130104" y="487617"/>
                    <a:pt x="1132449" y="451275"/>
                  </a:cubicBezTo>
                  <a:cubicBezTo>
                    <a:pt x="1134794" y="414933"/>
                    <a:pt x="1152378" y="341078"/>
                    <a:pt x="1146517" y="282463"/>
                  </a:cubicBezTo>
                  <a:cubicBezTo>
                    <a:pt x="1140656" y="223848"/>
                    <a:pt x="1111348" y="144131"/>
                    <a:pt x="1097280" y="99583"/>
                  </a:cubicBezTo>
                  <a:cubicBezTo>
                    <a:pt x="1083212" y="55035"/>
                    <a:pt x="1062110" y="15177"/>
                    <a:pt x="1062110" y="15177"/>
                  </a:cubicBezTo>
                  <a:cubicBezTo>
                    <a:pt x="1055076" y="-1235"/>
                    <a:pt x="1041009" y="-1236"/>
                    <a:pt x="1055077" y="1109"/>
                  </a:cubicBezTo>
                  <a:cubicBezTo>
                    <a:pt x="1069145" y="3454"/>
                    <a:pt x="1146517" y="29245"/>
                    <a:pt x="1146517" y="29245"/>
                  </a:cubicBezTo>
                  <a:cubicBezTo>
                    <a:pt x="1165274" y="36279"/>
                    <a:pt x="1157067" y="24555"/>
                    <a:pt x="1167618" y="43312"/>
                  </a:cubicBezTo>
                  <a:cubicBezTo>
                    <a:pt x="1178169" y="62069"/>
                    <a:pt x="1195753" y="103100"/>
                    <a:pt x="1209821" y="141786"/>
                  </a:cubicBezTo>
                  <a:cubicBezTo>
                    <a:pt x="1223889" y="180472"/>
                    <a:pt x="1244990" y="236743"/>
                    <a:pt x="1252024" y="275429"/>
                  </a:cubicBezTo>
                  <a:cubicBezTo>
                    <a:pt x="1259058" y="314115"/>
                    <a:pt x="1254369" y="345768"/>
                    <a:pt x="1252024" y="373903"/>
                  </a:cubicBezTo>
                  <a:cubicBezTo>
                    <a:pt x="1249680" y="402038"/>
                    <a:pt x="1240302" y="421967"/>
                    <a:pt x="1237957" y="444241"/>
                  </a:cubicBezTo>
                  <a:cubicBezTo>
                    <a:pt x="1235613" y="466515"/>
                    <a:pt x="1244991" y="486444"/>
                    <a:pt x="1237957" y="507546"/>
                  </a:cubicBezTo>
                  <a:cubicBezTo>
                    <a:pt x="1230923" y="528648"/>
                    <a:pt x="1195753" y="570851"/>
                    <a:pt x="1195753" y="570851"/>
                  </a:cubicBezTo>
                  <a:cubicBezTo>
                    <a:pt x="1187547" y="582574"/>
                    <a:pt x="1181686" y="569679"/>
                    <a:pt x="1188720" y="577885"/>
                  </a:cubicBezTo>
                  <a:cubicBezTo>
                    <a:pt x="1195754" y="586091"/>
                    <a:pt x="1223889" y="606020"/>
                    <a:pt x="1237957" y="620088"/>
                  </a:cubicBezTo>
                  <a:cubicBezTo>
                    <a:pt x="1252025" y="634156"/>
                    <a:pt x="1273126" y="662291"/>
                    <a:pt x="1273126" y="662291"/>
                  </a:cubicBezTo>
                  <a:cubicBezTo>
                    <a:pt x="1284849" y="676359"/>
                    <a:pt x="1300089" y="666980"/>
                    <a:pt x="1308295" y="704494"/>
                  </a:cubicBezTo>
                  <a:cubicBezTo>
                    <a:pt x="1316501" y="742008"/>
                    <a:pt x="1316502" y="812346"/>
                    <a:pt x="1322363" y="887374"/>
                  </a:cubicBezTo>
                  <a:cubicBezTo>
                    <a:pt x="1328225" y="962402"/>
                    <a:pt x="1337603" y="1069082"/>
                    <a:pt x="1343464" y="1154660"/>
                  </a:cubicBezTo>
                  <a:cubicBezTo>
                    <a:pt x="1349325" y="1240238"/>
                    <a:pt x="1355187" y="1307060"/>
                    <a:pt x="1357532" y="1400845"/>
                  </a:cubicBezTo>
                  <a:cubicBezTo>
                    <a:pt x="1359877" y="1494630"/>
                    <a:pt x="1356360" y="1613033"/>
                    <a:pt x="1357532" y="1717368"/>
                  </a:cubicBezTo>
                  <a:cubicBezTo>
                    <a:pt x="1358704" y="1821703"/>
                    <a:pt x="1362221" y="1937762"/>
                    <a:pt x="1364566" y="2026857"/>
                  </a:cubicBezTo>
                  <a:cubicBezTo>
                    <a:pt x="1366911" y="2115952"/>
                    <a:pt x="1373945" y="2174568"/>
                    <a:pt x="1371600" y="2251940"/>
                  </a:cubicBezTo>
                  <a:cubicBezTo>
                    <a:pt x="1369255" y="2329312"/>
                    <a:pt x="1355187" y="2437165"/>
                    <a:pt x="1350498" y="2491091"/>
                  </a:cubicBezTo>
                  <a:cubicBezTo>
                    <a:pt x="1345809" y="2545017"/>
                    <a:pt x="1343464" y="2575497"/>
                    <a:pt x="1343464" y="2575497"/>
                  </a:cubicBezTo>
                  <a:lnTo>
                    <a:pt x="1343464" y="2575497"/>
                  </a:lnTo>
                  <a:cubicBezTo>
                    <a:pt x="1341120" y="2586048"/>
                    <a:pt x="1328225" y="2615355"/>
                    <a:pt x="1329397" y="2638801"/>
                  </a:cubicBezTo>
                  <a:cubicBezTo>
                    <a:pt x="1330569" y="2662247"/>
                    <a:pt x="1343464" y="2677488"/>
                    <a:pt x="1350498" y="2716174"/>
                  </a:cubicBezTo>
                  <a:cubicBezTo>
                    <a:pt x="1357532" y="2754860"/>
                    <a:pt x="1370428" y="2824026"/>
                    <a:pt x="1371600" y="2870918"/>
                  </a:cubicBezTo>
                  <a:cubicBezTo>
                    <a:pt x="1372772" y="2917810"/>
                    <a:pt x="1361049" y="2967048"/>
                    <a:pt x="1357532" y="2997528"/>
                  </a:cubicBezTo>
                  <a:cubicBezTo>
                    <a:pt x="1354015" y="3028008"/>
                    <a:pt x="1365738" y="3038558"/>
                    <a:pt x="1350498" y="3053798"/>
                  </a:cubicBezTo>
                  <a:cubicBezTo>
                    <a:pt x="1335258" y="3069038"/>
                    <a:pt x="1300089" y="3078417"/>
                    <a:pt x="1266092" y="3088968"/>
                  </a:cubicBezTo>
                  <a:cubicBezTo>
                    <a:pt x="1232095" y="3099519"/>
                    <a:pt x="1187548" y="3111242"/>
                    <a:pt x="1146517" y="3117103"/>
                  </a:cubicBezTo>
                  <a:cubicBezTo>
                    <a:pt x="1105486" y="3122964"/>
                    <a:pt x="1062110" y="3120620"/>
                    <a:pt x="1019907" y="3124137"/>
                  </a:cubicBezTo>
                  <a:cubicBezTo>
                    <a:pt x="977704" y="3127654"/>
                    <a:pt x="929640" y="3140550"/>
                    <a:pt x="893298" y="3138205"/>
                  </a:cubicBezTo>
                  <a:cubicBezTo>
                    <a:pt x="856956" y="3135860"/>
                    <a:pt x="833510" y="3120620"/>
                    <a:pt x="801858" y="3110069"/>
                  </a:cubicBezTo>
                  <a:cubicBezTo>
                    <a:pt x="770206" y="3099518"/>
                    <a:pt x="703384" y="3074900"/>
                    <a:pt x="703384" y="3074900"/>
                  </a:cubicBezTo>
                  <a:cubicBezTo>
                    <a:pt x="682283" y="3067866"/>
                    <a:pt x="675249" y="3099518"/>
                    <a:pt x="675249" y="3067866"/>
                  </a:cubicBezTo>
                  <a:cubicBezTo>
                    <a:pt x="675249" y="3036214"/>
                    <a:pt x="696350" y="2943601"/>
                    <a:pt x="703384" y="2884986"/>
                  </a:cubicBezTo>
                  <a:cubicBezTo>
                    <a:pt x="710418" y="2826371"/>
                    <a:pt x="711591" y="2777134"/>
                    <a:pt x="717452" y="2716174"/>
                  </a:cubicBezTo>
                  <a:cubicBezTo>
                    <a:pt x="723313" y="2655214"/>
                    <a:pt x="736208" y="2581358"/>
                    <a:pt x="738553" y="2519226"/>
                  </a:cubicBezTo>
                  <a:cubicBezTo>
                    <a:pt x="740898" y="2457094"/>
                    <a:pt x="732692" y="2389100"/>
                    <a:pt x="731520" y="2343380"/>
                  </a:cubicBezTo>
                  <a:cubicBezTo>
                    <a:pt x="730348" y="2297660"/>
                    <a:pt x="736209" y="2235528"/>
                    <a:pt x="731520" y="2244906"/>
                  </a:cubicBezTo>
                  <a:cubicBezTo>
                    <a:pt x="726831" y="2254284"/>
                    <a:pt x="709246" y="2339863"/>
                    <a:pt x="703384" y="2399651"/>
                  </a:cubicBezTo>
                  <a:cubicBezTo>
                    <a:pt x="697522" y="2459439"/>
                    <a:pt x="699867" y="2539155"/>
                    <a:pt x="696350" y="2603632"/>
                  </a:cubicBezTo>
                  <a:cubicBezTo>
                    <a:pt x="692833" y="2668109"/>
                    <a:pt x="685800" y="2727897"/>
                    <a:pt x="682283" y="2786512"/>
                  </a:cubicBezTo>
                  <a:cubicBezTo>
                    <a:pt x="678766" y="2845127"/>
                    <a:pt x="677594" y="2903744"/>
                    <a:pt x="675249" y="2955325"/>
                  </a:cubicBezTo>
                  <a:cubicBezTo>
                    <a:pt x="672904" y="3006906"/>
                    <a:pt x="685800" y="3063177"/>
                    <a:pt x="668215" y="3096001"/>
                  </a:cubicBezTo>
                  <a:cubicBezTo>
                    <a:pt x="650630" y="3128825"/>
                    <a:pt x="569741" y="3152272"/>
                    <a:pt x="569741" y="3152272"/>
                  </a:cubicBezTo>
                  <a:lnTo>
                    <a:pt x="569741" y="3152272"/>
                  </a:lnTo>
                  <a:cubicBezTo>
                    <a:pt x="543950" y="3160478"/>
                    <a:pt x="458372" y="3192131"/>
                    <a:pt x="414997" y="3201509"/>
                  </a:cubicBezTo>
                  <a:cubicBezTo>
                    <a:pt x="371622" y="3210887"/>
                    <a:pt x="345831" y="3212060"/>
                    <a:pt x="309489" y="3208543"/>
                  </a:cubicBezTo>
                  <a:cubicBezTo>
                    <a:pt x="273147" y="3205026"/>
                    <a:pt x="227427" y="3188614"/>
                    <a:pt x="196947" y="3180408"/>
                  </a:cubicBezTo>
                  <a:cubicBezTo>
                    <a:pt x="166467" y="3172202"/>
                    <a:pt x="153572" y="3165168"/>
                    <a:pt x="126609" y="3159306"/>
                  </a:cubicBezTo>
                  <a:cubicBezTo>
                    <a:pt x="99646" y="3153444"/>
                    <a:pt x="56270" y="3162823"/>
                    <a:pt x="35169" y="3145238"/>
                  </a:cubicBezTo>
                  <a:cubicBezTo>
                    <a:pt x="14068" y="3127653"/>
                    <a:pt x="0" y="3053798"/>
                    <a:pt x="0" y="3053798"/>
                  </a:cubicBezTo>
                  <a:lnTo>
                    <a:pt x="0" y="3053798"/>
                  </a:lnTo>
                  <a:cubicBezTo>
                    <a:pt x="1172" y="3033869"/>
                    <a:pt x="3516" y="2969392"/>
                    <a:pt x="7033" y="2934223"/>
                  </a:cubicBezTo>
                  <a:cubicBezTo>
                    <a:pt x="10550" y="2899054"/>
                    <a:pt x="12895" y="2866229"/>
                    <a:pt x="21101" y="2842783"/>
                  </a:cubicBezTo>
                  <a:cubicBezTo>
                    <a:pt x="29307" y="2819337"/>
                    <a:pt x="50409" y="2824026"/>
                    <a:pt x="56270" y="2793546"/>
                  </a:cubicBezTo>
                  <a:cubicBezTo>
                    <a:pt x="62131" y="2763066"/>
                    <a:pt x="53925" y="2715001"/>
                    <a:pt x="56270" y="2659903"/>
                  </a:cubicBezTo>
                  <a:cubicBezTo>
                    <a:pt x="58615" y="2604805"/>
                    <a:pt x="64476" y="2534466"/>
                    <a:pt x="70338" y="2462955"/>
                  </a:cubicBezTo>
                  <a:cubicBezTo>
                    <a:pt x="76200" y="2391444"/>
                    <a:pt x="79717" y="2300004"/>
                    <a:pt x="91440" y="2230838"/>
                  </a:cubicBezTo>
                  <a:cubicBezTo>
                    <a:pt x="103163" y="2161672"/>
                    <a:pt x="128954" y="2106573"/>
                    <a:pt x="140677" y="2047958"/>
                  </a:cubicBezTo>
                  <a:cubicBezTo>
                    <a:pt x="152400" y="1989343"/>
                    <a:pt x="158261" y="1935417"/>
                    <a:pt x="161778" y="1879146"/>
                  </a:cubicBezTo>
                  <a:cubicBezTo>
                    <a:pt x="165295" y="1822875"/>
                    <a:pt x="161778" y="1710334"/>
                    <a:pt x="161778" y="1710334"/>
                  </a:cubicBezTo>
                  <a:cubicBezTo>
                    <a:pt x="161778" y="1659925"/>
                    <a:pt x="157089" y="1621239"/>
                    <a:pt x="161778" y="1576691"/>
                  </a:cubicBezTo>
                  <a:cubicBezTo>
                    <a:pt x="166467" y="1532143"/>
                    <a:pt x="184052" y="1489940"/>
                    <a:pt x="189913" y="1443048"/>
                  </a:cubicBezTo>
                  <a:cubicBezTo>
                    <a:pt x="195774" y="1396156"/>
                    <a:pt x="196947" y="1295337"/>
                    <a:pt x="196947" y="1295337"/>
                  </a:cubicBezTo>
                  <a:cubicBezTo>
                    <a:pt x="199292" y="1246100"/>
                    <a:pt x="202809" y="1196863"/>
                    <a:pt x="203981" y="1147626"/>
                  </a:cubicBezTo>
                  <a:cubicBezTo>
                    <a:pt x="205153" y="1098389"/>
                    <a:pt x="203981" y="999915"/>
                    <a:pt x="203981" y="999915"/>
                  </a:cubicBezTo>
                  <a:lnTo>
                    <a:pt x="203981" y="873306"/>
                  </a:lnTo>
                  <a:cubicBezTo>
                    <a:pt x="203981" y="847515"/>
                    <a:pt x="191086" y="853377"/>
                    <a:pt x="203981" y="845171"/>
                  </a:cubicBezTo>
                  <a:cubicBezTo>
                    <a:pt x="216876" y="836965"/>
                    <a:pt x="256735" y="834620"/>
                    <a:pt x="281353" y="824069"/>
                  </a:cubicBezTo>
                  <a:cubicBezTo>
                    <a:pt x="305971" y="813518"/>
                    <a:pt x="331763" y="806484"/>
                    <a:pt x="351692" y="781866"/>
                  </a:cubicBezTo>
                  <a:cubicBezTo>
                    <a:pt x="371621" y="757248"/>
                    <a:pt x="384517" y="712700"/>
                    <a:pt x="400929" y="676358"/>
                  </a:cubicBezTo>
                  <a:cubicBezTo>
                    <a:pt x="417341" y="640017"/>
                    <a:pt x="439615" y="593125"/>
                    <a:pt x="450166" y="563817"/>
                  </a:cubicBezTo>
                  <a:cubicBezTo>
                    <a:pt x="460717" y="534509"/>
                    <a:pt x="464233" y="522786"/>
                    <a:pt x="464233" y="500512"/>
                  </a:cubicBezTo>
                  <a:cubicBezTo>
                    <a:pt x="464233" y="478238"/>
                    <a:pt x="459544" y="461826"/>
                    <a:pt x="450166" y="430174"/>
                  </a:cubicBezTo>
                  <a:cubicBezTo>
                    <a:pt x="440788" y="398522"/>
                    <a:pt x="423203" y="345767"/>
                    <a:pt x="407963" y="310598"/>
                  </a:cubicBezTo>
                  <a:cubicBezTo>
                    <a:pt x="392723" y="275429"/>
                    <a:pt x="372794" y="246121"/>
                    <a:pt x="358726" y="219158"/>
                  </a:cubicBezTo>
                  <a:cubicBezTo>
                    <a:pt x="344658" y="192195"/>
                    <a:pt x="334108" y="167577"/>
                    <a:pt x="323557" y="148820"/>
                  </a:cubicBezTo>
                  <a:cubicBezTo>
                    <a:pt x="313006" y="130063"/>
                    <a:pt x="267286" y="90205"/>
                    <a:pt x="274320" y="71448"/>
                  </a:cubicBezTo>
                  <a:close/>
                </a:path>
              </a:pathLst>
            </a:custGeom>
            <a:solidFill>
              <a:srgbClr val="08466F"/>
            </a:solidFill>
            <a:ln>
              <a:solidFill>
                <a:srgbClr val="0A3E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37660" y="3229663"/>
              <a:ext cx="1216687" cy="421492"/>
            </a:xfrm>
            <a:custGeom>
              <a:avLst/>
              <a:gdLst>
                <a:gd name="connsiteX0" fmla="*/ 179529 w 961872"/>
                <a:gd name="connsiteY0" fmla="*/ 391 h 395021"/>
                <a:gd name="connsiteX1" fmla="*/ 369442 w 961872"/>
                <a:gd name="connsiteY1" fmla="*/ 77764 h 395021"/>
                <a:gd name="connsiteX2" fmla="*/ 594526 w 961872"/>
                <a:gd name="connsiteY2" fmla="*/ 141068 h 395021"/>
                <a:gd name="connsiteX3" fmla="*/ 854778 w 961872"/>
                <a:gd name="connsiteY3" fmla="*/ 162170 h 395021"/>
                <a:gd name="connsiteX4" fmla="*/ 960286 w 961872"/>
                <a:gd name="connsiteY4" fmla="*/ 204373 h 395021"/>
                <a:gd name="connsiteX5" fmla="*/ 911049 w 961872"/>
                <a:gd name="connsiteY5" fmla="*/ 225475 h 395021"/>
                <a:gd name="connsiteX6" fmla="*/ 854778 w 961872"/>
                <a:gd name="connsiteY6" fmla="*/ 225475 h 395021"/>
                <a:gd name="connsiteX7" fmla="*/ 819609 w 961872"/>
                <a:gd name="connsiteY7" fmla="*/ 225475 h 395021"/>
                <a:gd name="connsiteX8" fmla="*/ 833676 w 961872"/>
                <a:gd name="connsiteY8" fmla="*/ 260644 h 395021"/>
                <a:gd name="connsiteX9" fmla="*/ 939184 w 961872"/>
                <a:gd name="connsiteY9" fmla="*/ 267678 h 395021"/>
                <a:gd name="connsiteX10" fmla="*/ 960286 w 961872"/>
                <a:gd name="connsiteY10" fmla="*/ 323948 h 395021"/>
                <a:gd name="connsiteX11" fmla="*/ 953252 w 961872"/>
                <a:gd name="connsiteY11" fmla="*/ 373185 h 395021"/>
                <a:gd name="connsiteX12" fmla="*/ 896981 w 961872"/>
                <a:gd name="connsiteY12" fmla="*/ 394287 h 395021"/>
                <a:gd name="connsiteX13" fmla="*/ 735202 w 961872"/>
                <a:gd name="connsiteY13" fmla="*/ 387253 h 395021"/>
                <a:gd name="connsiteX14" fmla="*/ 657830 w 961872"/>
                <a:gd name="connsiteY14" fmla="*/ 359118 h 395021"/>
                <a:gd name="connsiteX15" fmla="*/ 566390 w 961872"/>
                <a:gd name="connsiteY15" fmla="*/ 338016 h 395021"/>
                <a:gd name="connsiteX16" fmla="*/ 446815 w 961872"/>
                <a:gd name="connsiteY16" fmla="*/ 330982 h 395021"/>
                <a:gd name="connsiteX17" fmla="*/ 313172 w 961872"/>
                <a:gd name="connsiteY17" fmla="*/ 309881 h 395021"/>
                <a:gd name="connsiteX18" fmla="*/ 193596 w 961872"/>
                <a:gd name="connsiteY18" fmla="*/ 274711 h 395021"/>
                <a:gd name="connsiteX19" fmla="*/ 151393 w 961872"/>
                <a:gd name="connsiteY19" fmla="*/ 232508 h 395021"/>
                <a:gd name="connsiteX20" fmla="*/ 102156 w 961872"/>
                <a:gd name="connsiteY20" fmla="*/ 211407 h 395021"/>
                <a:gd name="connsiteX21" fmla="*/ 17750 w 961872"/>
                <a:gd name="connsiteY21" fmla="*/ 148102 h 395021"/>
                <a:gd name="connsiteX22" fmla="*/ 3682 w 961872"/>
                <a:gd name="connsiteY22" fmla="*/ 127001 h 395021"/>
                <a:gd name="connsiteX23" fmla="*/ 66987 w 961872"/>
                <a:gd name="connsiteY23" fmla="*/ 98865 h 395021"/>
                <a:gd name="connsiteX24" fmla="*/ 137326 w 961872"/>
                <a:gd name="connsiteY24" fmla="*/ 49628 h 395021"/>
                <a:gd name="connsiteX25" fmla="*/ 179529 w 961872"/>
                <a:gd name="connsiteY25" fmla="*/ 391 h 39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61872" h="395021">
                  <a:moveTo>
                    <a:pt x="179529" y="391"/>
                  </a:moveTo>
                  <a:cubicBezTo>
                    <a:pt x="218215" y="5080"/>
                    <a:pt x="300276" y="54318"/>
                    <a:pt x="369442" y="77764"/>
                  </a:cubicBezTo>
                  <a:cubicBezTo>
                    <a:pt x="438608" y="101210"/>
                    <a:pt x="513637" y="127000"/>
                    <a:pt x="594526" y="141068"/>
                  </a:cubicBezTo>
                  <a:cubicBezTo>
                    <a:pt x="675415" y="155136"/>
                    <a:pt x="793818" y="151619"/>
                    <a:pt x="854778" y="162170"/>
                  </a:cubicBezTo>
                  <a:cubicBezTo>
                    <a:pt x="915738" y="172721"/>
                    <a:pt x="950908" y="193822"/>
                    <a:pt x="960286" y="204373"/>
                  </a:cubicBezTo>
                  <a:cubicBezTo>
                    <a:pt x="969664" y="214924"/>
                    <a:pt x="928634" y="221958"/>
                    <a:pt x="911049" y="225475"/>
                  </a:cubicBezTo>
                  <a:cubicBezTo>
                    <a:pt x="893464" y="228992"/>
                    <a:pt x="854778" y="225475"/>
                    <a:pt x="854778" y="225475"/>
                  </a:cubicBezTo>
                  <a:cubicBezTo>
                    <a:pt x="839538" y="225475"/>
                    <a:pt x="823126" y="219614"/>
                    <a:pt x="819609" y="225475"/>
                  </a:cubicBezTo>
                  <a:cubicBezTo>
                    <a:pt x="816092" y="231336"/>
                    <a:pt x="813747" y="253610"/>
                    <a:pt x="833676" y="260644"/>
                  </a:cubicBezTo>
                  <a:cubicBezTo>
                    <a:pt x="853605" y="267678"/>
                    <a:pt x="918082" y="257127"/>
                    <a:pt x="939184" y="267678"/>
                  </a:cubicBezTo>
                  <a:cubicBezTo>
                    <a:pt x="960286" y="278229"/>
                    <a:pt x="957941" y="306364"/>
                    <a:pt x="960286" y="323948"/>
                  </a:cubicBezTo>
                  <a:cubicBezTo>
                    <a:pt x="962631" y="341532"/>
                    <a:pt x="963803" y="361462"/>
                    <a:pt x="953252" y="373185"/>
                  </a:cubicBezTo>
                  <a:cubicBezTo>
                    <a:pt x="942701" y="384908"/>
                    <a:pt x="933323" y="391942"/>
                    <a:pt x="896981" y="394287"/>
                  </a:cubicBezTo>
                  <a:cubicBezTo>
                    <a:pt x="860639" y="396632"/>
                    <a:pt x="775061" y="393115"/>
                    <a:pt x="735202" y="387253"/>
                  </a:cubicBezTo>
                  <a:cubicBezTo>
                    <a:pt x="695343" y="381391"/>
                    <a:pt x="685965" y="367324"/>
                    <a:pt x="657830" y="359118"/>
                  </a:cubicBezTo>
                  <a:cubicBezTo>
                    <a:pt x="629695" y="350912"/>
                    <a:pt x="601559" y="342705"/>
                    <a:pt x="566390" y="338016"/>
                  </a:cubicBezTo>
                  <a:cubicBezTo>
                    <a:pt x="531221" y="333327"/>
                    <a:pt x="489018" y="335671"/>
                    <a:pt x="446815" y="330982"/>
                  </a:cubicBezTo>
                  <a:cubicBezTo>
                    <a:pt x="404612" y="326293"/>
                    <a:pt x="355375" y="319259"/>
                    <a:pt x="313172" y="309881"/>
                  </a:cubicBezTo>
                  <a:cubicBezTo>
                    <a:pt x="270969" y="300503"/>
                    <a:pt x="220559" y="287606"/>
                    <a:pt x="193596" y="274711"/>
                  </a:cubicBezTo>
                  <a:cubicBezTo>
                    <a:pt x="166633" y="261816"/>
                    <a:pt x="166633" y="243059"/>
                    <a:pt x="151393" y="232508"/>
                  </a:cubicBezTo>
                  <a:cubicBezTo>
                    <a:pt x="136153" y="221957"/>
                    <a:pt x="124430" y="225475"/>
                    <a:pt x="102156" y="211407"/>
                  </a:cubicBezTo>
                  <a:cubicBezTo>
                    <a:pt x="79882" y="197339"/>
                    <a:pt x="17750" y="148102"/>
                    <a:pt x="17750" y="148102"/>
                  </a:cubicBezTo>
                  <a:cubicBezTo>
                    <a:pt x="1338" y="134034"/>
                    <a:pt x="-4524" y="135207"/>
                    <a:pt x="3682" y="127001"/>
                  </a:cubicBezTo>
                  <a:cubicBezTo>
                    <a:pt x="11888" y="118795"/>
                    <a:pt x="44713" y="111760"/>
                    <a:pt x="66987" y="98865"/>
                  </a:cubicBezTo>
                  <a:cubicBezTo>
                    <a:pt x="89261" y="85970"/>
                    <a:pt x="119741" y="64868"/>
                    <a:pt x="137326" y="49628"/>
                  </a:cubicBezTo>
                  <a:cubicBezTo>
                    <a:pt x="154911" y="34388"/>
                    <a:pt x="140843" y="-4298"/>
                    <a:pt x="179529" y="391"/>
                  </a:cubicBezTo>
                  <a:close/>
                </a:path>
              </a:pathLst>
            </a:custGeom>
            <a:solidFill>
              <a:srgbClr val="E39650"/>
            </a:solidFill>
            <a:ln>
              <a:solidFill>
                <a:srgbClr val="E396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5" name="Group 114"/>
            <p:cNvGrpSpPr/>
            <p:nvPr/>
          </p:nvGrpSpPr>
          <p:grpSpPr>
            <a:xfrm>
              <a:off x="4613844" y="2142720"/>
              <a:ext cx="991254" cy="1289182"/>
              <a:chOff x="4612906" y="2190066"/>
              <a:chExt cx="628503" cy="1056039"/>
            </a:xfrm>
          </p:grpSpPr>
          <p:sp>
            <p:nvSpPr>
              <p:cNvPr id="116" name="Freeform 115"/>
              <p:cNvSpPr/>
              <p:nvPr/>
            </p:nvSpPr>
            <p:spPr>
              <a:xfrm rot="20675681">
                <a:off x="4612906" y="2190066"/>
                <a:ext cx="508609" cy="1050151"/>
              </a:xfrm>
              <a:custGeom>
                <a:avLst/>
                <a:gdLst>
                  <a:gd name="connsiteX0" fmla="*/ 180556 w 508609"/>
                  <a:gd name="connsiteY0" fmla="*/ 1543 h 1061205"/>
                  <a:gd name="connsiteX1" fmla="*/ 83737 w 508609"/>
                  <a:gd name="connsiteY1" fmla="*/ 55332 h 1061205"/>
                  <a:gd name="connsiteX2" fmla="*/ 3055 w 508609"/>
                  <a:gd name="connsiteY2" fmla="*/ 98362 h 1061205"/>
                  <a:gd name="connsiteX3" fmla="*/ 19191 w 508609"/>
                  <a:gd name="connsiteY3" fmla="*/ 270485 h 1061205"/>
                  <a:gd name="connsiteX4" fmla="*/ 40706 w 508609"/>
                  <a:gd name="connsiteY4" fmla="*/ 383440 h 1061205"/>
                  <a:gd name="connsiteX5" fmla="*/ 94495 w 508609"/>
                  <a:gd name="connsiteY5" fmla="*/ 560941 h 1061205"/>
                  <a:gd name="connsiteX6" fmla="*/ 126767 w 508609"/>
                  <a:gd name="connsiteY6" fmla="*/ 695412 h 1061205"/>
                  <a:gd name="connsiteX7" fmla="*/ 159040 w 508609"/>
                  <a:gd name="connsiteY7" fmla="*/ 770715 h 1061205"/>
                  <a:gd name="connsiteX8" fmla="*/ 218207 w 508609"/>
                  <a:gd name="connsiteY8" fmla="*/ 996626 h 1061205"/>
                  <a:gd name="connsiteX9" fmla="*/ 239723 w 508609"/>
                  <a:gd name="connsiteY9" fmla="*/ 1061172 h 1061205"/>
                  <a:gd name="connsiteX10" fmla="*/ 497906 w 508609"/>
                  <a:gd name="connsiteY10" fmla="*/ 991247 h 1061205"/>
                  <a:gd name="connsiteX11" fmla="*/ 454876 w 508609"/>
                  <a:gd name="connsiteY11" fmla="*/ 856776 h 1061205"/>
                  <a:gd name="connsiteX12" fmla="*/ 411845 w 508609"/>
                  <a:gd name="connsiteY12" fmla="*/ 716927 h 1061205"/>
                  <a:gd name="connsiteX13" fmla="*/ 390330 w 508609"/>
                  <a:gd name="connsiteY13" fmla="*/ 577077 h 1061205"/>
                  <a:gd name="connsiteX14" fmla="*/ 304269 w 508609"/>
                  <a:gd name="connsiteY14" fmla="*/ 356546 h 1061205"/>
                  <a:gd name="connsiteX15" fmla="*/ 261238 w 508609"/>
                  <a:gd name="connsiteY15" fmla="*/ 227454 h 1061205"/>
                  <a:gd name="connsiteX16" fmla="*/ 234344 w 508609"/>
                  <a:gd name="connsiteY16" fmla="*/ 119877 h 1061205"/>
                  <a:gd name="connsiteX17" fmla="*/ 180556 w 508609"/>
                  <a:gd name="connsiteY17" fmla="*/ 1543 h 10612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08609" h="1061205">
                    <a:moveTo>
                      <a:pt x="180556" y="1543"/>
                    </a:moveTo>
                    <a:cubicBezTo>
                      <a:pt x="155455" y="-9214"/>
                      <a:pt x="113320" y="39196"/>
                      <a:pt x="83737" y="55332"/>
                    </a:cubicBezTo>
                    <a:cubicBezTo>
                      <a:pt x="54154" y="71468"/>
                      <a:pt x="13813" y="62503"/>
                      <a:pt x="3055" y="98362"/>
                    </a:cubicBezTo>
                    <a:cubicBezTo>
                      <a:pt x="-7703" y="134221"/>
                      <a:pt x="12916" y="222972"/>
                      <a:pt x="19191" y="270485"/>
                    </a:cubicBezTo>
                    <a:cubicBezTo>
                      <a:pt x="25466" y="317998"/>
                      <a:pt x="28155" y="335031"/>
                      <a:pt x="40706" y="383440"/>
                    </a:cubicBezTo>
                    <a:cubicBezTo>
                      <a:pt x="53257" y="431849"/>
                      <a:pt x="80151" y="508946"/>
                      <a:pt x="94495" y="560941"/>
                    </a:cubicBezTo>
                    <a:cubicBezTo>
                      <a:pt x="108838" y="612936"/>
                      <a:pt x="116009" y="660450"/>
                      <a:pt x="126767" y="695412"/>
                    </a:cubicBezTo>
                    <a:cubicBezTo>
                      <a:pt x="137524" y="730374"/>
                      <a:pt x="143800" y="720513"/>
                      <a:pt x="159040" y="770715"/>
                    </a:cubicBezTo>
                    <a:cubicBezTo>
                      <a:pt x="174280" y="820917"/>
                      <a:pt x="204760" y="948216"/>
                      <a:pt x="218207" y="996626"/>
                    </a:cubicBezTo>
                    <a:cubicBezTo>
                      <a:pt x="231654" y="1045036"/>
                      <a:pt x="193107" y="1062068"/>
                      <a:pt x="239723" y="1061172"/>
                    </a:cubicBezTo>
                    <a:cubicBezTo>
                      <a:pt x="286339" y="1060276"/>
                      <a:pt x="462047" y="1025313"/>
                      <a:pt x="497906" y="991247"/>
                    </a:cubicBezTo>
                    <a:cubicBezTo>
                      <a:pt x="533765" y="957181"/>
                      <a:pt x="469219" y="902496"/>
                      <a:pt x="454876" y="856776"/>
                    </a:cubicBezTo>
                    <a:cubicBezTo>
                      <a:pt x="440533" y="811056"/>
                      <a:pt x="422603" y="763543"/>
                      <a:pt x="411845" y="716927"/>
                    </a:cubicBezTo>
                    <a:cubicBezTo>
                      <a:pt x="401087" y="670311"/>
                      <a:pt x="408259" y="637140"/>
                      <a:pt x="390330" y="577077"/>
                    </a:cubicBezTo>
                    <a:cubicBezTo>
                      <a:pt x="372401" y="517014"/>
                      <a:pt x="325784" y="414816"/>
                      <a:pt x="304269" y="356546"/>
                    </a:cubicBezTo>
                    <a:cubicBezTo>
                      <a:pt x="282754" y="298276"/>
                      <a:pt x="272892" y="266899"/>
                      <a:pt x="261238" y="227454"/>
                    </a:cubicBezTo>
                    <a:cubicBezTo>
                      <a:pt x="249584" y="188009"/>
                      <a:pt x="243309" y="154839"/>
                      <a:pt x="234344" y="119877"/>
                    </a:cubicBezTo>
                    <a:cubicBezTo>
                      <a:pt x="225379" y="84915"/>
                      <a:pt x="205657" y="12300"/>
                      <a:pt x="180556" y="1543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2B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 rot="19959728">
                <a:off x="4930796" y="3029046"/>
                <a:ext cx="310613" cy="217059"/>
              </a:xfrm>
              <a:custGeom>
                <a:avLst/>
                <a:gdLst>
                  <a:gd name="connsiteX0" fmla="*/ 39230 w 434178"/>
                  <a:gd name="connsiteY0" fmla="*/ 746 h 217059"/>
                  <a:gd name="connsiteX1" fmla="*/ 151771 w 434178"/>
                  <a:gd name="connsiteY1" fmla="*/ 28881 h 217059"/>
                  <a:gd name="connsiteX2" fmla="*/ 369821 w 434178"/>
                  <a:gd name="connsiteY2" fmla="*/ 21847 h 217059"/>
                  <a:gd name="connsiteX3" fmla="*/ 412024 w 434178"/>
                  <a:gd name="connsiteY3" fmla="*/ 92186 h 217059"/>
                  <a:gd name="connsiteX4" fmla="*/ 426091 w 434178"/>
                  <a:gd name="connsiteY4" fmla="*/ 148456 h 217059"/>
                  <a:gd name="connsiteX5" fmla="*/ 285414 w 434178"/>
                  <a:gd name="connsiteY5" fmla="*/ 211761 h 217059"/>
                  <a:gd name="connsiteX6" fmla="*/ 46264 w 434178"/>
                  <a:gd name="connsiteY6" fmla="*/ 204727 h 217059"/>
                  <a:gd name="connsiteX7" fmla="*/ 4061 w 434178"/>
                  <a:gd name="connsiteY7" fmla="*/ 134389 h 217059"/>
                  <a:gd name="connsiteX8" fmla="*/ 4061 w 434178"/>
                  <a:gd name="connsiteY8" fmla="*/ 64050 h 217059"/>
                  <a:gd name="connsiteX9" fmla="*/ 39230 w 434178"/>
                  <a:gd name="connsiteY9" fmla="*/ 746 h 21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4178" h="217059">
                    <a:moveTo>
                      <a:pt x="39230" y="746"/>
                    </a:moveTo>
                    <a:cubicBezTo>
                      <a:pt x="63848" y="-5115"/>
                      <a:pt x="96673" y="25364"/>
                      <a:pt x="151771" y="28881"/>
                    </a:cubicBezTo>
                    <a:cubicBezTo>
                      <a:pt x="206869" y="32398"/>
                      <a:pt x="326446" y="11296"/>
                      <a:pt x="369821" y="21847"/>
                    </a:cubicBezTo>
                    <a:cubicBezTo>
                      <a:pt x="413196" y="32398"/>
                      <a:pt x="402646" y="71085"/>
                      <a:pt x="412024" y="92186"/>
                    </a:cubicBezTo>
                    <a:cubicBezTo>
                      <a:pt x="421402" y="113288"/>
                      <a:pt x="447193" y="128527"/>
                      <a:pt x="426091" y="148456"/>
                    </a:cubicBezTo>
                    <a:cubicBezTo>
                      <a:pt x="404989" y="168385"/>
                      <a:pt x="348718" y="202383"/>
                      <a:pt x="285414" y="211761"/>
                    </a:cubicBezTo>
                    <a:cubicBezTo>
                      <a:pt x="222110" y="221139"/>
                      <a:pt x="93156" y="217622"/>
                      <a:pt x="46264" y="204727"/>
                    </a:cubicBezTo>
                    <a:cubicBezTo>
                      <a:pt x="-628" y="191832"/>
                      <a:pt x="11095" y="157835"/>
                      <a:pt x="4061" y="134389"/>
                    </a:cubicBezTo>
                    <a:cubicBezTo>
                      <a:pt x="-2973" y="110943"/>
                      <a:pt x="544" y="85152"/>
                      <a:pt x="4061" y="64050"/>
                    </a:cubicBezTo>
                    <a:cubicBezTo>
                      <a:pt x="7578" y="42948"/>
                      <a:pt x="14612" y="6607"/>
                      <a:pt x="39230" y="746"/>
                    </a:cubicBezTo>
                    <a:close/>
                  </a:path>
                </a:pathLst>
              </a:custGeom>
              <a:solidFill>
                <a:srgbClr val="E9DED8"/>
              </a:solidFill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 rot="20382734">
                <a:off x="4984870" y="3121679"/>
                <a:ext cx="153802" cy="40084"/>
              </a:xfrm>
              <a:custGeom>
                <a:avLst/>
                <a:gdLst>
                  <a:gd name="connsiteX0" fmla="*/ 0 w 147711"/>
                  <a:gd name="connsiteY0" fmla="*/ 28135 h 28135"/>
                  <a:gd name="connsiteX1" fmla="*/ 147711 w 147711"/>
                  <a:gd name="connsiteY1" fmla="*/ 0 h 28135"/>
                  <a:gd name="connsiteX2" fmla="*/ 147711 w 147711"/>
                  <a:gd name="connsiteY2" fmla="*/ 0 h 28135"/>
                  <a:gd name="connsiteX3" fmla="*/ 147711 w 147711"/>
                  <a:gd name="connsiteY3" fmla="*/ 0 h 2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711" h="28135">
                    <a:moveTo>
                      <a:pt x="0" y="28135"/>
                    </a:moveTo>
                    <a:lnTo>
                      <a:pt x="147711" y="0"/>
                    </a:lnTo>
                    <a:lnTo>
                      <a:pt x="147711" y="0"/>
                    </a:lnTo>
                    <a:lnTo>
                      <a:pt x="147711" y="0"/>
                    </a:lnTo>
                  </a:path>
                </a:pathLst>
              </a:custGeom>
              <a:noFill/>
              <a:ln>
                <a:solidFill>
                  <a:srgbClr val="D1C3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06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288385" y="-1112032"/>
            <a:ext cx="609600" cy="609600"/>
          </a:xfrm>
          <a:prstGeom prst="rect">
            <a:avLst/>
          </a:prstGeom>
        </p:spPr>
      </p:pic>
      <p:pic>
        <p:nvPicPr>
          <p:cNvPr id="2064" name="y2meta.com - KỂ CHUYỆN  NHỔ CỦ CẢI (128 kbps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75200" end="142097.25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201636" y="-1549419"/>
            <a:ext cx="609600" cy="609600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3098" b="96041" l="9969" r="89720">
                        <a14:foregroundMark x1="49221" y1="49053" x2="51090" y2="6764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163981">
            <a:off x="-1521922" y="2719852"/>
            <a:ext cx="5076394" cy="6793664"/>
          </a:xfrm>
          <a:prstGeom prst="rect">
            <a:avLst/>
          </a:prstGeom>
        </p:spPr>
      </p:pic>
      <p:grpSp>
        <p:nvGrpSpPr>
          <p:cNvPr id="155" name="Group 154"/>
          <p:cNvGrpSpPr/>
          <p:nvPr/>
        </p:nvGrpSpPr>
        <p:grpSpPr>
          <a:xfrm>
            <a:off x="-1570796" y="2271055"/>
            <a:ext cx="8705421" cy="6997222"/>
            <a:chOff x="-977321" y="1831199"/>
            <a:chExt cx="8705421" cy="6997222"/>
          </a:xfrm>
        </p:grpSpPr>
        <p:grpSp>
          <p:nvGrpSpPr>
            <p:cNvPr id="156" name="Group 155"/>
            <p:cNvGrpSpPr/>
            <p:nvPr/>
          </p:nvGrpSpPr>
          <p:grpSpPr>
            <a:xfrm flipH="1">
              <a:off x="2780291" y="2068311"/>
              <a:ext cx="2981021" cy="4124552"/>
              <a:chOff x="4399469" y="761397"/>
              <a:chExt cx="3106905" cy="5472181"/>
            </a:xfrm>
          </p:grpSpPr>
          <p:sp>
            <p:nvSpPr>
              <p:cNvPr id="176" name="Freeform 175"/>
              <p:cNvSpPr/>
              <p:nvPr/>
            </p:nvSpPr>
            <p:spPr>
              <a:xfrm>
                <a:off x="5350710" y="5252664"/>
                <a:ext cx="865676" cy="980914"/>
              </a:xfrm>
              <a:custGeom>
                <a:avLst/>
                <a:gdLst>
                  <a:gd name="connsiteX0" fmla="*/ 513 w 865676"/>
                  <a:gd name="connsiteY0" fmla="*/ 67273 h 980914"/>
                  <a:gd name="connsiteX1" fmla="*/ 28648 w 865676"/>
                  <a:gd name="connsiteY1" fmla="*/ 243119 h 980914"/>
                  <a:gd name="connsiteX2" fmla="*/ 42716 w 865676"/>
                  <a:gd name="connsiteY2" fmla="*/ 587777 h 980914"/>
                  <a:gd name="connsiteX3" fmla="*/ 42716 w 865676"/>
                  <a:gd name="connsiteY3" fmla="*/ 587777 h 980914"/>
                  <a:gd name="connsiteX4" fmla="*/ 21614 w 865676"/>
                  <a:gd name="connsiteY4" fmla="*/ 693285 h 980914"/>
                  <a:gd name="connsiteX5" fmla="*/ 28648 w 865676"/>
                  <a:gd name="connsiteY5" fmla="*/ 763623 h 980914"/>
                  <a:gd name="connsiteX6" fmla="*/ 77885 w 865676"/>
                  <a:gd name="connsiteY6" fmla="*/ 848029 h 980914"/>
                  <a:gd name="connsiteX7" fmla="*/ 239663 w 865676"/>
                  <a:gd name="connsiteY7" fmla="*/ 911334 h 980914"/>
                  <a:gd name="connsiteX8" fmla="*/ 394408 w 865676"/>
                  <a:gd name="connsiteY8" fmla="*/ 974639 h 980914"/>
                  <a:gd name="connsiteX9" fmla="*/ 647627 w 865676"/>
                  <a:gd name="connsiteY9" fmla="*/ 974639 h 980914"/>
                  <a:gd name="connsiteX10" fmla="*/ 795337 w 865676"/>
                  <a:gd name="connsiteY10" fmla="*/ 939469 h 980914"/>
                  <a:gd name="connsiteX11" fmla="*/ 865676 w 865676"/>
                  <a:gd name="connsiteY11" fmla="*/ 833962 h 980914"/>
                  <a:gd name="connsiteX12" fmla="*/ 865676 w 865676"/>
                  <a:gd name="connsiteY12" fmla="*/ 833962 h 980914"/>
                  <a:gd name="connsiteX13" fmla="*/ 816439 w 865676"/>
                  <a:gd name="connsiteY13" fmla="*/ 742522 h 980914"/>
                  <a:gd name="connsiteX14" fmla="*/ 640593 w 865676"/>
                  <a:gd name="connsiteY14" fmla="*/ 629980 h 980914"/>
                  <a:gd name="connsiteX15" fmla="*/ 640593 w 865676"/>
                  <a:gd name="connsiteY15" fmla="*/ 629980 h 980914"/>
                  <a:gd name="connsiteX16" fmla="*/ 556187 w 865676"/>
                  <a:gd name="connsiteY16" fmla="*/ 587777 h 980914"/>
                  <a:gd name="connsiteX17" fmla="*/ 513983 w 865676"/>
                  <a:gd name="connsiteY17" fmla="*/ 545574 h 980914"/>
                  <a:gd name="connsiteX18" fmla="*/ 542119 w 865676"/>
                  <a:gd name="connsiteY18" fmla="*/ 285322 h 980914"/>
                  <a:gd name="connsiteX19" fmla="*/ 542119 w 865676"/>
                  <a:gd name="connsiteY19" fmla="*/ 285322 h 980914"/>
                  <a:gd name="connsiteX20" fmla="*/ 563220 w 865676"/>
                  <a:gd name="connsiteY20" fmla="*/ 172780 h 980914"/>
                  <a:gd name="connsiteX21" fmla="*/ 563220 w 865676"/>
                  <a:gd name="connsiteY21" fmla="*/ 39137 h 980914"/>
                  <a:gd name="connsiteX22" fmla="*/ 563220 w 865676"/>
                  <a:gd name="connsiteY22" fmla="*/ 3968 h 980914"/>
                  <a:gd name="connsiteX23" fmla="*/ 429577 w 865676"/>
                  <a:gd name="connsiteY23" fmla="*/ 3968 h 980914"/>
                  <a:gd name="connsiteX24" fmla="*/ 267799 w 865676"/>
                  <a:gd name="connsiteY24" fmla="*/ 32103 h 980914"/>
                  <a:gd name="connsiteX25" fmla="*/ 56783 w 865676"/>
                  <a:gd name="connsiteY25" fmla="*/ 32103 h 980914"/>
                  <a:gd name="connsiteX26" fmla="*/ 14580 w 865676"/>
                  <a:gd name="connsiteY26" fmla="*/ 11002 h 980914"/>
                  <a:gd name="connsiteX27" fmla="*/ 513 w 865676"/>
                  <a:gd name="connsiteY27" fmla="*/ 67273 h 98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65676" h="980914">
                    <a:moveTo>
                      <a:pt x="513" y="67273"/>
                    </a:moveTo>
                    <a:cubicBezTo>
                      <a:pt x="2858" y="105959"/>
                      <a:pt x="21614" y="156368"/>
                      <a:pt x="28648" y="243119"/>
                    </a:cubicBezTo>
                    <a:cubicBezTo>
                      <a:pt x="35682" y="329870"/>
                      <a:pt x="42716" y="587777"/>
                      <a:pt x="42716" y="587777"/>
                    </a:cubicBezTo>
                    <a:lnTo>
                      <a:pt x="42716" y="587777"/>
                    </a:lnTo>
                    <a:cubicBezTo>
                      <a:pt x="39199" y="605362"/>
                      <a:pt x="23959" y="663977"/>
                      <a:pt x="21614" y="693285"/>
                    </a:cubicBezTo>
                    <a:cubicBezTo>
                      <a:pt x="19269" y="722593"/>
                      <a:pt x="19270" y="737833"/>
                      <a:pt x="28648" y="763623"/>
                    </a:cubicBezTo>
                    <a:cubicBezTo>
                      <a:pt x="38026" y="789413"/>
                      <a:pt x="42716" y="823411"/>
                      <a:pt x="77885" y="848029"/>
                    </a:cubicBezTo>
                    <a:cubicBezTo>
                      <a:pt x="113054" y="872647"/>
                      <a:pt x="239663" y="911334"/>
                      <a:pt x="239663" y="911334"/>
                    </a:cubicBezTo>
                    <a:cubicBezTo>
                      <a:pt x="292417" y="932436"/>
                      <a:pt x="326414" y="964088"/>
                      <a:pt x="394408" y="974639"/>
                    </a:cubicBezTo>
                    <a:cubicBezTo>
                      <a:pt x="462402" y="985190"/>
                      <a:pt x="580806" y="980501"/>
                      <a:pt x="647627" y="974639"/>
                    </a:cubicBezTo>
                    <a:cubicBezTo>
                      <a:pt x="714449" y="968777"/>
                      <a:pt x="758996" y="962915"/>
                      <a:pt x="795337" y="939469"/>
                    </a:cubicBezTo>
                    <a:cubicBezTo>
                      <a:pt x="831678" y="916023"/>
                      <a:pt x="865676" y="833962"/>
                      <a:pt x="865676" y="833962"/>
                    </a:cubicBezTo>
                    <a:lnTo>
                      <a:pt x="865676" y="833962"/>
                    </a:lnTo>
                    <a:cubicBezTo>
                      <a:pt x="857470" y="818722"/>
                      <a:pt x="853953" y="776519"/>
                      <a:pt x="816439" y="742522"/>
                    </a:cubicBezTo>
                    <a:cubicBezTo>
                      <a:pt x="778925" y="708525"/>
                      <a:pt x="640593" y="629980"/>
                      <a:pt x="640593" y="629980"/>
                    </a:cubicBezTo>
                    <a:lnTo>
                      <a:pt x="640593" y="629980"/>
                    </a:lnTo>
                    <a:cubicBezTo>
                      <a:pt x="626526" y="622946"/>
                      <a:pt x="577289" y="601845"/>
                      <a:pt x="556187" y="587777"/>
                    </a:cubicBezTo>
                    <a:cubicBezTo>
                      <a:pt x="535085" y="573709"/>
                      <a:pt x="516328" y="595983"/>
                      <a:pt x="513983" y="545574"/>
                    </a:cubicBezTo>
                    <a:cubicBezTo>
                      <a:pt x="511638" y="495165"/>
                      <a:pt x="542119" y="285322"/>
                      <a:pt x="542119" y="285322"/>
                    </a:cubicBezTo>
                    <a:lnTo>
                      <a:pt x="542119" y="285322"/>
                    </a:lnTo>
                    <a:cubicBezTo>
                      <a:pt x="545636" y="266565"/>
                      <a:pt x="559703" y="213811"/>
                      <a:pt x="563220" y="172780"/>
                    </a:cubicBezTo>
                    <a:cubicBezTo>
                      <a:pt x="566737" y="131749"/>
                      <a:pt x="563220" y="39137"/>
                      <a:pt x="563220" y="39137"/>
                    </a:cubicBezTo>
                    <a:cubicBezTo>
                      <a:pt x="563220" y="11002"/>
                      <a:pt x="585494" y="9829"/>
                      <a:pt x="563220" y="3968"/>
                    </a:cubicBezTo>
                    <a:cubicBezTo>
                      <a:pt x="540946" y="-1893"/>
                      <a:pt x="478814" y="-721"/>
                      <a:pt x="429577" y="3968"/>
                    </a:cubicBezTo>
                    <a:cubicBezTo>
                      <a:pt x="380340" y="8657"/>
                      <a:pt x="329931" y="27414"/>
                      <a:pt x="267799" y="32103"/>
                    </a:cubicBezTo>
                    <a:cubicBezTo>
                      <a:pt x="205667" y="36792"/>
                      <a:pt x="98986" y="35620"/>
                      <a:pt x="56783" y="32103"/>
                    </a:cubicBezTo>
                    <a:cubicBezTo>
                      <a:pt x="14580" y="28586"/>
                      <a:pt x="14580" y="11002"/>
                      <a:pt x="14580" y="11002"/>
                    </a:cubicBezTo>
                    <a:cubicBezTo>
                      <a:pt x="4030" y="9830"/>
                      <a:pt x="-1832" y="28587"/>
                      <a:pt x="513" y="67273"/>
                    </a:cubicBezTo>
                    <a:close/>
                  </a:path>
                </a:pathLst>
              </a:custGeom>
              <a:solidFill>
                <a:srgbClr val="8B4627"/>
              </a:solidFill>
              <a:ln>
                <a:solidFill>
                  <a:srgbClr val="8B46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4565101" y="5203945"/>
                <a:ext cx="865676" cy="980914"/>
              </a:xfrm>
              <a:custGeom>
                <a:avLst/>
                <a:gdLst>
                  <a:gd name="connsiteX0" fmla="*/ 513 w 865676"/>
                  <a:gd name="connsiteY0" fmla="*/ 67273 h 980914"/>
                  <a:gd name="connsiteX1" fmla="*/ 28648 w 865676"/>
                  <a:gd name="connsiteY1" fmla="*/ 243119 h 980914"/>
                  <a:gd name="connsiteX2" fmla="*/ 42716 w 865676"/>
                  <a:gd name="connsiteY2" fmla="*/ 587777 h 980914"/>
                  <a:gd name="connsiteX3" fmla="*/ 42716 w 865676"/>
                  <a:gd name="connsiteY3" fmla="*/ 587777 h 980914"/>
                  <a:gd name="connsiteX4" fmla="*/ 21614 w 865676"/>
                  <a:gd name="connsiteY4" fmla="*/ 693285 h 980914"/>
                  <a:gd name="connsiteX5" fmla="*/ 28648 w 865676"/>
                  <a:gd name="connsiteY5" fmla="*/ 763623 h 980914"/>
                  <a:gd name="connsiteX6" fmla="*/ 77885 w 865676"/>
                  <a:gd name="connsiteY6" fmla="*/ 848029 h 980914"/>
                  <a:gd name="connsiteX7" fmla="*/ 239663 w 865676"/>
                  <a:gd name="connsiteY7" fmla="*/ 911334 h 980914"/>
                  <a:gd name="connsiteX8" fmla="*/ 394408 w 865676"/>
                  <a:gd name="connsiteY8" fmla="*/ 974639 h 980914"/>
                  <a:gd name="connsiteX9" fmla="*/ 647627 w 865676"/>
                  <a:gd name="connsiteY9" fmla="*/ 974639 h 980914"/>
                  <a:gd name="connsiteX10" fmla="*/ 795337 w 865676"/>
                  <a:gd name="connsiteY10" fmla="*/ 939469 h 980914"/>
                  <a:gd name="connsiteX11" fmla="*/ 865676 w 865676"/>
                  <a:gd name="connsiteY11" fmla="*/ 833962 h 980914"/>
                  <a:gd name="connsiteX12" fmla="*/ 865676 w 865676"/>
                  <a:gd name="connsiteY12" fmla="*/ 833962 h 980914"/>
                  <a:gd name="connsiteX13" fmla="*/ 816439 w 865676"/>
                  <a:gd name="connsiteY13" fmla="*/ 742522 h 980914"/>
                  <a:gd name="connsiteX14" fmla="*/ 640593 w 865676"/>
                  <a:gd name="connsiteY14" fmla="*/ 629980 h 980914"/>
                  <a:gd name="connsiteX15" fmla="*/ 640593 w 865676"/>
                  <a:gd name="connsiteY15" fmla="*/ 629980 h 980914"/>
                  <a:gd name="connsiteX16" fmla="*/ 556187 w 865676"/>
                  <a:gd name="connsiteY16" fmla="*/ 587777 h 980914"/>
                  <a:gd name="connsiteX17" fmla="*/ 513983 w 865676"/>
                  <a:gd name="connsiteY17" fmla="*/ 545574 h 980914"/>
                  <a:gd name="connsiteX18" fmla="*/ 542119 w 865676"/>
                  <a:gd name="connsiteY18" fmla="*/ 285322 h 980914"/>
                  <a:gd name="connsiteX19" fmla="*/ 542119 w 865676"/>
                  <a:gd name="connsiteY19" fmla="*/ 285322 h 980914"/>
                  <a:gd name="connsiteX20" fmla="*/ 563220 w 865676"/>
                  <a:gd name="connsiteY20" fmla="*/ 172780 h 980914"/>
                  <a:gd name="connsiteX21" fmla="*/ 563220 w 865676"/>
                  <a:gd name="connsiteY21" fmla="*/ 39137 h 980914"/>
                  <a:gd name="connsiteX22" fmla="*/ 563220 w 865676"/>
                  <a:gd name="connsiteY22" fmla="*/ 3968 h 980914"/>
                  <a:gd name="connsiteX23" fmla="*/ 429577 w 865676"/>
                  <a:gd name="connsiteY23" fmla="*/ 3968 h 980914"/>
                  <a:gd name="connsiteX24" fmla="*/ 267799 w 865676"/>
                  <a:gd name="connsiteY24" fmla="*/ 32103 h 980914"/>
                  <a:gd name="connsiteX25" fmla="*/ 56783 w 865676"/>
                  <a:gd name="connsiteY25" fmla="*/ 32103 h 980914"/>
                  <a:gd name="connsiteX26" fmla="*/ 14580 w 865676"/>
                  <a:gd name="connsiteY26" fmla="*/ 11002 h 980914"/>
                  <a:gd name="connsiteX27" fmla="*/ 513 w 865676"/>
                  <a:gd name="connsiteY27" fmla="*/ 67273 h 980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865676" h="980914">
                    <a:moveTo>
                      <a:pt x="513" y="67273"/>
                    </a:moveTo>
                    <a:cubicBezTo>
                      <a:pt x="2858" y="105959"/>
                      <a:pt x="21614" y="156368"/>
                      <a:pt x="28648" y="243119"/>
                    </a:cubicBezTo>
                    <a:cubicBezTo>
                      <a:pt x="35682" y="329870"/>
                      <a:pt x="42716" y="587777"/>
                      <a:pt x="42716" y="587777"/>
                    </a:cubicBezTo>
                    <a:lnTo>
                      <a:pt x="42716" y="587777"/>
                    </a:lnTo>
                    <a:cubicBezTo>
                      <a:pt x="39199" y="605362"/>
                      <a:pt x="23959" y="663977"/>
                      <a:pt x="21614" y="693285"/>
                    </a:cubicBezTo>
                    <a:cubicBezTo>
                      <a:pt x="19269" y="722593"/>
                      <a:pt x="19270" y="737833"/>
                      <a:pt x="28648" y="763623"/>
                    </a:cubicBezTo>
                    <a:cubicBezTo>
                      <a:pt x="38026" y="789413"/>
                      <a:pt x="42716" y="823411"/>
                      <a:pt x="77885" y="848029"/>
                    </a:cubicBezTo>
                    <a:cubicBezTo>
                      <a:pt x="113054" y="872647"/>
                      <a:pt x="239663" y="911334"/>
                      <a:pt x="239663" y="911334"/>
                    </a:cubicBezTo>
                    <a:cubicBezTo>
                      <a:pt x="292417" y="932436"/>
                      <a:pt x="326414" y="964088"/>
                      <a:pt x="394408" y="974639"/>
                    </a:cubicBezTo>
                    <a:cubicBezTo>
                      <a:pt x="462402" y="985190"/>
                      <a:pt x="580806" y="980501"/>
                      <a:pt x="647627" y="974639"/>
                    </a:cubicBezTo>
                    <a:cubicBezTo>
                      <a:pt x="714449" y="968777"/>
                      <a:pt x="758996" y="962915"/>
                      <a:pt x="795337" y="939469"/>
                    </a:cubicBezTo>
                    <a:cubicBezTo>
                      <a:pt x="831678" y="916023"/>
                      <a:pt x="865676" y="833962"/>
                      <a:pt x="865676" y="833962"/>
                    </a:cubicBezTo>
                    <a:lnTo>
                      <a:pt x="865676" y="833962"/>
                    </a:lnTo>
                    <a:cubicBezTo>
                      <a:pt x="857470" y="818722"/>
                      <a:pt x="853953" y="776519"/>
                      <a:pt x="816439" y="742522"/>
                    </a:cubicBezTo>
                    <a:cubicBezTo>
                      <a:pt x="778925" y="708525"/>
                      <a:pt x="640593" y="629980"/>
                      <a:pt x="640593" y="629980"/>
                    </a:cubicBezTo>
                    <a:lnTo>
                      <a:pt x="640593" y="629980"/>
                    </a:lnTo>
                    <a:cubicBezTo>
                      <a:pt x="626526" y="622946"/>
                      <a:pt x="577289" y="601845"/>
                      <a:pt x="556187" y="587777"/>
                    </a:cubicBezTo>
                    <a:cubicBezTo>
                      <a:pt x="535085" y="573709"/>
                      <a:pt x="516328" y="595983"/>
                      <a:pt x="513983" y="545574"/>
                    </a:cubicBezTo>
                    <a:cubicBezTo>
                      <a:pt x="511638" y="495165"/>
                      <a:pt x="542119" y="285322"/>
                      <a:pt x="542119" y="285322"/>
                    </a:cubicBezTo>
                    <a:lnTo>
                      <a:pt x="542119" y="285322"/>
                    </a:lnTo>
                    <a:cubicBezTo>
                      <a:pt x="545636" y="266565"/>
                      <a:pt x="559703" y="213811"/>
                      <a:pt x="563220" y="172780"/>
                    </a:cubicBezTo>
                    <a:cubicBezTo>
                      <a:pt x="566737" y="131749"/>
                      <a:pt x="563220" y="39137"/>
                      <a:pt x="563220" y="39137"/>
                    </a:cubicBezTo>
                    <a:cubicBezTo>
                      <a:pt x="563220" y="11002"/>
                      <a:pt x="585494" y="9829"/>
                      <a:pt x="563220" y="3968"/>
                    </a:cubicBezTo>
                    <a:cubicBezTo>
                      <a:pt x="540946" y="-1893"/>
                      <a:pt x="478814" y="-721"/>
                      <a:pt x="429577" y="3968"/>
                    </a:cubicBezTo>
                    <a:cubicBezTo>
                      <a:pt x="380340" y="8657"/>
                      <a:pt x="329931" y="27414"/>
                      <a:pt x="267799" y="32103"/>
                    </a:cubicBezTo>
                    <a:cubicBezTo>
                      <a:pt x="205667" y="36792"/>
                      <a:pt x="98986" y="35620"/>
                      <a:pt x="56783" y="32103"/>
                    </a:cubicBezTo>
                    <a:cubicBezTo>
                      <a:pt x="14580" y="28586"/>
                      <a:pt x="14580" y="11002"/>
                      <a:pt x="14580" y="11002"/>
                    </a:cubicBezTo>
                    <a:cubicBezTo>
                      <a:pt x="4030" y="9830"/>
                      <a:pt x="-1832" y="28587"/>
                      <a:pt x="513" y="67273"/>
                    </a:cubicBezTo>
                    <a:close/>
                  </a:path>
                </a:pathLst>
              </a:custGeom>
              <a:solidFill>
                <a:srgbClr val="8B4627"/>
              </a:solidFill>
              <a:ln>
                <a:solidFill>
                  <a:srgbClr val="8B46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6289687" y="3115805"/>
                <a:ext cx="1216687" cy="421492"/>
              </a:xfrm>
              <a:custGeom>
                <a:avLst/>
                <a:gdLst>
                  <a:gd name="connsiteX0" fmla="*/ 179529 w 961872"/>
                  <a:gd name="connsiteY0" fmla="*/ 391 h 395021"/>
                  <a:gd name="connsiteX1" fmla="*/ 369442 w 961872"/>
                  <a:gd name="connsiteY1" fmla="*/ 77764 h 395021"/>
                  <a:gd name="connsiteX2" fmla="*/ 594526 w 961872"/>
                  <a:gd name="connsiteY2" fmla="*/ 141068 h 395021"/>
                  <a:gd name="connsiteX3" fmla="*/ 854778 w 961872"/>
                  <a:gd name="connsiteY3" fmla="*/ 162170 h 395021"/>
                  <a:gd name="connsiteX4" fmla="*/ 960286 w 961872"/>
                  <a:gd name="connsiteY4" fmla="*/ 204373 h 395021"/>
                  <a:gd name="connsiteX5" fmla="*/ 911049 w 961872"/>
                  <a:gd name="connsiteY5" fmla="*/ 225475 h 395021"/>
                  <a:gd name="connsiteX6" fmla="*/ 854778 w 961872"/>
                  <a:gd name="connsiteY6" fmla="*/ 225475 h 395021"/>
                  <a:gd name="connsiteX7" fmla="*/ 819609 w 961872"/>
                  <a:gd name="connsiteY7" fmla="*/ 225475 h 395021"/>
                  <a:gd name="connsiteX8" fmla="*/ 833676 w 961872"/>
                  <a:gd name="connsiteY8" fmla="*/ 260644 h 395021"/>
                  <a:gd name="connsiteX9" fmla="*/ 939184 w 961872"/>
                  <a:gd name="connsiteY9" fmla="*/ 267678 h 395021"/>
                  <a:gd name="connsiteX10" fmla="*/ 960286 w 961872"/>
                  <a:gd name="connsiteY10" fmla="*/ 323948 h 395021"/>
                  <a:gd name="connsiteX11" fmla="*/ 953252 w 961872"/>
                  <a:gd name="connsiteY11" fmla="*/ 373185 h 395021"/>
                  <a:gd name="connsiteX12" fmla="*/ 896981 w 961872"/>
                  <a:gd name="connsiteY12" fmla="*/ 394287 h 395021"/>
                  <a:gd name="connsiteX13" fmla="*/ 735202 w 961872"/>
                  <a:gd name="connsiteY13" fmla="*/ 387253 h 395021"/>
                  <a:gd name="connsiteX14" fmla="*/ 657830 w 961872"/>
                  <a:gd name="connsiteY14" fmla="*/ 359118 h 395021"/>
                  <a:gd name="connsiteX15" fmla="*/ 566390 w 961872"/>
                  <a:gd name="connsiteY15" fmla="*/ 338016 h 395021"/>
                  <a:gd name="connsiteX16" fmla="*/ 446815 w 961872"/>
                  <a:gd name="connsiteY16" fmla="*/ 330982 h 395021"/>
                  <a:gd name="connsiteX17" fmla="*/ 313172 w 961872"/>
                  <a:gd name="connsiteY17" fmla="*/ 309881 h 395021"/>
                  <a:gd name="connsiteX18" fmla="*/ 193596 w 961872"/>
                  <a:gd name="connsiteY18" fmla="*/ 274711 h 395021"/>
                  <a:gd name="connsiteX19" fmla="*/ 151393 w 961872"/>
                  <a:gd name="connsiteY19" fmla="*/ 232508 h 395021"/>
                  <a:gd name="connsiteX20" fmla="*/ 102156 w 961872"/>
                  <a:gd name="connsiteY20" fmla="*/ 211407 h 395021"/>
                  <a:gd name="connsiteX21" fmla="*/ 17750 w 961872"/>
                  <a:gd name="connsiteY21" fmla="*/ 148102 h 395021"/>
                  <a:gd name="connsiteX22" fmla="*/ 3682 w 961872"/>
                  <a:gd name="connsiteY22" fmla="*/ 127001 h 395021"/>
                  <a:gd name="connsiteX23" fmla="*/ 66987 w 961872"/>
                  <a:gd name="connsiteY23" fmla="*/ 98865 h 395021"/>
                  <a:gd name="connsiteX24" fmla="*/ 137326 w 961872"/>
                  <a:gd name="connsiteY24" fmla="*/ 49628 h 395021"/>
                  <a:gd name="connsiteX25" fmla="*/ 179529 w 961872"/>
                  <a:gd name="connsiteY25" fmla="*/ 391 h 39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61872" h="395021">
                    <a:moveTo>
                      <a:pt x="179529" y="391"/>
                    </a:moveTo>
                    <a:cubicBezTo>
                      <a:pt x="218215" y="5080"/>
                      <a:pt x="300276" y="54318"/>
                      <a:pt x="369442" y="77764"/>
                    </a:cubicBezTo>
                    <a:cubicBezTo>
                      <a:pt x="438608" y="101210"/>
                      <a:pt x="513637" y="127000"/>
                      <a:pt x="594526" y="141068"/>
                    </a:cubicBezTo>
                    <a:cubicBezTo>
                      <a:pt x="675415" y="155136"/>
                      <a:pt x="793818" y="151619"/>
                      <a:pt x="854778" y="162170"/>
                    </a:cubicBezTo>
                    <a:cubicBezTo>
                      <a:pt x="915738" y="172721"/>
                      <a:pt x="950908" y="193822"/>
                      <a:pt x="960286" y="204373"/>
                    </a:cubicBezTo>
                    <a:cubicBezTo>
                      <a:pt x="969664" y="214924"/>
                      <a:pt x="928634" y="221958"/>
                      <a:pt x="911049" y="225475"/>
                    </a:cubicBezTo>
                    <a:cubicBezTo>
                      <a:pt x="893464" y="228992"/>
                      <a:pt x="854778" y="225475"/>
                      <a:pt x="854778" y="225475"/>
                    </a:cubicBezTo>
                    <a:cubicBezTo>
                      <a:pt x="839538" y="225475"/>
                      <a:pt x="823126" y="219614"/>
                      <a:pt x="819609" y="225475"/>
                    </a:cubicBezTo>
                    <a:cubicBezTo>
                      <a:pt x="816092" y="231336"/>
                      <a:pt x="813747" y="253610"/>
                      <a:pt x="833676" y="260644"/>
                    </a:cubicBezTo>
                    <a:cubicBezTo>
                      <a:pt x="853605" y="267678"/>
                      <a:pt x="918082" y="257127"/>
                      <a:pt x="939184" y="267678"/>
                    </a:cubicBezTo>
                    <a:cubicBezTo>
                      <a:pt x="960286" y="278229"/>
                      <a:pt x="957941" y="306364"/>
                      <a:pt x="960286" y="323948"/>
                    </a:cubicBezTo>
                    <a:cubicBezTo>
                      <a:pt x="962631" y="341532"/>
                      <a:pt x="963803" y="361462"/>
                      <a:pt x="953252" y="373185"/>
                    </a:cubicBezTo>
                    <a:cubicBezTo>
                      <a:pt x="942701" y="384908"/>
                      <a:pt x="933323" y="391942"/>
                      <a:pt x="896981" y="394287"/>
                    </a:cubicBezTo>
                    <a:cubicBezTo>
                      <a:pt x="860639" y="396632"/>
                      <a:pt x="775061" y="393115"/>
                      <a:pt x="735202" y="387253"/>
                    </a:cubicBezTo>
                    <a:cubicBezTo>
                      <a:pt x="695343" y="381391"/>
                      <a:pt x="685965" y="367324"/>
                      <a:pt x="657830" y="359118"/>
                    </a:cubicBezTo>
                    <a:cubicBezTo>
                      <a:pt x="629695" y="350912"/>
                      <a:pt x="601559" y="342705"/>
                      <a:pt x="566390" y="338016"/>
                    </a:cubicBezTo>
                    <a:cubicBezTo>
                      <a:pt x="531221" y="333327"/>
                      <a:pt x="489018" y="335671"/>
                      <a:pt x="446815" y="330982"/>
                    </a:cubicBezTo>
                    <a:cubicBezTo>
                      <a:pt x="404612" y="326293"/>
                      <a:pt x="355375" y="319259"/>
                      <a:pt x="313172" y="309881"/>
                    </a:cubicBezTo>
                    <a:cubicBezTo>
                      <a:pt x="270969" y="300503"/>
                      <a:pt x="220559" y="287606"/>
                      <a:pt x="193596" y="274711"/>
                    </a:cubicBezTo>
                    <a:cubicBezTo>
                      <a:pt x="166633" y="261816"/>
                      <a:pt x="166633" y="243059"/>
                      <a:pt x="151393" y="232508"/>
                    </a:cubicBezTo>
                    <a:cubicBezTo>
                      <a:pt x="136153" y="221957"/>
                      <a:pt x="124430" y="225475"/>
                      <a:pt x="102156" y="211407"/>
                    </a:cubicBezTo>
                    <a:cubicBezTo>
                      <a:pt x="79882" y="197339"/>
                      <a:pt x="17750" y="148102"/>
                      <a:pt x="17750" y="148102"/>
                    </a:cubicBezTo>
                    <a:cubicBezTo>
                      <a:pt x="1338" y="134034"/>
                      <a:pt x="-4524" y="135207"/>
                      <a:pt x="3682" y="127001"/>
                    </a:cubicBezTo>
                    <a:cubicBezTo>
                      <a:pt x="11888" y="118795"/>
                      <a:pt x="44713" y="111760"/>
                      <a:pt x="66987" y="98865"/>
                    </a:cubicBezTo>
                    <a:cubicBezTo>
                      <a:pt x="89261" y="85970"/>
                      <a:pt x="119741" y="64868"/>
                      <a:pt x="137326" y="49628"/>
                    </a:cubicBezTo>
                    <a:cubicBezTo>
                      <a:pt x="154911" y="34388"/>
                      <a:pt x="140843" y="-4298"/>
                      <a:pt x="179529" y="391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E396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79" name="Group 178"/>
              <p:cNvGrpSpPr/>
              <p:nvPr/>
            </p:nvGrpSpPr>
            <p:grpSpPr>
              <a:xfrm rot="346956">
                <a:off x="5857630" y="2188838"/>
                <a:ext cx="924226" cy="1087376"/>
                <a:chOff x="4596118" y="2176847"/>
                <a:chExt cx="630978" cy="1061410"/>
              </a:xfrm>
            </p:grpSpPr>
            <p:sp>
              <p:nvSpPr>
                <p:cNvPr id="213" name="Freeform 212"/>
                <p:cNvSpPr/>
                <p:nvPr/>
              </p:nvSpPr>
              <p:spPr>
                <a:xfrm rot="20675681">
                  <a:off x="4596118" y="2176847"/>
                  <a:ext cx="508609" cy="1050151"/>
                </a:xfrm>
                <a:custGeom>
                  <a:avLst/>
                  <a:gdLst>
                    <a:gd name="connsiteX0" fmla="*/ 180556 w 508609"/>
                    <a:gd name="connsiteY0" fmla="*/ 1543 h 1061205"/>
                    <a:gd name="connsiteX1" fmla="*/ 83737 w 508609"/>
                    <a:gd name="connsiteY1" fmla="*/ 55332 h 1061205"/>
                    <a:gd name="connsiteX2" fmla="*/ 3055 w 508609"/>
                    <a:gd name="connsiteY2" fmla="*/ 98362 h 1061205"/>
                    <a:gd name="connsiteX3" fmla="*/ 19191 w 508609"/>
                    <a:gd name="connsiteY3" fmla="*/ 270485 h 1061205"/>
                    <a:gd name="connsiteX4" fmla="*/ 40706 w 508609"/>
                    <a:gd name="connsiteY4" fmla="*/ 383440 h 1061205"/>
                    <a:gd name="connsiteX5" fmla="*/ 94495 w 508609"/>
                    <a:gd name="connsiteY5" fmla="*/ 560941 h 1061205"/>
                    <a:gd name="connsiteX6" fmla="*/ 126767 w 508609"/>
                    <a:gd name="connsiteY6" fmla="*/ 695412 h 1061205"/>
                    <a:gd name="connsiteX7" fmla="*/ 159040 w 508609"/>
                    <a:gd name="connsiteY7" fmla="*/ 770715 h 1061205"/>
                    <a:gd name="connsiteX8" fmla="*/ 218207 w 508609"/>
                    <a:gd name="connsiteY8" fmla="*/ 996626 h 1061205"/>
                    <a:gd name="connsiteX9" fmla="*/ 239723 w 508609"/>
                    <a:gd name="connsiteY9" fmla="*/ 1061172 h 1061205"/>
                    <a:gd name="connsiteX10" fmla="*/ 497906 w 508609"/>
                    <a:gd name="connsiteY10" fmla="*/ 991247 h 1061205"/>
                    <a:gd name="connsiteX11" fmla="*/ 454876 w 508609"/>
                    <a:gd name="connsiteY11" fmla="*/ 856776 h 1061205"/>
                    <a:gd name="connsiteX12" fmla="*/ 411845 w 508609"/>
                    <a:gd name="connsiteY12" fmla="*/ 716927 h 1061205"/>
                    <a:gd name="connsiteX13" fmla="*/ 390330 w 508609"/>
                    <a:gd name="connsiteY13" fmla="*/ 577077 h 1061205"/>
                    <a:gd name="connsiteX14" fmla="*/ 304269 w 508609"/>
                    <a:gd name="connsiteY14" fmla="*/ 356546 h 1061205"/>
                    <a:gd name="connsiteX15" fmla="*/ 261238 w 508609"/>
                    <a:gd name="connsiteY15" fmla="*/ 227454 h 1061205"/>
                    <a:gd name="connsiteX16" fmla="*/ 234344 w 508609"/>
                    <a:gd name="connsiteY16" fmla="*/ 119877 h 1061205"/>
                    <a:gd name="connsiteX17" fmla="*/ 180556 w 508609"/>
                    <a:gd name="connsiteY17" fmla="*/ 1543 h 106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08609" h="1061205">
                      <a:moveTo>
                        <a:pt x="180556" y="1543"/>
                      </a:moveTo>
                      <a:cubicBezTo>
                        <a:pt x="155455" y="-9214"/>
                        <a:pt x="113320" y="39196"/>
                        <a:pt x="83737" y="55332"/>
                      </a:cubicBezTo>
                      <a:cubicBezTo>
                        <a:pt x="54154" y="71468"/>
                        <a:pt x="13813" y="62503"/>
                        <a:pt x="3055" y="98362"/>
                      </a:cubicBezTo>
                      <a:cubicBezTo>
                        <a:pt x="-7703" y="134221"/>
                        <a:pt x="12916" y="222972"/>
                        <a:pt x="19191" y="270485"/>
                      </a:cubicBezTo>
                      <a:cubicBezTo>
                        <a:pt x="25466" y="317998"/>
                        <a:pt x="28155" y="335031"/>
                        <a:pt x="40706" y="383440"/>
                      </a:cubicBezTo>
                      <a:cubicBezTo>
                        <a:pt x="53257" y="431849"/>
                        <a:pt x="80151" y="508946"/>
                        <a:pt x="94495" y="560941"/>
                      </a:cubicBezTo>
                      <a:cubicBezTo>
                        <a:pt x="108838" y="612936"/>
                        <a:pt x="116009" y="660450"/>
                        <a:pt x="126767" y="695412"/>
                      </a:cubicBezTo>
                      <a:cubicBezTo>
                        <a:pt x="137524" y="730374"/>
                        <a:pt x="143800" y="720513"/>
                        <a:pt x="159040" y="770715"/>
                      </a:cubicBezTo>
                      <a:cubicBezTo>
                        <a:pt x="174280" y="820917"/>
                        <a:pt x="204760" y="948216"/>
                        <a:pt x="218207" y="996626"/>
                      </a:cubicBezTo>
                      <a:cubicBezTo>
                        <a:pt x="231654" y="1045036"/>
                        <a:pt x="193107" y="1062068"/>
                        <a:pt x="239723" y="1061172"/>
                      </a:cubicBezTo>
                      <a:cubicBezTo>
                        <a:pt x="286339" y="1060276"/>
                        <a:pt x="462047" y="1025313"/>
                        <a:pt x="497906" y="991247"/>
                      </a:cubicBezTo>
                      <a:cubicBezTo>
                        <a:pt x="533765" y="957181"/>
                        <a:pt x="469219" y="902496"/>
                        <a:pt x="454876" y="856776"/>
                      </a:cubicBezTo>
                      <a:cubicBezTo>
                        <a:pt x="440533" y="811056"/>
                        <a:pt x="422603" y="763543"/>
                        <a:pt x="411845" y="716927"/>
                      </a:cubicBezTo>
                      <a:cubicBezTo>
                        <a:pt x="401087" y="670311"/>
                        <a:pt x="408259" y="637140"/>
                        <a:pt x="390330" y="577077"/>
                      </a:cubicBezTo>
                      <a:cubicBezTo>
                        <a:pt x="372401" y="517014"/>
                        <a:pt x="325784" y="414816"/>
                        <a:pt x="304269" y="356546"/>
                      </a:cubicBezTo>
                      <a:cubicBezTo>
                        <a:pt x="282754" y="298276"/>
                        <a:pt x="272892" y="266899"/>
                        <a:pt x="261238" y="227454"/>
                      </a:cubicBezTo>
                      <a:cubicBezTo>
                        <a:pt x="249584" y="188009"/>
                        <a:pt x="243309" y="154839"/>
                        <a:pt x="234344" y="119877"/>
                      </a:cubicBezTo>
                      <a:cubicBezTo>
                        <a:pt x="225379" y="84915"/>
                        <a:pt x="205657" y="12300"/>
                        <a:pt x="180556" y="1543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2B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4" name="Freeform 213"/>
                <p:cNvSpPr/>
                <p:nvPr/>
              </p:nvSpPr>
              <p:spPr>
                <a:xfrm rot="19959728">
                  <a:off x="4916483" y="3021198"/>
                  <a:ext cx="310613" cy="217059"/>
                </a:xfrm>
                <a:custGeom>
                  <a:avLst/>
                  <a:gdLst>
                    <a:gd name="connsiteX0" fmla="*/ 39230 w 434178"/>
                    <a:gd name="connsiteY0" fmla="*/ 746 h 217059"/>
                    <a:gd name="connsiteX1" fmla="*/ 151771 w 434178"/>
                    <a:gd name="connsiteY1" fmla="*/ 28881 h 217059"/>
                    <a:gd name="connsiteX2" fmla="*/ 369821 w 434178"/>
                    <a:gd name="connsiteY2" fmla="*/ 21847 h 217059"/>
                    <a:gd name="connsiteX3" fmla="*/ 412024 w 434178"/>
                    <a:gd name="connsiteY3" fmla="*/ 92186 h 217059"/>
                    <a:gd name="connsiteX4" fmla="*/ 426091 w 434178"/>
                    <a:gd name="connsiteY4" fmla="*/ 148456 h 217059"/>
                    <a:gd name="connsiteX5" fmla="*/ 285414 w 434178"/>
                    <a:gd name="connsiteY5" fmla="*/ 211761 h 217059"/>
                    <a:gd name="connsiteX6" fmla="*/ 46264 w 434178"/>
                    <a:gd name="connsiteY6" fmla="*/ 204727 h 217059"/>
                    <a:gd name="connsiteX7" fmla="*/ 4061 w 434178"/>
                    <a:gd name="connsiteY7" fmla="*/ 134389 h 217059"/>
                    <a:gd name="connsiteX8" fmla="*/ 4061 w 434178"/>
                    <a:gd name="connsiteY8" fmla="*/ 64050 h 217059"/>
                    <a:gd name="connsiteX9" fmla="*/ 39230 w 434178"/>
                    <a:gd name="connsiteY9" fmla="*/ 746 h 217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4178" h="217059">
                      <a:moveTo>
                        <a:pt x="39230" y="746"/>
                      </a:moveTo>
                      <a:cubicBezTo>
                        <a:pt x="63848" y="-5115"/>
                        <a:pt x="96673" y="25364"/>
                        <a:pt x="151771" y="28881"/>
                      </a:cubicBezTo>
                      <a:cubicBezTo>
                        <a:pt x="206869" y="32398"/>
                        <a:pt x="326446" y="11296"/>
                        <a:pt x="369821" y="21847"/>
                      </a:cubicBezTo>
                      <a:cubicBezTo>
                        <a:pt x="413196" y="32398"/>
                        <a:pt x="402646" y="71085"/>
                        <a:pt x="412024" y="92186"/>
                      </a:cubicBezTo>
                      <a:cubicBezTo>
                        <a:pt x="421402" y="113288"/>
                        <a:pt x="447193" y="128527"/>
                        <a:pt x="426091" y="148456"/>
                      </a:cubicBezTo>
                      <a:cubicBezTo>
                        <a:pt x="404989" y="168385"/>
                        <a:pt x="348718" y="202383"/>
                        <a:pt x="285414" y="211761"/>
                      </a:cubicBezTo>
                      <a:cubicBezTo>
                        <a:pt x="222110" y="221139"/>
                        <a:pt x="93156" y="217622"/>
                        <a:pt x="46264" y="204727"/>
                      </a:cubicBezTo>
                      <a:cubicBezTo>
                        <a:pt x="-628" y="191832"/>
                        <a:pt x="11095" y="157835"/>
                        <a:pt x="4061" y="134389"/>
                      </a:cubicBezTo>
                      <a:cubicBezTo>
                        <a:pt x="-2973" y="110943"/>
                        <a:pt x="544" y="85152"/>
                        <a:pt x="4061" y="64050"/>
                      </a:cubicBezTo>
                      <a:cubicBezTo>
                        <a:pt x="7578" y="42948"/>
                        <a:pt x="14612" y="6607"/>
                        <a:pt x="39230" y="746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5" name="Freeform 214"/>
                <p:cNvSpPr/>
                <p:nvPr/>
              </p:nvSpPr>
              <p:spPr>
                <a:xfrm rot="20161035">
                  <a:off x="5028674" y="3111727"/>
                  <a:ext cx="147711" cy="28135"/>
                </a:xfrm>
                <a:custGeom>
                  <a:avLst/>
                  <a:gdLst>
                    <a:gd name="connsiteX0" fmla="*/ 0 w 147711"/>
                    <a:gd name="connsiteY0" fmla="*/ 28135 h 28135"/>
                    <a:gd name="connsiteX1" fmla="*/ 147711 w 147711"/>
                    <a:gd name="connsiteY1" fmla="*/ 0 h 28135"/>
                    <a:gd name="connsiteX2" fmla="*/ 147711 w 147711"/>
                    <a:gd name="connsiteY2" fmla="*/ 0 h 28135"/>
                    <a:gd name="connsiteX3" fmla="*/ 147711 w 147711"/>
                    <a:gd name="connsiteY3" fmla="*/ 0 h 2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7711" h="28135">
                      <a:moveTo>
                        <a:pt x="0" y="28135"/>
                      </a:moveTo>
                      <a:lnTo>
                        <a:pt x="147711" y="0"/>
                      </a:lnTo>
                      <a:lnTo>
                        <a:pt x="147711" y="0"/>
                      </a:lnTo>
                      <a:lnTo>
                        <a:pt x="147711" y="0"/>
                      </a:lnTo>
                    </a:path>
                  </a:pathLst>
                </a:custGeom>
                <a:noFill/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80" name="Freeform 179"/>
              <p:cNvSpPr/>
              <p:nvPr/>
            </p:nvSpPr>
            <p:spPr>
              <a:xfrm>
                <a:off x="4740813" y="1934300"/>
                <a:ext cx="1252640" cy="1405981"/>
              </a:xfrm>
              <a:custGeom>
                <a:avLst/>
                <a:gdLst>
                  <a:gd name="connsiteX0" fmla="*/ 267031 w 975550"/>
                  <a:gd name="connsiteY0" fmla="*/ 31044 h 1149059"/>
                  <a:gd name="connsiteX1" fmla="*/ 279731 w 975550"/>
                  <a:gd name="connsiteY1" fmla="*/ 196144 h 1149059"/>
                  <a:gd name="connsiteX2" fmla="*/ 140031 w 975550"/>
                  <a:gd name="connsiteY2" fmla="*/ 221544 h 1149059"/>
                  <a:gd name="connsiteX3" fmla="*/ 38431 w 975550"/>
                  <a:gd name="connsiteY3" fmla="*/ 234244 h 1149059"/>
                  <a:gd name="connsiteX4" fmla="*/ 13031 w 975550"/>
                  <a:gd name="connsiteY4" fmla="*/ 297744 h 1149059"/>
                  <a:gd name="connsiteX5" fmla="*/ 331 w 975550"/>
                  <a:gd name="connsiteY5" fmla="*/ 539044 h 1149059"/>
                  <a:gd name="connsiteX6" fmla="*/ 25731 w 975550"/>
                  <a:gd name="connsiteY6" fmla="*/ 754944 h 1149059"/>
                  <a:gd name="connsiteX7" fmla="*/ 38431 w 975550"/>
                  <a:gd name="connsiteY7" fmla="*/ 1059744 h 1149059"/>
                  <a:gd name="connsiteX8" fmla="*/ 51131 w 975550"/>
                  <a:gd name="connsiteY8" fmla="*/ 1135944 h 1149059"/>
                  <a:gd name="connsiteX9" fmla="*/ 660731 w 975550"/>
                  <a:gd name="connsiteY9" fmla="*/ 1135944 h 1149059"/>
                  <a:gd name="connsiteX10" fmla="*/ 965531 w 975550"/>
                  <a:gd name="connsiteY10" fmla="*/ 1123244 h 1149059"/>
                  <a:gd name="connsiteX11" fmla="*/ 902031 w 975550"/>
                  <a:gd name="connsiteY11" fmla="*/ 831144 h 1149059"/>
                  <a:gd name="connsiteX12" fmla="*/ 902031 w 975550"/>
                  <a:gd name="connsiteY12" fmla="*/ 297744 h 1149059"/>
                  <a:gd name="connsiteX13" fmla="*/ 775031 w 975550"/>
                  <a:gd name="connsiteY13" fmla="*/ 259644 h 1149059"/>
                  <a:gd name="connsiteX14" fmla="*/ 597231 w 975550"/>
                  <a:gd name="connsiteY14" fmla="*/ 208844 h 1149059"/>
                  <a:gd name="connsiteX15" fmla="*/ 571831 w 975550"/>
                  <a:gd name="connsiteY15" fmla="*/ 208844 h 1149059"/>
                  <a:gd name="connsiteX16" fmla="*/ 571831 w 975550"/>
                  <a:gd name="connsiteY16" fmla="*/ 81844 h 1149059"/>
                  <a:gd name="connsiteX17" fmla="*/ 533731 w 975550"/>
                  <a:gd name="connsiteY17" fmla="*/ 5644 h 1149059"/>
                  <a:gd name="connsiteX18" fmla="*/ 381331 w 975550"/>
                  <a:gd name="connsiteY18" fmla="*/ 5644 h 1149059"/>
                  <a:gd name="connsiteX19" fmla="*/ 267031 w 975550"/>
                  <a:gd name="connsiteY19" fmla="*/ 31044 h 114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75550" h="1149059">
                    <a:moveTo>
                      <a:pt x="267031" y="31044"/>
                    </a:moveTo>
                    <a:cubicBezTo>
                      <a:pt x="283964" y="97719"/>
                      <a:pt x="300898" y="164394"/>
                      <a:pt x="279731" y="196144"/>
                    </a:cubicBezTo>
                    <a:cubicBezTo>
                      <a:pt x="258564" y="227894"/>
                      <a:pt x="180248" y="215194"/>
                      <a:pt x="140031" y="221544"/>
                    </a:cubicBezTo>
                    <a:cubicBezTo>
                      <a:pt x="99814" y="227894"/>
                      <a:pt x="59598" y="221544"/>
                      <a:pt x="38431" y="234244"/>
                    </a:cubicBezTo>
                    <a:cubicBezTo>
                      <a:pt x="17264" y="246944"/>
                      <a:pt x="19381" y="246944"/>
                      <a:pt x="13031" y="297744"/>
                    </a:cubicBezTo>
                    <a:cubicBezTo>
                      <a:pt x="6681" y="348544"/>
                      <a:pt x="-1786" y="462844"/>
                      <a:pt x="331" y="539044"/>
                    </a:cubicBezTo>
                    <a:cubicBezTo>
                      <a:pt x="2448" y="615244"/>
                      <a:pt x="19381" y="668161"/>
                      <a:pt x="25731" y="754944"/>
                    </a:cubicBezTo>
                    <a:cubicBezTo>
                      <a:pt x="32081" y="841727"/>
                      <a:pt x="34198" y="996244"/>
                      <a:pt x="38431" y="1059744"/>
                    </a:cubicBezTo>
                    <a:cubicBezTo>
                      <a:pt x="42664" y="1123244"/>
                      <a:pt x="-52586" y="1123244"/>
                      <a:pt x="51131" y="1135944"/>
                    </a:cubicBezTo>
                    <a:cubicBezTo>
                      <a:pt x="154848" y="1148644"/>
                      <a:pt x="508331" y="1138061"/>
                      <a:pt x="660731" y="1135944"/>
                    </a:cubicBezTo>
                    <a:cubicBezTo>
                      <a:pt x="813131" y="1133827"/>
                      <a:pt x="925314" y="1174044"/>
                      <a:pt x="965531" y="1123244"/>
                    </a:cubicBezTo>
                    <a:cubicBezTo>
                      <a:pt x="1005748" y="1072444"/>
                      <a:pt x="912614" y="968727"/>
                      <a:pt x="902031" y="831144"/>
                    </a:cubicBezTo>
                    <a:cubicBezTo>
                      <a:pt x="891448" y="693561"/>
                      <a:pt x="923198" y="392994"/>
                      <a:pt x="902031" y="297744"/>
                    </a:cubicBezTo>
                    <a:cubicBezTo>
                      <a:pt x="880864" y="202494"/>
                      <a:pt x="775031" y="259644"/>
                      <a:pt x="775031" y="259644"/>
                    </a:cubicBezTo>
                    <a:lnTo>
                      <a:pt x="597231" y="208844"/>
                    </a:lnTo>
                    <a:cubicBezTo>
                      <a:pt x="563364" y="200377"/>
                      <a:pt x="576064" y="230011"/>
                      <a:pt x="571831" y="208844"/>
                    </a:cubicBezTo>
                    <a:cubicBezTo>
                      <a:pt x="567598" y="187677"/>
                      <a:pt x="578181" y="115711"/>
                      <a:pt x="571831" y="81844"/>
                    </a:cubicBezTo>
                    <a:cubicBezTo>
                      <a:pt x="565481" y="47977"/>
                      <a:pt x="565481" y="18344"/>
                      <a:pt x="533731" y="5644"/>
                    </a:cubicBezTo>
                    <a:cubicBezTo>
                      <a:pt x="501981" y="-7056"/>
                      <a:pt x="381331" y="5644"/>
                      <a:pt x="381331" y="5644"/>
                    </a:cubicBezTo>
                    <a:lnTo>
                      <a:pt x="267031" y="31044"/>
                    </a:ln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CF7F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1" name="Group 180"/>
              <p:cNvGrpSpPr/>
              <p:nvPr/>
            </p:nvGrpSpPr>
            <p:grpSpPr>
              <a:xfrm rot="176094">
                <a:off x="4399469" y="761397"/>
                <a:ext cx="1540042" cy="1311029"/>
                <a:chOff x="5956950" y="498076"/>
                <a:chExt cx="1678822" cy="1469479"/>
              </a:xfrm>
            </p:grpSpPr>
            <p:grpSp>
              <p:nvGrpSpPr>
                <p:cNvPr id="198" name="Group 197"/>
                <p:cNvGrpSpPr/>
                <p:nvPr/>
              </p:nvGrpSpPr>
              <p:grpSpPr>
                <a:xfrm>
                  <a:off x="5997220" y="498076"/>
                  <a:ext cx="1487679" cy="1469479"/>
                  <a:chOff x="4723610" y="748576"/>
                  <a:chExt cx="1487679" cy="1469479"/>
                </a:xfrm>
                <a:solidFill>
                  <a:srgbClr val="FFCFAB"/>
                </a:solidFill>
              </p:grpSpPr>
              <p:sp>
                <p:nvSpPr>
                  <p:cNvPr id="211" name="Freeform 210"/>
                  <p:cNvSpPr/>
                  <p:nvPr/>
                </p:nvSpPr>
                <p:spPr>
                  <a:xfrm>
                    <a:off x="4723610" y="748576"/>
                    <a:ext cx="1487679" cy="1469479"/>
                  </a:xfrm>
                  <a:custGeom>
                    <a:avLst/>
                    <a:gdLst>
                      <a:gd name="connsiteX0" fmla="*/ 1589651 w 1814151"/>
                      <a:gd name="connsiteY0" fmla="*/ 334913 h 1861248"/>
                      <a:gd name="connsiteX1" fmla="*/ 1428565 w 1814151"/>
                      <a:gd name="connsiteY1" fmla="*/ 107498 h 1861248"/>
                      <a:gd name="connsiteX2" fmla="*/ 1239052 w 1814151"/>
                      <a:gd name="connsiteY2" fmla="*/ 31692 h 1861248"/>
                      <a:gd name="connsiteX3" fmla="*/ 940569 w 1814151"/>
                      <a:gd name="connsiteY3" fmla="*/ 3265 h 1861248"/>
                      <a:gd name="connsiteX4" fmla="*/ 608921 w 1814151"/>
                      <a:gd name="connsiteY4" fmla="*/ 102760 h 1861248"/>
                      <a:gd name="connsiteX5" fmla="*/ 305700 w 1814151"/>
                      <a:gd name="connsiteY5" fmla="*/ 311224 h 1861248"/>
                      <a:gd name="connsiteX6" fmla="*/ 196730 w 1814151"/>
                      <a:gd name="connsiteY6" fmla="*/ 467572 h 1861248"/>
                      <a:gd name="connsiteX7" fmla="*/ 144614 w 1814151"/>
                      <a:gd name="connsiteY7" fmla="*/ 770793 h 1861248"/>
                      <a:gd name="connsiteX8" fmla="*/ 253584 w 1814151"/>
                      <a:gd name="connsiteY8" fmla="*/ 1140343 h 1861248"/>
                      <a:gd name="connsiteX9" fmla="*/ 244109 w 1814151"/>
                      <a:gd name="connsiteY9" fmla="*/ 1135605 h 1861248"/>
                      <a:gd name="connsiteX10" fmla="*/ 196730 w 1814151"/>
                      <a:gd name="connsiteY10" fmla="*/ 1092965 h 1861248"/>
                      <a:gd name="connsiteX11" fmla="*/ 144614 w 1814151"/>
                      <a:gd name="connsiteY11" fmla="*/ 1064538 h 1861248"/>
                      <a:gd name="connsiteX12" fmla="*/ 68809 w 1814151"/>
                      <a:gd name="connsiteY12" fmla="*/ 1074014 h 1861248"/>
                      <a:gd name="connsiteX13" fmla="*/ 11955 w 1814151"/>
                      <a:gd name="connsiteY13" fmla="*/ 1121392 h 1861248"/>
                      <a:gd name="connsiteX14" fmla="*/ 2480 w 1814151"/>
                      <a:gd name="connsiteY14" fmla="*/ 1206673 h 1861248"/>
                      <a:gd name="connsiteX15" fmla="*/ 45120 w 1814151"/>
                      <a:gd name="connsiteY15" fmla="*/ 1334594 h 1861248"/>
                      <a:gd name="connsiteX16" fmla="*/ 135139 w 1814151"/>
                      <a:gd name="connsiteY16" fmla="*/ 1438826 h 1861248"/>
                      <a:gd name="connsiteX17" fmla="*/ 263060 w 1814151"/>
                      <a:gd name="connsiteY17" fmla="*/ 1481467 h 1861248"/>
                      <a:gd name="connsiteX18" fmla="*/ 319914 w 1814151"/>
                      <a:gd name="connsiteY18" fmla="*/ 1467253 h 1861248"/>
                      <a:gd name="connsiteX19" fmla="*/ 362554 w 1814151"/>
                      <a:gd name="connsiteY19" fmla="*/ 1580961 h 1861248"/>
                      <a:gd name="connsiteX20" fmla="*/ 438360 w 1814151"/>
                      <a:gd name="connsiteY20" fmla="*/ 1694669 h 1861248"/>
                      <a:gd name="connsiteX21" fmla="*/ 561543 w 1814151"/>
                      <a:gd name="connsiteY21" fmla="*/ 1775212 h 1861248"/>
                      <a:gd name="connsiteX22" fmla="*/ 675251 w 1814151"/>
                      <a:gd name="connsiteY22" fmla="*/ 1817852 h 1861248"/>
                      <a:gd name="connsiteX23" fmla="*/ 850550 w 1814151"/>
                      <a:gd name="connsiteY23" fmla="*/ 1836803 h 1861248"/>
                      <a:gd name="connsiteX24" fmla="*/ 983209 w 1814151"/>
                      <a:gd name="connsiteY24" fmla="*/ 1827328 h 1861248"/>
                      <a:gd name="connsiteX25" fmla="*/ 1106393 w 1814151"/>
                      <a:gd name="connsiteY25" fmla="*/ 1860492 h 1861248"/>
                      <a:gd name="connsiteX26" fmla="*/ 1229576 w 1814151"/>
                      <a:gd name="connsiteY26" fmla="*/ 1846279 h 1861248"/>
                      <a:gd name="connsiteX27" fmla="*/ 1366973 w 1814151"/>
                      <a:gd name="connsiteY27" fmla="*/ 1798901 h 1861248"/>
                      <a:gd name="connsiteX28" fmla="*/ 1442778 w 1814151"/>
                      <a:gd name="connsiteY28" fmla="*/ 1727833 h 1861248"/>
                      <a:gd name="connsiteX29" fmla="*/ 1528059 w 1814151"/>
                      <a:gd name="connsiteY29" fmla="*/ 1689931 h 1861248"/>
                      <a:gd name="connsiteX30" fmla="*/ 1679669 w 1814151"/>
                      <a:gd name="connsiteY30" fmla="*/ 1571485 h 1861248"/>
                      <a:gd name="connsiteX31" fmla="*/ 1769688 w 1814151"/>
                      <a:gd name="connsiteY31" fmla="*/ 1419875 h 1861248"/>
                      <a:gd name="connsiteX32" fmla="*/ 1802853 w 1814151"/>
                      <a:gd name="connsiteY32" fmla="*/ 1268264 h 1861248"/>
                      <a:gd name="connsiteX33" fmla="*/ 1812328 w 1814151"/>
                      <a:gd name="connsiteY33" fmla="*/ 1154557 h 1861248"/>
                      <a:gd name="connsiteX34" fmla="*/ 1812328 w 1814151"/>
                      <a:gd name="connsiteY34" fmla="*/ 1078752 h 1861248"/>
                      <a:gd name="connsiteX35" fmla="*/ 1793377 w 1814151"/>
                      <a:gd name="connsiteY35" fmla="*/ 965044 h 1861248"/>
                      <a:gd name="connsiteX36" fmla="*/ 1760212 w 1814151"/>
                      <a:gd name="connsiteY36" fmla="*/ 770793 h 1861248"/>
                      <a:gd name="connsiteX37" fmla="*/ 1717572 w 1814151"/>
                      <a:gd name="connsiteY37" fmla="*/ 609707 h 1861248"/>
                      <a:gd name="connsiteX38" fmla="*/ 1637029 w 1814151"/>
                      <a:gd name="connsiteY38" fmla="*/ 415456 h 1861248"/>
                      <a:gd name="connsiteX39" fmla="*/ 1589651 w 1814151"/>
                      <a:gd name="connsiteY39" fmla="*/ 334913 h 1861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1814151" h="1861248">
                        <a:moveTo>
                          <a:pt x="1589651" y="334913"/>
                        </a:moveTo>
                        <a:cubicBezTo>
                          <a:pt x="1554907" y="283587"/>
                          <a:pt x="1486998" y="158035"/>
                          <a:pt x="1428565" y="107498"/>
                        </a:cubicBezTo>
                        <a:cubicBezTo>
                          <a:pt x="1370132" y="56961"/>
                          <a:pt x="1320385" y="49064"/>
                          <a:pt x="1239052" y="31692"/>
                        </a:cubicBezTo>
                        <a:cubicBezTo>
                          <a:pt x="1157719" y="14320"/>
                          <a:pt x="1045591" y="-8580"/>
                          <a:pt x="940569" y="3265"/>
                        </a:cubicBezTo>
                        <a:cubicBezTo>
                          <a:pt x="835547" y="15110"/>
                          <a:pt x="714732" y="51434"/>
                          <a:pt x="608921" y="102760"/>
                        </a:cubicBezTo>
                        <a:cubicBezTo>
                          <a:pt x="503110" y="154086"/>
                          <a:pt x="374398" y="250422"/>
                          <a:pt x="305700" y="311224"/>
                        </a:cubicBezTo>
                        <a:cubicBezTo>
                          <a:pt x="237002" y="372026"/>
                          <a:pt x="223578" y="390977"/>
                          <a:pt x="196730" y="467572"/>
                        </a:cubicBezTo>
                        <a:cubicBezTo>
                          <a:pt x="169882" y="544167"/>
                          <a:pt x="135138" y="658665"/>
                          <a:pt x="144614" y="770793"/>
                        </a:cubicBezTo>
                        <a:cubicBezTo>
                          <a:pt x="154090" y="882921"/>
                          <a:pt x="237002" y="1079541"/>
                          <a:pt x="253584" y="1140343"/>
                        </a:cubicBezTo>
                        <a:cubicBezTo>
                          <a:pt x="270166" y="1201145"/>
                          <a:pt x="253585" y="1143501"/>
                          <a:pt x="244109" y="1135605"/>
                        </a:cubicBezTo>
                        <a:cubicBezTo>
                          <a:pt x="234633" y="1127709"/>
                          <a:pt x="213312" y="1104809"/>
                          <a:pt x="196730" y="1092965"/>
                        </a:cubicBezTo>
                        <a:cubicBezTo>
                          <a:pt x="180148" y="1081121"/>
                          <a:pt x="165934" y="1067696"/>
                          <a:pt x="144614" y="1064538"/>
                        </a:cubicBezTo>
                        <a:cubicBezTo>
                          <a:pt x="123294" y="1061380"/>
                          <a:pt x="90919" y="1064538"/>
                          <a:pt x="68809" y="1074014"/>
                        </a:cubicBezTo>
                        <a:cubicBezTo>
                          <a:pt x="46699" y="1083490"/>
                          <a:pt x="23010" y="1099282"/>
                          <a:pt x="11955" y="1121392"/>
                        </a:cubicBezTo>
                        <a:cubicBezTo>
                          <a:pt x="900" y="1143502"/>
                          <a:pt x="-3047" y="1171139"/>
                          <a:pt x="2480" y="1206673"/>
                        </a:cubicBezTo>
                        <a:cubicBezTo>
                          <a:pt x="8007" y="1242207"/>
                          <a:pt x="23010" y="1295902"/>
                          <a:pt x="45120" y="1334594"/>
                        </a:cubicBezTo>
                        <a:cubicBezTo>
                          <a:pt x="67230" y="1373286"/>
                          <a:pt x="98816" y="1414347"/>
                          <a:pt x="135139" y="1438826"/>
                        </a:cubicBezTo>
                        <a:cubicBezTo>
                          <a:pt x="171462" y="1463305"/>
                          <a:pt x="232264" y="1476729"/>
                          <a:pt x="263060" y="1481467"/>
                        </a:cubicBezTo>
                        <a:cubicBezTo>
                          <a:pt x="293856" y="1486205"/>
                          <a:pt x="303332" y="1450671"/>
                          <a:pt x="319914" y="1467253"/>
                        </a:cubicBezTo>
                        <a:cubicBezTo>
                          <a:pt x="336496" y="1483835"/>
                          <a:pt x="342813" y="1543059"/>
                          <a:pt x="362554" y="1580961"/>
                        </a:cubicBezTo>
                        <a:cubicBezTo>
                          <a:pt x="382295" y="1618863"/>
                          <a:pt x="405195" y="1662294"/>
                          <a:pt x="438360" y="1694669"/>
                        </a:cubicBezTo>
                        <a:cubicBezTo>
                          <a:pt x="471525" y="1727044"/>
                          <a:pt x="522061" y="1754682"/>
                          <a:pt x="561543" y="1775212"/>
                        </a:cubicBezTo>
                        <a:cubicBezTo>
                          <a:pt x="601025" y="1795742"/>
                          <a:pt x="627083" y="1807587"/>
                          <a:pt x="675251" y="1817852"/>
                        </a:cubicBezTo>
                        <a:cubicBezTo>
                          <a:pt x="723419" y="1828117"/>
                          <a:pt x="799224" y="1835224"/>
                          <a:pt x="850550" y="1836803"/>
                        </a:cubicBezTo>
                        <a:cubicBezTo>
                          <a:pt x="901876" y="1838382"/>
                          <a:pt x="940568" y="1823380"/>
                          <a:pt x="983209" y="1827328"/>
                        </a:cubicBezTo>
                        <a:cubicBezTo>
                          <a:pt x="1025849" y="1831276"/>
                          <a:pt x="1065332" y="1857334"/>
                          <a:pt x="1106393" y="1860492"/>
                        </a:cubicBezTo>
                        <a:cubicBezTo>
                          <a:pt x="1147454" y="1863650"/>
                          <a:pt x="1186146" y="1856544"/>
                          <a:pt x="1229576" y="1846279"/>
                        </a:cubicBezTo>
                        <a:cubicBezTo>
                          <a:pt x="1273006" y="1836014"/>
                          <a:pt x="1331439" y="1818642"/>
                          <a:pt x="1366973" y="1798901"/>
                        </a:cubicBezTo>
                        <a:cubicBezTo>
                          <a:pt x="1402507" y="1779160"/>
                          <a:pt x="1415930" y="1745995"/>
                          <a:pt x="1442778" y="1727833"/>
                        </a:cubicBezTo>
                        <a:cubicBezTo>
                          <a:pt x="1469626" y="1709671"/>
                          <a:pt x="1488577" y="1715989"/>
                          <a:pt x="1528059" y="1689931"/>
                        </a:cubicBezTo>
                        <a:cubicBezTo>
                          <a:pt x="1567541" y="1663873"/>
                          <a:pt x="1639398" y="1616494"/>
                          <a:pt x="1679669" y="1571485"/>
                        </a:cubicBezTo>
                        <a:cubicBezTo>
                          <a:pt x="1719940" y="1526476"/>
                          <a:pt x="1749157" y="1470412"/>
                          <a:pt x="1769688" y="1419875"/>
                        </a:cubicBezTo>
                        <a:cubicBezTo>
                          <a:pt x="1790219" y="1369338"/>
                          <a:pt x="1795746" y="1312484"/>
                          <a:pt x="1802853" y="1268264"/>
                        </a:cubicBezTo>
                        <a:cubicBezTo>
                          <a:pt x="1809960" y="1224044"/>
                          <a:pt x="1810749" y="1186142"/>
                          <a:pt x="1812328" y="1154557"/>
                        </a:cubicBezTo>
                        <a:cubicBezTo>
                          <a:pt x="1813907" y="1122972"/>
                          <a:pt x="1815487" y="1110338"/>
                          <a:pt x="1812328" y="1078752"/>
                        </a:cubicBezTo>
                        <a:cubicBezTo>
                          <a:pt x="1809169" y="1047166"/>
                          <a:pt x="1802063" y="1016371"/>
                          <a:pt x="1793377" y="965044"/>
                        </a:cubicBezTo>
                        <a:cubicBezTo>
                          <a:pt x="1784691" y="913718"/>
                          <a:pt x="1772846" y="830016"/>
                          <a:pt x="1760212" y="770793"/>
                        </a:cubicBezTo>
                        <a:cubicBezTo>
                          <a:pt x="1747578" y="711570"/>
                          <a:pt x="1738102" y="668930"/>
                          <a:pt x="1717572" y="609707"/>
                        </a:cubicBezTo>
                        <a:cubicBezTo>
                          <a:pt x="1697042" y="550484"/>
                          <a:pt x="1657560" y="461255"/>
                          <a:pt x="1637029" y="415456"/>
                        </a:cubicBezTo>
                        <a:cubicBezTo>
                          <a:pt x="1616499" y="369657"/>
                          <a:pt x="1624395" y="386239"/>
                          <a:pt x="1589651" y="334913"/>
                        </a:cubicBezTo>
                        <a:close/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chemeClr val="accent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212" name="Freeform 211"/>
                  <p:cNvSpPr/>
                  <p:nvPr/>
                </p:nvSpPr>
                <p:spPr>
                  <a:xfrm>
                    <a:off x="4827841" y="1667695"/>
                    <a:ext cx="94758" cy="137418"/>
                  </a:xfrm>
                  <a:custGeom>
                    <a:avLst/>
                    <a:gdLst>
                      <a:gd name="connsiteX0" fmla="*/ 169501 w 169501"/>
                      <a:gd name="connsiteY0" fmla="*/ 42661 h 137417"/>
                      <a:gd name="connsiteX1" fmla="*/ 103172 w 169501"/>
                      <a:gd name="connsiteY1" fmla="*/ 20 h 137417"/>
                      <a:gd name="connsiteX2" fmla="*/ 8415 w 169501"/>
                      <a:gd name="connsiteY2" fmla="*/ 37923 h 137417"/>
                      <a:gd name="connsiteX3" fmla="*/ 8415 w 169501"/>
                      <a:gd name="connsiteY3" fmla="*/ 99514 h 137417"/>
                      <a:gd name="connsiteX4" fmla="*/ 41580 w 169501"/>
                      <a:gd name="connsiteY4" fmla="*/ 137417 h 137417"/>
                      <a:gd name="connsiteX5" fmla="*/ 41580 w 169501"/>
                      <a:gd name="connsiteY5" fmla="*/ 137417 h 1374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9501" h="137417">
                        <a:moveTo>
                          <a:pt x="169501" y="42661"/>
                        </a:moveTo>
                        <a:cubicBezTo>
                          <a:pt x="149760" y="21735"/>
                          <a:pt x="130020" y="810"/>
                          <a:pt x="103172" y="20"/>
                        </a:cubicBezTo>
                        <a:cubicBezTo>
                          <a:pt x="76324" y="-770"/>
                          <a:pt x="24208" y="21341"/>
                          <a:pt x="8415" y="37923"/>
                        </a:cubicBezTo>
                        <a:cubicBezTo>
                          <a:pt x="-7378" y="54505"/>
                          <a:pt x="2888" y="82932"/>
                          <a:pt x="8415" y="99514"/>
                        </a:cubicBezTo>
                        <a:cubicBezTo>
                          <a:pt x="13942" y="116096"/>
                          <a:pt x="41580" y="137417"/>
                          <a:pt x="41580" y="137417"/>
                        </a:cubicBezTo>
                        <a:lnTo>
                          <a:pt x="41580" y="137417"/>
                        </a:lnTo>
                      </a:path>
                    </a:pathLst>
                  </a:custGeom>
                  <a:solidFill>
                    <a:srgbClr val="E39650"/>
                  </a:solidFill>
                  <a:ln>
                    <a:solidFill>
                      <a:srgbClr val="C36E4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99" name="Freeform 198"/>
                <p:cNvSpPr/>
                <p:nvPr/>
              </p:nvSpPr>
              <p:spPr>
                <a:xfrm rot="618708">
                  <a:off x="6459690" y="1036931"/>
                  <a:ext cx="221639" cy="265215"/>
                </a:xfrm>
                <a:custGeom>
                  <a:avLst/>
                  <a:gdLst>
                    <a:gd name="connsiteX0" fmla="*/ 365574 w 365761"/>
                    <a:gd name="connsiteY0" fmla="*/ 67732 h 376344"/>
                    <a:gd name="connsiteX1" fmla="*/ 341885 w 365761"/>
                    <a:gd name="connsiteY1" fmla="*/ 15616 h 376344"/>
                    <a:gd name="connsiteX2" fmla="*/ 289768 w 365761"/>
                    <a:gd name="connsiteY2" fmla="*/ 1402 h 376344"/>
                    <a:gd name="connsiteX3" fmla="*/ 176061 w 365761"/>
                    <a:gd name="connsiteY3" fmla="*/ 44043 h 376344"/>
                    <a:gd name="connsiteX4" fmla="*/ 90780 w 365761"/>
                    <a:gd name="connsiteY4" fmla="*/ 115110 h 376344"/>
                    <a:gd name="connsiteX5" fmla="*/ 24450 w 365761"/>
                    <a:gd name="connsiteY5" fmla="*/ 205129 h 376344"/>
                    <a:gd name="connsiteX6" fmla="*/ 761 w 365761"/>
                    <a:gd name="connsiteY6" fmla="*/ 299885 h 376344"/>
                    <a:gd name="connsiteX7" fmla="*/ 10237 w 365761"/>
                    <a:gd name="connsiteY7" fmla="*/ 375690 h 376344"/>
                    <a:gd name="connsiteX8" fmla="*/ 52877 w 365761"/>
                    <a:gd name="connsiteY8" fmla="*/ 333050 h 376344"/>
                    <a:gd name="connsiteX9" fmla="*/ 104993 w 365761"/>
                    <a:gd name="connsiteY9" fmla="*/ 271458 h 376344"/>
                    <a:gd name="connsiteX10" fmla="*/ 161847 w 365761"/>
                    <a:gd name="connsiteY10" fmla="*/ 209866 h 376344"/>
                    <a:gd name="connsiteX11" fmla="*/ 228177 w 365761"/>
                    <a:gd name="connsiteY11" fmla="*/ 181439 h 376344"/>
                    <a:gd name="connsiteX12" fmla="*/ 280293 w 365761"/>
                    <a:gd name="connsiteY12" fmla="*/ 162488 h 376344"/>
                    <a:gd name="connsiteX13" fmla="*/ 308720 w 365761"/>
                    <a:gd name="connsiteY13" fmla="*/ 153012 h 376344"/>
                    <a:gd name="connsiteX14" fmla="*/ 351360 w 365761"/>
                    <a:gd name="connsiteY14" fmla="*/ 119848 h 376344"/>
                    <a:gd name="connsiteX15" fmla="*/ 365574 w 365761"/>
                    <a:gd name="connsiteY15" fmla="*/ 67732 h 37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5761" h="376344">
                      <a:moveTo>
                        <a:pt x="365574" y="67732"/>
                      </a:moveTo>
                      <a:cubicBezTo>
                        <a:pt x="363995" y="50360"/>
                        <a:pt x="354519" y="26671"/>
                        <a:pt x="341885" y="15616"/>
                      </a:cubicBezTo>
                      <a:cubicBezTo>
                        <a:pt x="329251" y="4561"/>
                        <a:pt x="317405" y="-3336"/>
                        <a:pt x="289768" y="1402"/>
                      </a:cubicBezTo>
                      <a:cubicBezTo>
                        <a:pt x="262131" y="6140"/>
                        <a:pt x="209226" y="25092"/>
                        <a:pt x="176061" y="44043"/>
                      </a:cubicBezTo>
                      <a:cubicBezTo>
                        <a:pt x="142896" y="62994"/>
                        <a:pt x="116048" y="88262"/>
                        <a:pt x="90780" y="115110"/>
                      </a:cubicBezTo>
                      <a:cubicBezTo>
                        <a:pt x="65511" y="141958"/>
                        <a:pt x="39453" y="174333"/>
                        <a:pt x="24450" y="205129"/>
                      </a:cubicBezTo>
                      <a:cubicBezTo>
                        <a:pt x="9447" y="235925"/>
                        <a:pt x="3130" y="271458"/>
                        <a:pt x="761" y="299885"/>
                      </a:cubicBezTo>
                      <a:cubicBezTo>
                        <a:pt x="-1608" y="328312"/>
                        <a:pt x="1551" y="370163"/>
                        <a:pt x="10237" y="375690"/>
                      </a:cubicBezTo>
                      <a:cubicBezTo>
                        <a:pt x="18923" y="381217"/>
                        <a:pt x="37084" y="350422"/>
                        <a:pt x="52877" y="333050"/>
                      </a:cubicBezTo>
                      <a:cubicBezTo>
                        <a:pt x="68670" y="315678"/>
                        <a:pt x="86831" y="291989"/>
                        <a:pt x="104993" y="271458"/>
                      </a:cubicBezTo>
                      <a:cubicBezTo>
                        <a:pt x="123155" y="250927"/>
                        <a:pt x="141316" y="224869"/>
                        <a:pt x="161847" y="209866"/>
                      </a:cubicBezTo>
                      <a:cubicBezTo>
                        <a:pt x="182378" y="194863"/>
                        <a:pt x="208436" y="189335"/>
                        <a:pt x="228177" y="181439"/>
                      </a:cubicBezTo>
                      <a:cubicBezTo>
                        <a:pt x="247918" y="173543"/>
                        <a:pt x="266869" y="167226"/>
                        <a:pt x="280293" y="162488"/>
                      </a:cubicBezTo>
                      <a:cubicBezTo>
                        <a:pt x="293717" y="157750"/>
                        <a:pt x="296875" y="160119"/>
                        <a:pt x="308720" y="153012"/>
                      </a:cubicBezTo>
                      <a:cubicBezTo>
                        <a:pt x="320564" y="145905"/>
                        <a:pt x="344253" y="130903"/>
                        <a:pt x="351360" y="119848"/>
                      </a:cubicBezTo>
                      <a:cubicBezTo>
                        <a:pt x="358467" y="108793"/>
                        <a:pt x="367153" y="85104"/>
                        <a:pt x="365574" y="67732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0" name="Freeform 199"/>
                <p:cNvSpPr/>
                <p:nvPr/>
              </p:nvSpPr>
              <p:spPr>
                <a:xfrm rot="19974490" flipH="1">
                  <a:off x="7002492" y="931060"/>
                  <a:ext cx="235034" cy="251065"/>
                </a:xfrm>
                <a:custGeom>
                  <a:avLst/>
                  <a:gdLst>
                    <a:gd name="connsiteX0" fmla="*/ 365574 w 365761"/>
                    <a:gd name="connsiteY0" fmla="*/ 67732 h 376344"/>
                    <a:gd name="connsiteX1" fmla="*/ 341885 w 365761"/>
                    <a:gd name="connsiteY1" fmla="*/ 15616 h 376344"/>
                    <a:gd name="connsiteX2" fmla="*/ 289768 w 365761"/>
                    <a:gd name="connsiteY2" fmla="*/ 1402 h 376344"/>
                    <a:gd name="connsiteX3" fmla="*/ 176061 w 365761"/>
                    <a:gd name="connsiteY3" fmla="*/ 44043 h 376344"/>
                    <a:gd name="connsiteX4" fmla="*/ 90780 w 365761"/>
                    <a:gd name="connsiteY4" fmla="*/ 115110 h 376344"/>
                    <a:gd name="connsiteX5" fmla="*/ 24450 w 365761"/>
                    <a:gd name="connsiteY5" fmla="*/ 205129 h 376344"/>
                    <a:gd name="connsiteX6" fmla="*/ 761 w 365761"/>
                    <a:gd name="connsiteY6" fmla="*/ 299885 h 376344"/>
                    <a:gd name="connsiteX7" fmla="*/ 10237 w 365761"/>
                    <a:gd name="connsiteY7" fmla="*/ 375690 h 376344"/>
                    <a:gd name="connsiteX8" fmla="*/ 52877 w 365761"/>
                    <a:gd name="connsiteY8" fmla="*/ 333050 h 376344"/>
                    <a:gd name="connsiteX9" fmla="*/ 104993 w 365761"/>
                    <a:gd name="connsiteY9" fmla="*/ 271458 h 376344"/>
                    <a:gd name="connsiteX10" fmla="*/ 161847 w 365761"/>
                    <a:gd name="connsiteY10" fmla="*/ 209866 h 376344"/>
                    <a:gd name="connsiteX11" fmla="*/ 228177 w 365761"/>
                    <a:gd name="connsiteY11" fmla="*/ 181439 h 376344"/>
                    <a:gd name="connsiteX12" fmla="*/ 280293 w 365761"/>
                    <a:gd name="connsiteY12" fmla="*/ 162488 h 376344"/>
                    <a:gd name="connsiteX13" fmla="*/ 308720 w 365761"/>
                    <a:gd name="connsiteY13" fmla="*/ 153012 h 376344"/>
                    <a:gd name="connsiteX14" fmla="*/ 351360 w 365761"/>
                    <a:gd name="connsiteY14" fmla="*/ 119848 h 376344"/>
                    <a:gd name="connsiteX15" fmla="*/ 365574 w 365761"/>
                    <a:gd name="connsiteY15" fmla="*/ 67732 h 376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65761" h="376344">
                      <a:moveTo>
                        <a:pt x="365574" y="67732"/>
                      </a:moveTo>
                      <a:cubicBezTo>
                        <a:pt x="363995" y="50360"/>
                        <a:pt x="354519" y="26671"/>
                        <a:pt x="341885" y="15616"/>
                      </a:cubicBezTo>
                      <a:cubicBezTo>
                        <a:pt x="329251" y="4561"/>
                        <a:pt x="317405" y="-3336"/>
                        <a:pt x="289768" y="1402"/>
                      </a:cubicBezTo>
                      <a:cubicBezTo>
                        <a:pt x="262131" y="6140"/>
                        <a:pt x="209226" y="25092"/>
                        <a:pt x="176061" y="44043"/>
                      </a:cubicBezTo>
                      <a:cubicBezTo>
                        <a:pt x="142896" y="62994"/>
                        <a:pt x="116048" y="88262"/>
                        <a:pt x="90780" y="115110"/>
                      </a:cubicBezTo>
                      <a:cubicBezTo>
                        <a:pt x="65511" y="141958"/>
                        <a:pt x="39453" y="174333"/>
                        <a:pt x="24450" y="205129"/>
                      </a:cubicBezTo>
                      <a:cubicBezTo>
                        <a:pt x="9447" y="235925"/>
                        <a:pt x="3130" y="271458"/>
                        <a:pt x="761" y="299885"/>
                      </a:cubicBezTo>
                      <a:cubicBezTo>
                        <a:pt x="-1608" y="328312"/>
                        <a:pt x="1551" y="370163"/>
                        <a:pt x="10237" y="375690"/>
                      </a:cubicBezTo>
                      <a:cubicBezTo>
                        <a:pt x="18923" y="381217"/>
                        <a:pt x="37084" y="350422"/>
                        <a:pt x="52877" y="333050"/>
                      </a:cubicBezTo>
                      <a:cubicBezTo>
                        <a:pt x="68670" y="315678"/>
                        <a:pt x="86831" y="291989"/>
                        <a:pt x="104993" y="271458"/>
                      </a:cubicBezTo>
                      <a:cubicBezTo>
                        <a:pt x="123155" y="250927"/>
                        <a:pt x="141316" y="224869"/>
                        <a:pt x="161847" y="209866"/>
                      </a:cubicBezTo>
                      <a:cubicBezTo>
                        <a:pt x="182378" y="194863"/>
                        <a:pt x="208436" y="189335"/>
                        <a:pt x="228177" y="181439"/>
                      </a:cubicBezTo>
                      <a:cubicBezTo>
                        <a:pt x="247918" y="173543"/>
                        <a:pt x="266869" y="167226"/>
                        <a:pt x="280293" y="162488"/>
                      </a:cubicBezTo>
                      <a:cubicBezTo>
                        <a:pt x="293717" y="157750"/>
                        <a:pt x="296875" y="160119"/>
                        <a:pt x="308720" y="153012"/>
                      </a:cubicBezTo>
                      <a:cubicBezTo>
                        <a:pt x="320564" y="145905"/>
                        <a:pt x="344253" y="130903"/>
                        <a:pt x="351360" y="119848"/>
                      </a:cubicBezTo>
                      <a:cubicBezTo>
                        <a:pt x="358467" y="108793"/>
                        <a:pt x="367153" y="85104"/>
                        <a:pt x="365574" y="67732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1" name="Oval 200"/>
                <p:cNvSpPr/>
                <p:nvPr/>
              </p:nvSpPr>
              <p:spPr>
                <a:xfrm>
                  <a:off x="6566340" y="1227701"/>
                  <a:ext cx="127462" cy="127922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2" name="Oval 201"/>
                <p:cNvSpPr/>
                <p:nvPr/>
              </p:nvSpPr>
              <p:spPr>
                <a:xfrm>
                  <a:off x="7080068" y="1135294"/>
                  <a:ext cx="127462" cy="127922"/>
                </a:xfrm>
                <a:prstGeom prst="ellipse">
                  <a:avLst/>
                </a:prstGeom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3" name="Freeform 202"/>
                <p:cNvSpPr/>
                <p:nvPr/>
              </p:nvSpPr>
              <p:spPr>
                <a:xfrm>
                  <a:off x="6822400" y="1303505"/>
                  <a:ext cx="257668" cy="322172"/>
                </a:xfrm>
                <a:custGeom>
                  <a:avLst/>
                  <a:gdLst>
                    <a:gd name="connsiteX0" fmla="*/ 232153 w 418948"/>
                    <a:gd name="connsiteY0" fmla="*/ 0 h 469068"/>
                    <a:gd name="connsiteX1" fmla="*/ 341123 w 418948"/>
                    <a:gd name="connsiteY1" fmla="*/ 118446 h 469068"/>
                    <a:gd name="connsiteX2" fmla="*/ 412190 w 418948"/>
                    <a:gd name="connsiteY2" fmla="*/ 241629 h 469068"/>
                    <a:gd name="connsiteX3" fmla="*/ 407452 w 418948"/>
                    <a:gd name="connsiteY3" fmla="*/ 360075 h 469068"/>
                    <a:gd name="connsiteX4" fmla="*/ 336385 w 418948"/>
                    <a:gd name="connsiteY4" fmla="*/ 431142 h 469068"/>
                    <a:gd name="connsiteX5" fmla="*/ 203726 w 418948"/>
                    <a:gd name="connsiteY5" fmla="*/ 469045 h 469068"/>
                    <a:gd name="connsiteX6" fmla="*/ 108970 w 418948"/>
                    <a:gd name="connsiteY6" fmla="*/ 435880 h 469068"/>
                    <a:gd name="connsiteX7" fmla="*/ 33164 w 418948"/>
                    <a:gd name="connsiteY7" fmla="*/ 379026 h 469068"/>
                    <a:gd name="connsiteX8" fmla="*/ 0 w 418948"/>
                    <a:gd name="connsiteY8" fmla="*/ 274794 h 469068"/>
                    <a:gd name="connsiteX9" fmla="*/ 0 w 418948"/>
                    <a:gd name="connsiteY9" fmla="*/ 274794 h 469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8948" h="469068">
                      <a:moveTo>
                        <a:pt x="232153" y="0"/>
                      </a:moveTo>
                      <a:cubicBezTo>
                        <a:pt x="271635" y="39087"/>
                        <a:pt x="311117" y="78175"/>
                        <a:pt x="341123" y="118446"/>
                      </a:cubicBezTo>
                      <a:cubicBezTo>
                        <a:pt x="371129" y="158717"/>
                        <a:pt x="401135" y="201358"/>
                        <a:pt x="412190" y="241629"/>
                      </a:cubicBezTo>
                      <a:cubicBezTo>
                        <a:pt x="423245" y="281901"/>
                        <a:pt x="420086" y="328490"/>
                        <a:pt x="407452" y="360075"/>
                      </a:cubicBezTo>
                      <a:cubicBezTo>
                        <a:pt x="394818" y="391660"/>
                        <a:pt x="370339" y="412980"/>
                        <a:pt x="336385" y="431142"/>
                      </a:cubicBezTo>
                      <a:cubicBezTo>
                        <a:pt x="302431" y="449304"/>
                        <a:pt x="241628" y="468255"/>
                        <a:pt x="203726" y="469045"/>
                      </a:cubicBezTo>
                      <a:cubicBezTo>
                        <a:pt x="165824" y="469835"/>
                        <a:pt x="137397" y="450883"/>
                        <a:pt x="108970" y="435880"/>
                      </a:cubicBezTo>
                      <a:cubicBezTo>
                        <a:pt x="80543" y="420877"/>
                        <a:pt x="51326" y="405874"/>
                        <a:pt x="33164" y="379026"/>
                      </a:cubicBezTo>
                      <a:cubicBezTo>
                        <a:pt x="15002" y="352178"/>
                        <a:pt x="0" y="274794"/>
                        <a:pt x="0" y="274794"/>
                      </a:cubicBezTo>
                      <a:lnTo>
                        <a:pt x="0" y="274794"/>
                      </a:lnTo>
                    </a:path>
                  </a:pathLst>
                </a:custGeom>
                <a:noFill/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4" name="Freeform 203"/>
                <p:cNvSpPr/>
                <p:nvPr/>
              </p:nvSpPr>
              <p:spPr>
                <a:xfrm>
                  <a:off x="6684326" y="1493817"/>
                  <a:ext cx="644223" cy="326647"/>
                </a:xfrm>
                <a:custGeom>
                  <a:avLst/>
                  <a:gdLst>
                    <a:gd name="connsiteX0" fmla="*/ 619181 w 956640"/>
                    <a:gd name="connsiteY0" fmla="*/ 2260 h 420710"/>
                    <a:gd name="connsiteX1" fmla="*/ 747102 w 956640"/>
                    <a:gd name="connsiteY1" fmla="*/ 25949 h 420710"/>
                    <a:gd name="connsiteX2" fmla="*/ 856072 w 956640"/>
                    <a:gd name="connsiteY2" fmla="*/ 87541 h 420710"/>
                    <a:gd name="connsiteX3" fmla="*/ 922401 w 956640"/>
                    <a:gd name="connsiteY3" fmla="*/ 168084 h 420710"/>
                    <a:gd name="connsiteX4" fmla="*/ 955566 w 956640"/>
                    <a:gd name="connsiteY4" fmla="*/ 248627 h 420710"/>
                    <a:gd name="connsiteX5" fmla="*/ 884499 w 956640"/>
                    <a:gd name="connsiteY5" fmla="*/ 224938 h 420710"/>
                    <a:gd name="connsiteX6" fmla="*/ 837120 w 956640"/>
                    <a:gd name="connsiteY6" fmla="*/ 224938 h 420710"/>
                    <a:gd name="connsiteX7" fmla="*/ 799218 w 956640"/>
                    <a:gd name="connsiteY7" fmla="*/ 234414 h 420710"/>
                    <a:gd name="connsiteX8" fmla="*/ 747102 w 956640"/>
                    <a:gd name="connsiteY8" fmla="*/ 243889 h 420710"/>
                    <a:gd name="connsiteX9" fmla="*/ 685510 w 956640"/>
                    <a:gd name="connsiteY9" fmla="*/ 243889 h 420710"/>
                    <a:gd name="connsiteX10" fmla="*/ 633394 w 956640"/>
                    <a:gd name="connsiteY10" fmla="*/ 253365 h 420710"/>
                    <a:gd name="connsiteX11" fmla="*/ 576540 w 956640"/>
                    <a:gd name="connsiteY11" fmla="*/ 267578 h 420710"/>
                    <a:gd name="connsiteX12" fmla="*/ 519686 w 956640"/>
                    <a:gd name="connsiteY12" fmla="*/ 258103 h 420710"/>
                    <a:gd name="connsiteX13" fmla="*/ 481784 w 956640"/>
                    <a:gd name="connsiteY13" fmla="*/ 248627 h 420710"/>
                    <a:gd name="connsiteX14" fmla="*/ 448619 w 956640"/>
                    <a:gd name="connsiteY14" fmla="*/ 234414 h 420710"/>
                    <a:gd name="connsiteX15" fmla="*/ 396503 w 956640"/>
                    <a:gd name="connsiteY15" fmla="*/ 286530 h 420710"/>
                    <a:gd name="connsiteX16" fmla="*/ 349125 w 956640"/>
                    <a:gd name="connsiteY16" fmla="*/ 310219 h 420710"/>
                    <a:gd name="connsiteX17" fmla="*/ 254368 w 956640"/>
                    <a:gd name="connsiteY17" fmla="*/ 329170 h 420710"/>
                    <a:gd name="connsiteX18" fmla="*/ 197514 w 956640"/>
                    <a:gd name="connsiteY18" fmla="*/ 338646 h 420710"/>
                    <a:gd name="connsiteX19" fmla="*/ 154874 w 956640"/>
                    <a:gd name="connsiteY19" fmla="*/ 338646 h 420710"/>
                    <a:gd name="connsiteX20" fmla="*/ 131185 w 956640"/>
                    <a:gd name="connsiteY20" fmla="*/ 362335 h 420710"/>
                    <a:gd name="connsiteX21" fmla="*/ 69593 w 956640"/>
                    <a:gd name="connsiteY21" fmla="*/ 381286 h 420710"/>
                    <a:gd name="connsiteX22" fmla="*/ 31690 w 956640"/>
                    <a:gd name="connsiteY22" fmla="*/ 400237 h 420710"/>
                    <a:gd name="connsiteX23" fmla="*/ 3263 w 956640"/>
                    <a:gd name="connsiteY23" fmla="*/ 419189 h 420710"/>
                    <a:gd name="connsiteX24" fmla="*/ 3263 w 956640"/>
                    <a:gd name="connsiteY24" fmla="*/ 357597 h 420710"/>
                    <a:gd name="connsiteX25" fmla="*/ 26953 w 956640"/>
                    <a:gd name="connsiteY25" fmla="*/ 272316 h 420710"/>
                    <a:gd name="connsiteX26" fmla="*/ 60117 w 956640"/>
                    <a:gd name="connsiteY26" fmla="*/ 220200 h 420710"/>
                    <a:gd name="connsiteX27" fmla="*/ 112233 w 956640"/>
                    <a:gd name="connsiteY27" fmla="*/ 153871 h 420710"/>
                    <a:gd name="connsiteX28" fmla="*/ 169087 w 956640"/>
                    <a:gd name="connsiteY28" fmla="*/ 120706 h 420710"/>
                    <a:gd name="connsiteX29" fmla="*/ 235417 w 956640"/>
                    <a:gd name="connsiteY29" fmla="*/ 92279 h 420710"/>
                    <a:gd name="connsiteX30" fmla="*/ 273319 w 956640"/>
                    <a:gd name="connsiteY30" fmla="*/ 130181 h 420710"/>
                    <a:gd name="connsiteX31" fmla="*/ 358600 w 956640"/>
                    <a:gd name="connsiteY31" fmla="*/ 163346 h 420710"/>
                    <a:gd name="connsiteX32" fmla="*/ 453357 w 956640"/>
                    <a:gd name="connsiteY32" fmla="*/ 163346 h 420710"/>
                    <a:gd name="connsiteX33" fmla="*/ 529162 w 956640"/>
                    <a:gd name="connsiteY33" fmla="*/ 139657 h 420710"/>
                    <a:gd name="connsiteX34" fmla="*/ 567065 w 956640"/>
                    <a:gd name="connsiteY34" fmla="*/ 78065 h 420710"/>
                    <a:gd name="connsiteX35" fmla="*/ 619181 w 956640"/>
                    <a:gd name="connsiteY35" fmla="*/ 2260 h 420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956640" h="420710">
                      <a:moveTo>
                        <a:pt x="619181" y="2260"/>
                      </a:moveTo>
                      <a:cubicBezTo>
                        <a:pt x="649187" y="-6426"/>
                        <a:pt x="707620" y="11736"/>
                        <a:pt x="747102" y="25949"/>
                      </a:cubicBezTo>
                      <a:cubicBezTo>
                        <a:pt x="786584" y="40163"/>
                        <a:pt x="826856" y="63852"/>
                        <a:pt x="856072" y="87541"/>
                      </a:cubicBezTo>
                      <a:cubicBezTo>
                        <a:pt x="885289" y="111230"/>
                        <a:pt x="905819" y="141236"/>
                        <a:pt x="922401" y="168084"/>
                      </a:cubicBezTo>
                      <a:cubicBezTo>
                        <a:pt x="938983" y="194932"/>
                        <a:pt x="961883" y="239151"/>
                        <a:pt x="955566" y="248627"/>
                      </a:cubicBezTo>
                      <a:cubicBezTo>
                        <a:pt x="949249" y="258103"/>
                        <a:pt x="904240" y="228886"/>
                        <a:pt x="884499" y="224938"/>
                      </a:cubicBezTo>
                      <a:cubicBezTo>
                        <a:pt x="864758" y="220990"/>
                        <a:pt x="851334" y="223359"/>
                        <a:pt x="837120" y="224938"/>
                      </a:cubicBezTo>
                      <a:cubicBezTo>
                        <a:pt x="822907" y="226517"/>
                        <a:pt x="814221" y="231256"/>
                        <a:pt x="799218" y="234414"/>
                      </a:cubicBezTo>
                      <a:cubicBezTo>
                        <a:pt x="784215" y="237572"/>
                        <a:pt x="766053" y="242310"/>
                        <a:pt x="747102" y="243889"/>
                      </a:cubicBezTo>
                      <a:cubicBezTo>
                        <a:pt x="728151" y="245468"/>
                        <a:pt x="704461" y="242310"/>
                        <a:pt x="685510" y="243889"/>
                      </a:cubicBezTo>
                      <a:cubicBezTo>
                        <a:pt x="666559" y="245468"/>
                        <a:pt x="651556" y="249417"/>
                        <a:pt x="633394" y="253365"/>
                      </a:cubicBezTo>
                      <a:cubicBezTo>
                        <a:pt x="615232" y="257313"/>
                        <a:pt x="595491" y="266788"/>
                        <a:pt x="576540" y="267578"/>
                      </a:cubicBezTo>
                      <a:cubicBezTo>
                        <a:pt x="557589" y="268368"/>
                        <a:pt x="535479" y="261261"/>
                        <a:pt x="519686" y="258103"/>
                      </a:cubicBezTo>
                      <a:cubicBezTo>
                        <a:pt x="503893" y="254945"/>
                        <a:pt x="493628" y="252575"/>
                        <a:pt x="481784" y="248627"/>
                      </a:cubicBezTo>
                      <a:cubicBezTo>
                        <a:pt x="469940" y="244679"/>
                        <a:pt x="462832" y="228097"/>
                        <a:pt x="448619" y="234414"/>
                      </a:cubicBezTo>
                      <a:cubicBezTo>
                        <a:pt x="434405" y="240731"/>
                        <a:pt x="413085" y="273896"/>
                        <a:pt x="396503" y="286530"/>
                      </a:cubicBezTo>
                      <a:cubicBezTo>
                        <a:pt x="379921" y="299164"/>
                        <a:pt x="372814" y="303112"/>
                        <a:pt x="349125" y="310219"/>
                      </a:cubicBezTo>
                      <a:cubicBezTo>
                        <a:pt x="325436" y="317326"/>
                        <a:pt x="279636" y="324432"/>
                        <a:pt x="254368" y="329170"/>
                      </a:cubicBezTo>
                      <a:cubicBezTo>
                        <a:pt x="229100" y="333908"/>
                        <a:pt x="214096" y="337067"/>
                        <a:pt x="197514" y="338646"/>
                      </a:cubicBezTo>
                      <a:cubicBezTo>
                        <a:pt x="180932" y="340225"/>
                        <a:pt x="165929" y="334698"/>
                        <a:pt x="154874" y="338646"/>
                      </a:cubicBezTo>
                      <a:cubicBezTo>
                        <a:pt x="143819" y="342594"/>
                        <a:pt x="145398" y="355228"/>
                        <a:pt x="131185" y="362335"/>
                      </a:cubicBezTo>
                      <a:cubicBezTo>
                        <a:pt x="116972" y="369442"/>
                        <a:pt x="86175" y="374969"/>
                        <a:pt x="69593" y="381286"/>
                      </a:cubicBezTo>
                      <a:cubicBezTo>
                        <a:pt x="53011" y="387603"/>
                        <a:pt x="42745" y="393920"/>
                        <a:pt x="31690" y="400237"/>
                      </a:cubicBezTo>
                      <a:cubicBezTo>
                        <a:pt x="20635" y="406554"/>
                        <a:pt x="8001" y="426296"/>
                        <a:pt x="3263" y="419189"/>
                      </a:cubicBezTo>
                      <a:cubicBezTo>
                        <a:pt x="-1475" y="412082"/>
                        <a:pt x="-685" y="382076"/>
                        <a:pt x="3263" y="357597"/>
                      </a:cubicBezTo>
                      <a:cubicBezTo>
                        <a:pt x="7211" y="333118"/>
                        <a:pt x="17477" y="295215"/>
                        <a:pt x="26953" y="272316"/>
                      </a:cubicBezTo>
                      <a:cubicBezTo>
                        <a:pt x="36429" y="249417"/>
                        <a:pt x="45904" y="239941"/>
                        <a:pt x="60117" y="220200"/>
                      </a:cubicBezTo>
                      <a:cubicBezTo>
                        <a:pt x="74330" y="200459"/>
                        <a:pt x="94071" y="170453"/>
                        <a:pt x="112233" y="153871"/>
                      </a:cubicBezTo>
                      <a:cubicBezTo>
                        <a:pt x="130395" y="137289"/>
                        <a:pt x="148556" y="130971"/>
                        <a:pt x="169087" y="120706"/>
                      </a:cubicBezTo>
                      <a:cubicBezTo>
                        <a:pt x="189618" y="110441"/>
                        <a:pt x="218045" y="90700"/>
                        <a:pt x="235417" y="92279"/>
                      </a:cubicBezTo>
                      <a:cubicBezTo>
                        <a:pt x="252789" y="93858"/>
                        <a:pt x="252789" y="118337"/>
                        <a:pt x="273319" y="130181"/>
                      </a:cubicBezTo>
                      <a:cubicBezTo>
                        <a:pt x="293849" y="142025"/>
                        <a:pt x="328594" y="157819"/>
                        <a:pt x="358600" y="163346"/>
                      </a:cubicBezTo>
                      <a:cubicBezTo>
                        <a:pt x="388606" y="168873"/>
                        <a:pt x="424930" y="167294"/>
                        <a:pt x="453357" y="163346"/>
                      </a:cubicBezTo>
                      <a:cubicBezTo>
                        <a:pt x="481784" y="159398"/>
                        <a:pt x="510211" y="153871"/>
                        <a:pt x="529162" y="139657"/>
                      </a:cubicBezTo>
                      <a:cubicBezTo>
                        <a:pt x="548113" y="125443"/>
                        <a:pt x="554431" y="93858"/>
                        <a:pt x="567065" y="78065"/>
                      </a:cubicBezTo>
                      <a:cubicBezTo>
                        <a:pt x="579699" y="62272"/>
                        <a:pt x="589175" y="10946"/>
                        <a:pt x="619181" y="2260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5" name="Freeform 204"/>
                <p:cNvSpPr/>
                <p:nvPr/>
              </p:nvSpPr>
              <p:spPr>
                <a:xfrm>
                  <a:off x="6821600" y="1648769"/>
                  <a:ext cx="336710" cy="140874"/>
                </a:xfrm>
                <a:custGeom>
                  <a:avLst/>
                  <a:gdLst>
                    <a:gd name="connsiteX0" fmla="*/ 241 w 460136"/>
                    <a:gd name="connsiteY0" fmla="*/ 109570 h 161045"/>
                    <a:gd name="connsiteX1" fmla="*/ 109211 w 460136"/>
                    <a:gd name="connsiteY1" fmla="*/ 156948 h 161045"/>
                    <a:gd name="connsiteX2" fmla="*/ 222918 w 460136"/>
                    <a:gd name="connsiteY2" fmla="*/ 156948 h 161045"/>
                    <a:gd name="connsiteX3" fmla="*/ 312937 w 460136"/>
                    <a:gd name="connsiteY3" fmla="*/ 142734 h 161045"/>
                    <a:gd name="connsiteX4" fmla="*/ 393480 w 460136"/>
                    <a:gd name="connsiteY4" fmla="*/ 100094 h 161045"/>
                    <a:gd name="connsiteX5" fmla="*/ 431383 w 460136"/>
                    <a:gd name="connsiteY5" fmla="*/ 71667 h 161045"/>
                    <a:gd name="connsiteX6" fmla="*/ 459810 w 460136"/>
                    <a:gd name="connsiteY6" fmla="*/ 14813 h 161045"/>
                    <a:gd name="connsiteX7" fmla="*/ 412431 w 460136"/>
                    <a:gd name="connsiteY7" fmla="*/ 29027 h 161045"/>
                    <a:gd name="connsiteX8" fmla="*/ 346102 w 460136"/>
                    <a:gd name="connsiteY8" fmla="*/ 38502 h 161045"/>
                    <a:gd name="connsiteX9" fmla="*/ 284510 w 460136"/>
                    <a:gd name="connsiteY9" fmla="*/ 19551 h 161045"/>
                    <a:gd name="connsiteX10" fmla="*/ 232394 w 460136"/>
                    <a:gd name="connsiteY10" fmla="*/ 600 h 161045"/>
                    <a:gd name="connsiteX11" fmla="*/ 199229 w 460136"/>
                    <a:gd name="connsiteY11" fmla="*/ 43240 h 161045"/>
                    <a:gd name="connsiteX12" fmla="*/ 147113 w 460136"/>
                    <a:gd name="connsiteY12" fmla="*/ 71667 h 161045"/>
                    <a:gd name="connsiteX13" fmla="*/ 80784 w 460136"/>
                    <a:gd name="connsiteY13" fmla="*/ 95356 h 161045"/>
                    <a:gd name="connsiteX14" fmla="*/ 241 w 460136"/>
                    <a:gd name="connsiteY14" fmla="*/ 109570 h 1610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60136" h="161045">
                      <a:moveTo>
                        <a:pt x="241" y="109570"/>
                      </a:moveTo>
                      <a:cubicBezTo>
                        <a:pt x="4979" y="119835"/>
                        <a:pt x="72098" y="149052"/>
                        <a:pt x="109211" y="156948"/>
                      </a:cubicBezTo>
                      <a:cubicBezTo>
                        <a:pt x="146324" y="164844"/>
                        <a:pt x="188964" y="159317"/>
                        <a:pt x="222918" y="156948"/>
                      </a:cubicBezTo>
                      <a:cubicBezTo>
                        <a:pt x="256872" y="154579"/>
                        <a:pt x="284510" y="152210"/>
                        <a:pt x="312937" y="142734"/>
                      </a:cubicBezTo>
                      <a:cubicBezTo>
                        <a:pt x="341364" y="133258"/>
                        <a:pt x="373739" y="111939"/>
                        <a:pt x="393480" y="100094"/>
                      </a:cubicBezTo>
                      <a:cubicBezTo>
                        <a:pt x="413221" y="88249"/>
                        <a:pt x="420328" y="85880"/>
                        <a:pt x="431383" y="71667"/>
                      </a:cubicBezTo>
                      <a:cubicBezTo>
                        <a:pt x="442438" y="57454"/>
                        <a:pt x="462969" y="21920"/>
                        <a:pt x="459810" y="14813"/>
                      </a:cubicBezTo>
                      <a:cubicBezTo>
                        <a:pt x="456651" y="7706"/>
                        <a:pt x="431382" y="25079"/>
                        <a:pt x="412431" y="29027"/>
                      </a:cubicBezTo>
                      <a:cubicBezTo>
                        <a:pt x="393480" y="32975"/>
                        <a:pt x="367422" y="40081"/>
                        <a:pt x="346102" y="38502"/>
                      </a:cubicBezTo>
                      <a:cubicBezTo>
                        <a:pt x="324782" y="36923"/>
                        <a:pt x="303461" y="25868"/>
                        <a:pt x="284510" y="19551"/>
                      </a:cubicBezTo>
                      <a:cubicBezTo>
                        <a:pt x="265559" y="13234"/>
                        <a:pt x="246608" y="-3348"/>
                        <a:pt x="232394" y="600"/>
                      </a:cubicBezTo>
                      <a:cubicBezTo>
                        <a:pt x="218181" y="4548"/>
                        <a:pt x="213442" y="31396"/>
                        <a:pt x="199229" y="43240"/>
                      </a:cubicBezTo>
                      <a:cubicBezTo>
                        <a:pt x="185016" y="55084"/>
                        <a:pt x="166854" y="62981"/>
                        <a:pt x="147113" y="71667"/>
                      </a:cubicBezTo>
                      <a:cubicBezTo>
                        <a:pt x="127372" y="80353"/>
                        <a:pt x="99735" y="89829"/>
                        <a:pt x="80784" y="95356"/>
                      </a:cubicBezTo>
                      <a:cubicBezTo>
                        <a:pt x="61833" y="100883"/>
                        <a:pt x="-4497" y="99305"/>
                        <a:pt x="241" y="109570"/>
                      </a:cubicBezTo>
                      <a:close/>
                    </a:path>
                  </a:pathLst>
                </a:custGeom>
                <a:solidFill>
                  <a:srgbClr val="6B0507"/>
                </a:solidFill>
                <a:ln w="6350">
                  <a:solidFill>
                    <a:srgbClr val="D66B5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ln w="6350">
                      <a:solidFill>
                        <a:schemeClr val="tx1"/>
                      </a:solidFill>
                    </a:ln>
                  </a:endParaRPr>
                </a:p>
              </p:txBody>
            </p:sp>
            <p:sp>
              <p:nvSpPr>
                <p:cNvPr id="206" name="Freeform 205"/>
                <p:cNvSpPr/>
                <p:nvPr/>
              </p:nvSpPr>
              <p:spPr>
                <a:xfrm rot="21324245">
                  <a:off x="6916119" y="1730149"/>
                  <a:ext cx="209796" cy="65469"/>
                </a:xfrm>
                <a:custGeom>
                  <a:avLst/>
                  <a:gdLst>
                    <a:gd name="connsiteX0" fmla="*/ 315 w 351464"/>
                    <a:gd name="connsiteY0" fmla="*/ 76451 h 104878"/>
                    <a:gd name="connsiteX1" fmla="*/ 52431 w 351464"/>
                    <a:gd name="connsiteY1" fmla="*/ 48024 h 104878"/>
                    <a:gd name="connsiteX2" fmla="*/ 132974 w 351464"/>
                    <a:gd name="connsiteY2" fmla="*/ 19597 h 104878"/>
                    <a:gd name="connsiteX3" fmla="*/ 227730 w 351464"/>
                    <a:gd name="connsiteY3" fmla="*/ 645 h 104878"/>
                    <a:gd name="connsiteX4" fmla="*/ 308273 w 351464"/>
                    <a:gd name="connsiteY4" fmla="*/ 5383 h 104878"/>
                    <a:gd name="connsiteX5" fmla="*/ 350914 w 351464"/>
                    <a:gd name="connsiteY5" fmla="*/ 14859 h 104878"/>
                    <a:gd name="connsiteX6" fmla="*/ 279846 w 351464"/>
                    <a:gd name="connsiteY6" fmla="*/ 66975 h 104878"/>
                    <a:gd name="connsiteX7" fmla="*/ 166138 w 351464"/>
                    <a:gd name="connsiteY7" fmla="*/ 95402 h 104878"/>
                    <a:gd name="connsiteX8" fmla="*/ 76120 w 351464"/>
                    <a:gd name="connsiteY8" fmla="*/ 104878 h 104878"/>
                    <a:gd name="connsiteX9" fmla="*/ 315 w 351464"/>
                    <a:gd name="connsiteY9" fmla="*/ 76451 h 104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1464" h="104878">
                      <a:moveTo>
                        <a:pt x="315" y="76451"/>
                      </a:moveTo>
                      <a:cubicBezTo>
                        <a:pt x="-3633" y="66975"/>
                        <a:pt x="30321" y="57500"/>
                        <a:pt x="52431" y="48024"/>
                      </a:cubicBezTo>
                      <a:cubicBezTo>
                        <a:pt x="74541" y="38548"/>
                        <a:pt x="103758" y="27493"/>
                        <a:pt x="132974" y="19597"/>
                      </a:cubicBezTo>
                      <a:cubicBezTo>
                        <a:pt x="162190" y="11701"/>
                        <a:pt x="198514" y="3014"/>
                        <a:pt x="227730" y="645"/>
                      </a:cubicBezTo>
                      <a:cubicBezTo>
                        <a:pt x="256946" y="-1724"/>
                        <a:pt x="287742" y="3014"/>
                        <a:pt x="308273" y="5383"/>
                      </a:cubicBezTo>
                      <a:cubicBezTo>
                        <a:pt x="328804" y="7752"/>
                        <a:pt x="355652" y="4594"/>
                        <a:pt x="350914" y="14859"/>
                      </a:cubicBezTo>
                      <a:cubicBezTo>
                        <a:pt x="346176" y="25124"/>
                        <a:pt x="310642" y="53551"/>
                        <a:pt x="279846" y="66975"/>
                      </a:cubicBezTo>
                      <a:cubicBezTo>
                        <a:pt x="249050" y="80399"/>
                        <a:pt x="200092" y="89085"/>
                        <a:pt x="166138" y="95402"/>
                      </a:cubicBezTo>
                      <a:cubicBezTo>
                        <a:pt x="132184" y="101719"/>
                        <a:pt x="101388" y="104878"/>
                        <a:pt x="76120" y="104878"/>
                      </a:cubicBezTo>
                      <a:cubicBezTo>
                        <a:pt x="50852" y="104878"/>
                        <a:pt x="4263" y="85927"/>
                        <a:pt x="315" y="76451"/>
                      </a:cubicBezTo>
                      <a:close/>
                    </a:path>
                  </a:pathLst>
                </a:custGeom>
                <a:solidFill>
                  <a:srgbClr val="F59B99"/>
                </a:solidFill>
                <a:ln w="3175">
                  <a:solidFill>
                    <a:srgbClr val="DC615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7" name="Freeform 206"/>
                <p:cNvSpPr/>
                <p:nvPr/>
              </p:nvSpPr>
              <p:spPr>
                <a:xfrm>
                  <a:off x="5956950" y="815510"/>
                  <a:ext cx="289539" cy="592209"/>
                </a:xfrm>
                <a:custGeom>
                  <a:avLst/>
                  <a:gdLst>
                    <a:gd name="connsiteX0" fmla="*/ 23956 w 304398"/>
                    <a:gd name="connsiteY0" fmla="*/ 652872 h 672104"/>
                    <a:gd name="connsiteX1" fmla="*/ 9742 w 304398"/>
                    <a:gd name="connsiteY1" fmla="*/ 553378 h 672104"/>
                    <a:gd name="connsiteX2" fmla="*/ 266 w 304398"/>
                    <a:gd name="connsiteY2" fmla="*/ 439670 h 672104"/>
                    <a:gd name="connsiteX3" fmla="*/ 5004 w 304398"/>
                    <a:gd name="connsiteY3" fmla="*/ 349651 h 672104"/>
                    <a:gd name="connsiteX4" fmla="*/ 28693 w 304398"/>
                    <a:gd name="connsiteY4" fmla="*/ 245419 h 672104"/>
                    <a:gd name="connsiteX5" fmla="*/ 71334 w 304398"/>
                    <a:gd name="connsiteY5" fmla="*/ 136449 h 672104"/>
                    <a:gd name="connsiteX6" fmla="*/ 128188 w 304398"/>
                    <a:gd name="connsiteY6" fmla="*/ 60644 h 672104"/>
                    <a:gd name="connsiteX7" fmla="*/ 189779 w 304398"/>
                    <a:gd name="connsiteY7" fmla="*/ 8528 h 672104"/>
                    <a:gd name="connsiteX8" fmla="*/ 213468 w 304398"/>
                    <a:gd name="connsiteY8" fmla="*/ 3790 h 672104"/>
                    <a:gd name="connsiteX9" fmla="*/ 251371 w 304398"/>
                    <a:gd name="connsiteY9" fmla="*/ 46430 h 672104"/>
                    <a:gd name="connsiteX10" fmla="*/ 279798 w 304398"/>
                    <a:gd name="connsiteY10" fmla="*/ 136449 h 672104"/>
                    <a:gd name="connsiteX11" fmla="*/ 294012 w 304398"/>
                    <a:gd name="connsiteY11" fmla="*/ 212254 h 672104"/>
                    <a:gd name="connsiteX12" fmla="*/ 303487 w 304398"/>
                    <a:gd name="connsiteY12" fmla="*/ 330700 h 672104"/>
                    <a:gd name="connsiteX13" fmla="*/ 303487 w 304398"/>
                    <a:gd name="connsiteY13" fmla="*/ 463359 h 672104"/>
                    <a:gd name="connsiteX14" fmla="*/ 298749 w 304398"/>
                    <a:gd name="connsiteY14" fmla="*/ 600756 h 672104"/>
                    <a:gd name="connsiteX15" fmla="*/ 289274 w 304398"/>
                    <a:gd name="connsiteY15" fmla="*/ 671823 h 672104"/>
                    <a:gd name="connsiteX16" fmla="*/ 241895 w 304398"/>
                    <a:gd name="connsiteY16" fmla="*/ 624445 h 672104"/>
                    <a:gd name="connsiteX17" fmla="*/ 185042 w 304398"/>
                    <a:gd name="connsiteY17" fmla="*/ 596018 h 672104"/>
                    <a:gd name="connsiteX18" fmla="*/ 113974 w 304398"/>
                    <a:gd name="connsiteY18" fmla="*/ 591280 h 672104"/>
                    <a:gd name="connsiteX19" fmla="*/ 23956 w 304398"/>
                    <a:gd name="connsiteY19" fmla="*/ 652872 h 67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04398" h="672104">
                      <a:moveTo>
                        <a:pt x="23956" y="652872"/>
                      </a:moveTo>
                      <a:cubicBezTo>
                        <a:pt x="6584" y="646555"/>
                        <a:pt x="13690" y="588912"/>
                        <a:pt x="9742" y="553378"/>
                      </a:cubicBezTo>
                      <a:cubicBezTo>
                        <a:pt x="5794" y="517844"/>
                        <a:pt x="1056" y="473624"/>
                        <a:pt x="266" y="439670"/>
                      </a:cubicBezTo>
                      <a:cubicBezTo>
                        <a:pt x="-524" y="405716"/>
                        <a:pt x="266" y="382026"/>
                        <a:pt x="5004" y="349651"/>
                      </a:cubicBezTo>
                      <a:cubicBezTo>
                        <a:pt x="9742" y="317276"/>
                        <a:pt x="17638" y="280953"/>
                        <a:pt x="28693" y="245419"/>
                      </a:cubicBezTo>
                      <a:cubicBezTo>
                        <a:pt x="39748" y="209885"/>
                        <a:pt x="54752" y="167245"/>
                        <a:pt x="71334" y="136449"/>
                      </a:cubicBezTo>
                      <a:cubicBezTo>
                        <a:pt x="87916" y="105653"/>
                        <a:pt x="108447" y="81964"/>
                        <a:pt x="128188" y="60644"/>
                      </a:cubicBezTo>
                      <a:cubicBezTo>
                        <a:pt x="147929" y="39324"/>
                        <a:pt x="175566" y="18004"/>
                        <a:pt x="189779" y="8528"/>
                      </a:cubicBezTo>
                      <a:cubicBezTo>
                        <a:pt x="203992" y="-948"/>
                        <a:pt x="203203" y="-2527"/>
                        <a:pt x="213468" y="3790"/>
                      </a:cubicBezTo>
                      <a:cubicBezTo>
                        <a:pt x="223733" y="10107"/>
                        <a:pt x="240316" y="24320"/>
                        <a:pt x="251371" y="46430"/>
                      </a:cubicBezTo>
                      <a:cubicBezTo>
                        <a:pt x="262426" y="68540"/>
                        <a:pt x="272691" y="108812"/>
                        <a:pt x="279798" y="136449"/>
                      </a:cubicBezTo>
                      <a:cubicBezTo>
                        <a:pt x="286905" y="164086"/>
                        <a:pt x="290064" y="179879"/>
                        <a:pt x="294012" y="212254"/>
                      </a:cubicBezTo>
                      <a:cubicBezTo>
                        <a:pt x="297960" y="244629"/>
                        <a:pt x="301908" y="288849"/>
                        <a:pt x="303487" y="330700"/>
                      </a:cubicBezTo>
                      <a:cubicBezTo>
                        <a:pt x="305066" y="372551"/>
                        <a:pt x="304277" y="418350"/>
                        <a:pt x="303487" y="463359"/>
                      </a:cubicBezTo>
                      <a:cubicBezTo>
                        <a:pt x="302697" y="508368"/>
                        <a:pt x="301118" y="566012"/>
                        <a:pt x="298749" y="600756"/>
                      </a:cubicBezTo>
                      <a:cubicBezTo>
                        <a:pt x="296380" y="635500"/>
                        <a:pt x="298750" y="667875"/>
                        <a:pt x="289274" y="671823"/>
                      </a:cubicBezTo>
                      <a:cubicBezTo>
                        <a:pt x="279798" y="675771"/>
                        <a:pt x="259267" y="637079"/>
                        <a:pt x="241895" y="624445"/>
                      </a:cubicBezTo>
                      <a:cubicBezTo>
                        <a:pt x="224523" y="611811"/>
                        <a:pt x="206362" y="601545"/>
                        <a:pt x="185042" y="596018"/>
                      </a:cubicBezTo>
                      <a:cubicBezTo>
                        <a:pt x="163722" y="590491"/>
                        <a:pt x="134505" y="584963"/>
                        <a:pt x="113974" y="591280"/>
                      </a:cubicBezTo>
                      <a:cubicBezTo>
                        <a:pt x="93443" y="597597"/>
                        <a:pt x="41328" y="659189"/>
                        <a:pt x="23956" y="652872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8" name="Freeform 207"/>
                <p:cNvSpPr/>
                <p:nvPr/>
              </p:nvSpPr>
              <p:spPr>
                <a:xfrm>
                  <a:off x="7426891" y="1016575"/>
                  <a:ext cx="208881" cy="336433"/>
                </a:xfrm>
                <a:custGeom>
                  <a:avLst/>
                  <a:gdLst>
                    <a:gd name="connsiteX0" fmla="*/ 1548 w 252770"/>
                    <a:gd name="connsiteY0" fmla="*/ 79120 h 504926"/>
                    <a:gd name="connsiteX1" fmla="*/ 48926 w 252770"/>
                    <a:gd name="connsiteY1" fmla="*/ 22266 h 504926"/>
                    <a:gd name="connsiteX2" fmla="*/ 91566 w 252770"/>
                    <a:gd name="connsiteY2" fmla="*/ 3315 h 504926"/>
                    <a:gd name="connsiteX3" fmla="*/ 138945 w 252770"/>
                    <a:gd name="connsiteY3" fmla="*/ 3315 h 504926"/>
                    <a:gd name="connsiteX4" fmla="*/ 186323 w 252770"/>
                    <a:gd name="connsiteY4" fmla="*/ 36480 h 504926"/>
                    <a:gd name="connsiteX5" fmla="*/ 210012 w 252770"/>
                    <a:gd name="connsiteY5" fmla="*/ 83858 h 504926"/>
                    <a:gd name="connsiteX6" fmla="*/ 243177 w 252770"/>
                    <a:gd name="connsiteY6" fmla="*/ 150187 h 504926"/>
                    <a:gd name="connsiteX7" fmla="*/ 252652 w 252770"/>
                    <a:gd name="connsiteY7" fmla="*/ 268633 h 504926"/>
                    <a:gd name="connsiteX8" fmla="*/ 238439 w 252770"/>
                    <a:gd name="connsiteY8" fmla="*/ 387079 h 504926"/>
                    <a:gd name="connsiteX9" fmla="*/ 195798 w 252770"/>
                    <a:gd name="connsiteY9" fmla="*/ 453408 h 504926"/>
                    <a:gd name="connsiteX10" fmla="*/ 157896 w 252770"/>
                    <a:gd name="connsiteY10" fmla="*/ 496049 h 504926"/>
                    <a:gd name="connsiteX11" fmla="*/ 77353 w 252770"/>
                    <a:gd name="connsiteY11" fmla="*/ 496049 h 504926"/>
                    <a:gd name="connsiteX12" fmla="*/ 67877 w 252770"/>
                    <a:gd name="connsiteY12" fmla="*/ 401292 h 504926"/>
                    <a:gd name="connsiteX13" fmla="*/ 39450 w 252770"/>
                    <a:gd name="connsiteY13" fmla="*/ 230730 h 504926"/>
                    <a:gd name="connsiteX14" fmla="*/ 15761 w 252770"/>
                    <a:gd name="connsiteY14" fmla="*/ 159663 h 504926"/>
                    <a:gd name="connsiteX15" fmla="*/ 11023 w 252770"/>
                    <a:gd name="connsiteY15" fmla="*/ 131236 h 504926"/>
                    <a:gd name="connsiteX16" fmla="*/ 1548 w 252770"/>
                    <a:gd name="connsiteY16" fmla="*/ 79120 h 5049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52770" h="504926">
                      <a:moveTo>
                        <a:pt x="1548" y="79120"/>
                      </a:moveTo>
                      <a:cubicBezTo>
                        <a:pt x="7865" y="60958"/>
                        <a:pt x="33923" y="34900"/>
                        <a:pt x="48926" y="22266"/>
                      </a:cubicBezTo>
                      <a:cubicBezTo>
                        <a:pt x="63929" y="9632"/>
                        <a:pt x="76563" y="6473"/>
                        <a:pt x="91566" y="3315"/>
                      </a:cubicBezTo>
                      <a:cubicBezTo>
                        <a:pt x="106569" y="157"/>
                        <a:pt x="123152" y="-2212"/>
                        <a:pt x="138945" y="3315"/>
                      </a:cubicBezTo>
                      <a:cubicBezTo>
                        <a:pt x="154738" y="8842"/>
                        <a:pt x="174479" y="23056"/>
                        <a:pt x="186323" y="36480"/>
                      </a:cubicBezTo>
                      <a:cubicBezTo>
                        <a:pt x="198167" y="49904"/>
                        <a:pt x="210012" y="83858"/>
                        <a:pt x="210012" y="83858"/>
                      </a:cubicBezTo>
                      <a:cubicBezTo>
                        <a:pt x="219488" y="102809"/>
                        <a:pt x="236070" y="119391"/>
                        <a:pt x="243177" y="150187"/>
                      </a:cubicBezTo>
                      <a:cubicBezTo>
                        <a:pt x="250284" y="180983"/>
                        <a:pt x="253442" y="229151"/>
                        <a:pt x="252652" y="268633"/>
                      </a:cubicBezTo>
                      <a:cubicBezTo>
                        <a:pt x="251862" y="308115"/>
                        <a:pt x="247915" y="356283"/>
                        <a:pt x="238439" y="387079"/>
                      </a:cubicBezTo>
                      <a:cubicBezTo>
                        <a:pt x="228963" y="417875"/>
                        <a:pt x="209222" y="435246"/>
                        <a:pt x="195798" y="453408"/>
                      </a:cubicBezTo>
                      <a:cubicBezTo>
                        <a:pt x="182374" y="471570"/>
                        <a:pt x="177637" y="488942"/>
                        <a:pt x="157896" y="496049"/>
                      </a:cubicBezTo>
                      <a:cubicBezTo>
                        <a:pt x="138155" y="503156"/>
                        <a:pt x="92356" y="511842"/>
                        <a:pt x="77353" y="496049"/>
                      </a:cubicBezTo>
                      <a:cubicBezTo>
                        <a:pt x="62350" y="480256"/>
                        <a:pt x="74194" y="445512"/>
                        <a:pt x="67877" y="401292"/>
                      </a:cubicBezTo>
                      <a:cubicBezTo>
                        <a:pt x="61560" y="357072"/>
                        <a:pt x="48136" y="271002"/>
                        <a:pt x="39450" y="230730"/>
                      </a:cubicBezTo>
                      <a:cubicBezTo>
                        <a:pt x="30764" y="190459"/>
                        <a:pt x="20499" y="176245"/>
                        <a:pt x="15761" y="159663"/>
                      </a:cubicBezTo>
                      <a:cubicBezTo>
                        <a:pt x="11023" y="143081"/>
                        <a:pt x="11813" y="142291"/>
                        <a:pt x="11023" y="131236"/>
                      </a:cubicBezTo>
                      <a:cubicBezTo>
                        <a:pt x="10233" y="120181"/>
                        <a:pt x="-4769" y="97282"/>
                        <a:pt x="1548" y="79120"/>
                      </a:cubicBezTo>
                      <a:close/>
                    </a:path>
                  </a:pathLst>
                </a:custGeom>
                <a:solidFill>
                  <a:srgbClr val="E39650"/>
                </a:solidFill>
                <a:ln w="12700"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9" name="Freeform 208"/>
                <p:cNvSpPr/>
                <p:nvPr/>
              </p:nvSpPr>
              <p:spPr>
                <a:xfrm rot="21334807">
                  <a:off x="7198305" y="563311"/>
                  <a:ext cx="365609" cy="545537"/>
                </a:xfrm>
                <a:custGeom>
                  <a:avLst/>
                  <a:gdLst>
                    <a:gd name="connsiteX0" fmla="*/ 1869 w 463553"/>
                    <a:gd name="connsiteY0" fmla="*/ 1521 h 539444"/>
                    <a:gd name="connsiteX1" fmla="*/ 172430 w 463553"/>
                    <a:gd name="connsiteY1" fmla="*/ 48899 h 539444"/>
                    <a:gd name="connsiteX2" fmla="*/ 286138 w 463553"/>
                    <a:gd name="connsiteY2" fmla="*/ 119967 h 539444"/>
                    <a:gd name="connsiteX3" fmla="*/ 366681 w 463553"/>
                    <a:gd name="connsiteY3" fmla="*/ 228936 h 539444"/>
                    <a:gd name="connsiteX4" fmla="*/ 433011 w 463553"/>
                    <a:gd name="connsiteY4" fmla="*/ 347382 h 539444"/>
                    <a:gd name="connsiteX5" fmla="*/ 461438 w 463553"/>
                    <a:gd name="connsiteY5" fmla="*/ 480041 h 539444"/>
                    <a:gd name="connsiteX6" fmla="*/ 456700 w 463553"/>
                    <a:gd name="connsiteY6" fmla="*/ 480041 h 539444"/>
                    <a:gd name="connsiteX7" fmla="*/ 418797 w 463553"/>
                    <a:gd name="connsiteY7" fmla="*/ 456352 h 539444"/>
                    <a:gd name="connsiteX8" fmla="*/ 385632 w 463553"/>
                    <a:gd name="connsiteY8" fmla="*/ 451614 h 539444"/>
                    <a:gd name="connsiteX9" fmla="*/ 361943 w 463553"/>
                    <a:gd name="connsiteY9" fmla="*/ 451614 h 539444"/>
                    <a:gd name="connsiteX10" fmla="*/ 352468 w 463553"/>
                    <a:gd name="connsiteY10" fmla="*/ 461090 h 539444"/>
                    <a:gd name="connsiteX11" fmla="*/ 333516 w 463553"/>
                    <a:gd name="connsiteY11" fmla="*/ 484779 h 539444"/>
                    <a:gd name="connsiteX12" fmla="*/ 314565 w 463553"/>
                    <a:gd name="connsiteY12" fmla="*/ 494255 h 539444"/>
                    <a:gd name="connsiteX13" fmla="*/ 295614 w 463553"/>
                    <a:gd name="connsiteY13" fmla="*/ 503730 h 539444"/>
                    <a:gd name="connsiteX14" fmla="*/ 281400 w 463553"/>
                    <a:gd name="connsiteY14" fmla="*/ 517944 h 539444"/>
                    <a:gd name="connsiteX15" fmla="*/ 271925 w 463553"/>
                    <a:gd name="connsiteY15" fmla="*/ 536895 h 539444"/>
                    <a:gd name="connsiteX16" fmla="*/ 257711 w 463553"/>
                    <a:gd name="connsiteY16" fmla="*/ 456352 h 539444"/>
                    <a:gd name="connsiteX17" fmla="*/ 229284 w 463553"/>
                    <a:gd name="connsiteY17" fmla="*/ 399498 h 539444"/>
                    <a:gd name="connsiteX18" fmla="*/ 196119 w 463553"/>
                    <a:gd name="connsiteY18" fmla="*/ 323693 h 539444"/>
                    <a:gd name="connsiteX19" fmla="*/ 172430 w 463553"/>
                    <a:gd name="connsiteY19" fmla="*/ 247888 h 539444"/>
                    <a:gd name="connsiteX20" fmla="*/ 110839 w 463553"/>
                    <a:gd name="connsiteY20" fmla="*/ 157869 h 539444"/>
                    <a:gd name="connsiteX21" fmla="*/ 82412 w 463553"/>
                    <a:gd name="connsiteY21" fmla="*/ 105753 h 539444"/>
                    <a:gd name="connsiteX22" fmla="*/ 1869 w 463553"/>
                    <a:gd name="connsiteY22" fmla="*/ 1521 h 539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63553" h="539444">
                      <a:moveTo>
                        <a:pt x="1869" y="1521"/>
                      </a:moveTo>
                      <a:cubicBezTo>
                        <a:pt x="16872" y="-7955"/>
                        <a:pt x="125052" y="29158"/>
                        <a:pt x="172430" y="48899"/>
                      </a:cubicBezTo>
                      <a:cubicBezTo>
                        <a:pt x="219808" y="68640"/>
                        <a:pt x="253763" y="89961"/>
                        <a:pt x="286138" y="119967"/>
                      </a:cubicBezTo>
                      <a:cubicBezTo>
                        <a:pt x="318513" y="149973"/>
                        <a:pt x="342202" y="191033"/>
                        <a:pt x="366681" y="228936"/>
                      </a:cubicBezTo>
                      <a:cubicBezTo>
                        <a:pt x="391160" y="266839"/>
                        <a:pt x="417218" y="305531"/>
                        <a:pt x="433011" y="347382"/>
                      </a:cubicBezTo>
                      <a:cubicBezTo>
                        <a:pt x="448804" y="389233"/>
                        <a:pt x="461438" y="480041"/>
                        <a:pt x="461438" y="480041"/>
                      </a:cubicBezTo>
                      <a:cubicBezTo>
                        <a:pt x="465386" y="502151"/>
                        <a:pt x="463807" y="483989"/>
                        <a:pt x="456700" y="480041"/>
                      </a:cubicBezTo>
                      <a:cubicBezTo>
                        <a:pt x="449593" y="476093"/>
                        <a:pt x="430642" y="461090"/>
                        <a:pt x="418797" y="456352"/>
                      </a:cubicBezTo>
                      <a:cubicBezTo>
                        <a:pt x="406952" y="451614"/>
                        <a:pt x="395108" y="452404"/>
                        <a:pt x="385632" y="451614"/>
                      </a:cubicBezTo>
                      <a:cubicBezTo>
                        <a:pt x="376156" y="450824"/>
                        <a:pt x="361943" y="451614"/>
                        <a:pt x="361943" y="451614"/>
                      </a:cubicBezTo>
                      <a:cubicBezTo>
                        <a:pt x="356416" y="453193"/>
                        <a:pt x="357206" y="455563"/>
                        <a:pt x="352468" y="461090"/>
                      </a:cubicBezTo>
                      <a:cubicBezTo>
                        <a:pt x="347730" y="466617"/>
                        <a:pt x="333516" y="484779"/>
                        <a:pt x="333516" y="484779"/>
                      </a:cubicBezTo>
                      <a:cubicBezTo>
                        <a:pt x="327199" y="490306"/>
                        <a:pt x="314565" y="494255"/>
                        <a:pt x="314565" y="494255"/>
                      </a:cubicBezTo>
                      <a:lnTo>
                        <a:pt x="295614" y="503730"/>
                      </a:lnTo>
                      <a:cubicBezTo>
                        <a:pt x="290087" y="507678"/>
                        <a:pt x="281400" y="517944"/>
                        <a:pt x="281400" y="517944"/>
                      </a:cubicBezTo>
                      <a:cubicBezTo>
                        <a:pt x="277452" y="523472"/>
                        <a:pt x="275873" y="547160"/>
                        <a:pt x="271925" y="536895"/>
                      </a:cubicBezTo>
                      <a:cubicBezTo>
                        <a:pt x="267977" y="526630"/>
                        <a:pt x="264818" y="479252"/>
                        <a:pt x="257711" y="456352"/>
                      </a:cubicBezTo>
                      <a:cubicBezTo>
                        <a:pt x="250604" y="433453"/>
                        <a:pt x="239549" y="421608"/>
                        <a:pt x="229284" y="399498"/>
                      </a:cubicBezTo>
                      <a:cubicBezTo>
                        <a:pt x="219019" y="377388"/>
                        <a:pt x="205595" y="348961"/>
                        <a:pt x="196119" y="323693"/>
                      </a:cubicBezTo>
                      <a:cubicBezTo>
                        <a:pt x="186643" y="298425"/>
                        <a:pt x="186643" y="275525"/>
                        <a:pt x="172430" y="247888"/>
                      </a:cubicBezTo>
                      <a:cubicBezTo>
                        <a:pt x="158217" y="220251"/>
                        <a:pt x="125842" y="181558"/>
                        <a:pt x="110839" y="157869"/>
                      </a:cubicBezTo>
                      <a:cubicBezTo>
                        <a:pt x="95836" y="134180"/>
                        <a:pt x="98205" y="126283"/>
                        <a:pt x="82412" y="105753"/>
                      </a:cubicBezTo>
                      <a:cubicBezTo>
                        <a:pt x="66619" y="85223"/>
                        <a:pt x="-13134" y="10997"/>
                        <a:pt x="1869" y="152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 w="9525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0" name="Freeform 209"/>
                <p:cNvSpPr/>
                <p:nvPr/>
              </p:nvSpPr>
              <p:spPr>
                <a:xfrm flipH="1">
                  <a:off x="7457305" y="1115274"/>
                  <a:ext cx="97047" cy="137418"/>
                </a:xfrm>
                <a:custGeom>
                  <a:avLst/>
                  <a:gdLst>
                    <a:gd name="connsiteX0" fmla="*/ 169501 w 169501"/>
                    <a:gd name="connsiteY0" fmla="*/ 42661 h 137417"/>
                    <a:gd name="connsiteX1" fmla="*/ 103172 w 169501"/>
                    <a:gd name="connsiteY1" fmla="*/ 20 h 137417"/>
                    <a:gd name="connsiteX2" fmla="*/ 8415 w 169501"/>
                    <a:gd name="connsiteY2" fmla="*/ 37923 h 137417"/>
                    <a:gd name="connsiteX3" fmla="*/ 8415 w 169501"/>
                    <a:gd name="connsiteY3" fmla="*/ 99514 h 137417"/>
                    <a:gd name="connsiteX4" fmla="*/ 41580 w 169501"/>
                    <a:gd name="connsiteY4" fmla="*/ 137417 h 137417"/>
                    <a:gd name="connsiteX5" fmla="*/ 41580 w 169501"/>
                    <a:gd name="connsiteY5" fmla="*/ 137417 h 137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9501" h="137417">
                      <a:moveTo>
                        <a:pt x="169501" y="42661"/>
                      </a:moveTo>
                      <a:cubicBezTo>
                        <a:pt x="149760" y="21735"/>
                        <a:pt x="130020" y="810"/>
                        <a:pt x="103172" y="20"/>
                      </a:cubicBezTo>
                      <a:cubicBezTo>
                        <a:pt x="76324" y="-770"/>
                        <a:pt x="24208" y="21341"/>
                        <a:pt x="8415" y="37923"/>
                      </a:cubicBezTo>
                      <a:cubicBezTo>
                        <a:pt x="-7378" y="54505"/>
                        <a:pt x="2888" y="82932"/>
                        <a:pt x="8415" y="99514"/>
                      </a:cubicBezTo>
                      <a:cubicBezTo>
                        <a:pt x="13942" y="116096"/>
                        <a:pt x="41580" y="137417"/>
                        <a:pt x="41580" y="137417"/>
                      </a:cubicBezTo>
                      <a:lnTo>
                        <a:pt x="41580" y="137417"/>
                      </a:lnTo>
                    </a:path>
                  </a:pathLst>
                </a:custGeom>
                <a:solidFill>
                  <a:srgbClr val="E39650"/>
                </a:solidFill>
                <a:ln>
                  <a:solidFill>
                    <a:srgbClr val="C36E4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2" name="Group 181"/>
              <p:cNvGrpSpPr/>
              <p:nvPr/>
            </p:nvGrpSpPr>
            <p:grpSpPr>
              <a:xfrm>
                <a:off x="4684543" y="2145901"/>
                <a:ext cx="1314382" cy="919920"/>
                <a:chOff x="4684797" y="2132621"/>
                <a:chExt cx="1278297" cy="933695"/>
              </a:xfrm>
            </p:grpSpPr>
            <p:sp>
              <p:nvSpPr>
                <p:cNvPr id="195" name="Rectangle 3"/>
                <p:cNvSpPr/>
                <p:nvPr/>
              </p:nvSpPr>
              <p:spPr>
                <a:xfrm>
                  <a:off x="4684797" y="2164496"/>
                  <a:ext cx="438576" cy="878014"/>
                </a:xfrm>
                <a:custGeom>
                  <a:avLst/>
                  <a:gdLst>
                    <a:gd name="connsiteX0" fmla="*/ 0 w 428431"/>
                    <a:gd name="connsiteY0" fmla="*/ 0 h 828338"/>
                    <a:gd name="connsiteX1" fmla="*/ 428431 w 428431"/>
                    <a:gd name="connsiteY1" fmla="*/ 0 h 828338"/>
                    <a:gd name="connsiteX2" fmla="*/ 428431 w 428431"/>
                    <a:gd name="connsiteY2" fmla="*/ 828338 h 828338"/>
                    <a:gd name="connsiteX3" fmla="*/ 0 w 428431"/>
                    <a:gd name="connsiteY3" fmla="*/ 828338 h 828338"/>
                    <a:gd name="connsiteX4" fmla="*/ 0 w 428431"/>
                    <a:gd name="connsiteY4" fmla="*/ 0 h 828338"/>
                    <a:gd name="connsiteX0" fmla="*/ 0 w 428431"/>
                    <a:gd name="connsiteY0" fmla="*/ 14343 h 842681"/>
                    <a:gd name="connsiteX1" fmla="*/ 428431 w 428431"/>
                    <a:gd name="connsiteY1" fmla="*/ 14343 h 842681"/>
                    <a:gd name="connsiteX2" fmla="*/ 428431 w 428431"/>
                    <a:gd name="connsiteY2" fmla="*/ 842681 h 842681"/>
                    <a:gd name="connsiteX3" fmla="*/ 0 w 428431"/>
                    <a:gd name="connsiteY3" fmla="*/ 842681 h 842681"/>
                    <a:gd name="connsiteX4" fmla="*/ 0 w 428431"/>
                    <a:gd name="connsiteY4" fmla="*/ 14343 h 842681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30552 h 858890"/>
                    <a:gd name="connsiteX1" fmla="*/ 428431 w 428431"/>
                    <a:gd name="connsiteY1" fmla="*/ 30552 h 858890"/>
                    <a:gd name="connsiteX2" fmla="*/ 428431 w 428431"/>
                    <a:gd name="connsiteY2" fmla="*/ 858890 h 858890"/>
                    <a:gd name="connsiteX3" fmla="*/ 0 w 428431"/>
                    <a:gd name="connsiteY3" fmla="*/ 858890 h 858890"/>
                    <a:gd name="connsiteX4" fmla="*/ 0 w 428431"/>
                    <a:gd name="connsiteY4" fmla="*/ 30552 h 858890"/>
                    <a:gd name="connsiteX0" fmla="*/ 3173 w 431604"/>
                    <a:gd name="connsiteY0" fmla="*/ 30552 h 858890"/>
                    <a:gd name="connsiteX1" fmla="*/ 431604 w 431604"/>
                    <a:gd name="connsiteY1" fmla="*/ 30552 h 858890"/>
                    <a:gd name="connsiteX2" fmla="*/ 431604 w 431604"/>
                    <a:gd name="connsiteY2" fmla="*/ 858890 h 858890"/>
                    <a:gd name="connsiteX3" fmla="*/ 3173 w 431604"/>
                    <a:gd name="connsiteY3" fmla="*/ 858890 h 858890"/>
                    <a:gd name="connsiteX4" fmla="*/ 3173 w 431604"/>
                    <a:gd name="connsiteY4" fmla="*/ 30552 h 858890"/>
                    <a:gd name="connsiteX0" fmla="*/ 3173 w 431604"/>
                    <a:gd name="connsiteY0" fmla="*/ 30552 h 878014"/>
                    <a:gd name="connsiteX1" fmla="*/ 431604 w 431604"/>
                    <a:gd name="connsiteY1" fmla="*/ 30552 h 878014"/>
                    <a:gd name="connsiteX2" fmla="*/ 431604 w 431604"/>
                    <a:gd name="connsiteY2" fmla="*/ 858890 h 878014"/>
                    <a:gd name="connsiteX3" fmla="*/ 3173 w 431604"/>
                    <a:gd name="connsiteY3" fmla="*/ 858890 h 878014"/>
                    <a:gd name="connsiteX4" fmla="*/ 3173 w 431604"/>
                    <a:gd name="connsiteY4" fmla="*/ 30552 h 878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1604" h="878014">
                      <a:moveTo>
                        <a:pt x="3173" y="30552"/>
                      </a:moveTo>
                      <a:cubicBezTo>
                        <a:pt x="145983" y="-1721"/>
                        <a:pt x="283415" y="-17858"/>
                        <a:pt x="431604" y="30552"/>
                      </a:cubicBezTo>
                      <a:lnTo>
                        <a:pt x="431604" y="858890"/>
                      </a:lnTo>
                      <a:cubicBezTo>
                        <a:pt x="288794" y="858890"/>
                        <a:pt x="160675" y="901921"/>
                        <a:pt x="3173" y="858890"/>
                      </a:cubicBezTo>
                      <a:cubicBezTo>
                        <a:pt x="-14006" y="620428"/>
                        <a:pt x="46204" y="312044"/>
                        <a:pt x="3173" y="30552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6" name="Rectangle 3"/>
                <p:cNvSpPr/>
                <p:nvPr/>
              </p:nvSpPr>
              <p:spPr>
                <a:xfrm flipH="1">
                  <a:off x="5489031" y="2132621"/>
                  <a:ext cx="474063" cy="933695"/>
                </a:xfrm>
                <a:custGeom>
                  <a:avLst/>
                  <a:gdLst>
                    <a:gd name="connsiteX0" fmla="*/ 0 w 428431"/>
                    <a:gd name="connsiteY0" fmla="*/ 0 h 828338"/>
                    <a:gd name="connsiteX1" fmla="*/ 428431 w 428431"/>
                    <a:gd name="connsiteY1" fmla="*/ 0 h 828338"/>
                    <a:gd name="connsiteX2" fmla="*/ 428431 w 428431"/>
                    <a:gd name="connsiteY2" fmla="*/ 828338 h 828338"/>
                    <a:gd name="connsiteX3" fmla="*/ 0 w 428431"/>
                    <a:gd name="connsiteY3" fmla="*/ 828338 h 828338"/>
                    <a:gd name="connsiteX4" fmla="*/ 0 w 428431"/>
                    <a:gd name="connsiteY4" fmla="*/ 0 h 828338"/>
                    <a:gd name="connsiteX0" fmla="*/ 0 w 428431"/>
                    <a:gd name="connsiteY0" fmla="*/ 14343 h 842681"/>
                    <a:gd name="connsiteX1" fmla="*/ 428431 w 428431"/>
                    <a:gd name="connsiteY1" fmla="*/ 14343 h 842681"/>
                    <a:gd name="connsiteX2" fmla="*/ 428431 w 428431"/>
                    <a:gd name="connsiteY2" fmla="*/ 842681 h 842681"/>
                    <a:gd name="connsiteX3" fmla="*/ 0 w 428431"/>
                    <a:gd name="connsiteY3" fmla="*/ 842681 h 842681"/>
                    <a:gd name="connsiteX4" fmla="*/ 0 w 428431"/>
                    <a:gd name="connsiteY4" fmla="*/ 14343 h 842681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24204 h 852542"/>
                    <a:gd name="connsiteX1" fmla="*/ 428431 w 428431"/>
                    <a:gd name="connsiteY1" fmla="*/ 24204 h 852542"/>
                    <a:gd name="connsiteX2" fmla="*/ 428431 w 428431"/>
                    <a:gd name="connsiteY2" fmla="*/ 852542 h 852542"/>
                    <a:gd name="connsiteX3" fmla="*/ 0 w 428431"/>
                    <a:gd name="connsiteY3" fmla="*/ 852542 h 852542"/>
                    <a:gd name="connsiteX4" fmla="*/ 0 w 428431"/>
                    <a:gd name="connsiteY4" fmla="*/ 24204 h 852542"/>
                    <a:gd name="connsiteX0" fmla="*/ 0 w 428431"/>
                    <a:gd name="connsiteY0" fmla="*/ 30552 h 858890"/>
                    <a:gd name="connsiteX1" fmla="*/ 428431 w 428431"/>
                    <a:gd name="connsiteY1" fmla="*/ 30552 h 858890"/>
                    <a:gd name="connsiteX2" fmla="*/ 428431 w 428431"/>
                    <a:gd name="connsiteY2" fmla="*/ 858890 h 858890"/>
                    <a:gd name="connsiteX3" fmla="*/ 0 w 428431"/>
                    <a:gd name="connsiteY3" fmla="*/ 858890 h 858890"/>
                    <a:gd name="connsiteX4" fmla="*/ 0 w 428431"/>
                    <a:gd name="connsiteY4" fmla="*/ 30552 h 858890"/>
                    <a:gd name="connsiteX0" fmla="*/ 3173 w 431604"/>
                    <a:gd name="connsiteY0" fmla="*/ 30552 h 858890"/>
                    <a:gd name="connsiteX1" fmla="*/ 431604 w 431604"/>
                    <a:gd name="connsiteY1" fmla="*/ 30552 h 858890"/>
                    <a:gd name="connsiteX2" fmla="*/ 431604 w 431604"/>
                    <a:gd name="connsiteY2" fmla="*/ 858890 h 858890"/>
                    <a:gd name="connsiteX3" fmla="*/ 3173 w 431604"/>
                    <a:gd name="connsiteY3" fmla="*/ 858890 h 858890"/>
                    <a:gd name="connsiteX4" fmla="*/ 3173 w 431604"/>
                    <a:gd name="connsiteY4" fmla="*/ 30552 h 858890"/>
                    <a:gd name="connsiteX0" fmla="*/ 3173 w 431604"/>
                    <a:gd name="connsiteY0" fmla="*/ 30552 h 878014"/>
                    <a:gd name="connsiteX1" fmla="*/ 431604 w 431604"/>
                    <a:gd name="connsiteY1" fmla="*/ 30552 h 878014"/>
                    <a:gd name="connsiteX2" fmla="*/ 431604 w 431604"/>
                    <a:gd name="connsiteY2" fmla="*/ 858890 h 878014"/>
                    <a:gd name="connsiteX3" fmla="*/ 3173 w 431604"/>
                    <a:gd name="connsiteY3" fmla="*/ 858890 h 878014"/>
                    <a:gd name="connsiteX4" fmla="*/ 3173 w 431604"/>
                    <a:gd name="connsiteY4" fmla="*/ 30552 h 878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1604" h="878014">
                      <a:moveTo>
                        <a:pt x="3173" y="30552"/>
                      </a:moveTo>
                      <a:cubicBezTo>
                        <a:pt x="145983" y="-1721"/>
                        <a:pt x="283415" y="-17858"/>
                        <a:pt x="431604" y="30552"/>
                      </a:cubicBezTo>
                      <a:lnTo>
                        <a:pt x="431604" y="858890"/>
                      </a:lnTo>
                      <a:cubicBezTo>
                        <a:pt x="288794" y="858890"/>
                        <a:pt x="160675" y="901921"/>
                        <a:pt x="3173" y="858890"/>
                      </a:cubicBezTo>
                      <a:cubicBezTo>
                        <a:pt x="-14006" y="620428"/>
                        <a:pt x="46204" y="312044"/>
                        <a:pt x="3173" y="30552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7" name="Rectangle 196"/>
                <p:cNvSpPr/>
                <p:nvPr/>
              </p:nvSpPr>
              <p:spPr>
                <a:xfrm>
                  <a:off x="5040006" y="2443340"/>
                  <a:ext cx="605116" cy="594042"/>
                </a:xfrm>
                <a:prstGeom prst="rect">
                  <a:avLst/>
                </a:prstGeom>
                <a:solidFill>
                  <a:srgbClr val="E9DED8"/>
                </a:solidFill>
                <a:ln>
                  <a:solidFill>
                    <a:srgbClr val="E9DED8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3" name="Group 182"/>
              <p:cNvGrpSpPr/>
              <p:nvPr/>
            </p:nvGrpSpPr>
            <p:grpSpPr>
              <a:xfrm rot="415275">
                <a:off x="5065844" y="2133308"/>
                <a:ext cx="288563" cy="473007"/>
                <a:chOff x="7882888" y="2119407"/>
                <a:chExt cx="191627" cy="394977"/>
              </a:xfrm>
              <a:solidFill>
                <a:srgbClr val="E8DFDB"/>
              </a:solidFill>
            </p:grpSpPr>
            <p:sp>
              <p:nvSpPr>
                <p:cNvPr id="193" name="Right Triangle 45"/>
                <p:cNvSpPr/>
                <p:nvPr/>
              </p:nvSpPr>
              <p:spPr>
                <a:xfrm>
                  <a:off x="7882888" y="2119407"/>
                  <a:ext cx="164721" cy="257026"/>
                </a:xfrm>
                <a:custGeom>
                  <a:avLst/>
                  <a:gdLst>
                    <a:gd name="connsiteX0" fmla="*/ 0 w 256814"/>
                    <a:gd name="connsiteY0" fmla="*/ 232041 h 232041"/>
                    <a:gd name="connsiteX1" fmla="*/ 0 w 256814"/>
                    <a:gd name="connsiteY1" fmla="*/ 0 h 232041"/>
                    <a:gd name="connsiteX2" fmla="*/ 256814 w 256814"/>
                    <a:gd name="connsiteY2" fmla="*/ 232041 h 232041"/>
                    <a:gd name="connsiteX3" fmla="*/ 0 w 256814"/>
                    <a:gd name="connsiteY3" fmla="*/ 232041 h 232041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6236"/>
                    <a:gd name="connsiteX1" fmla="*/ 0 w 256814"/>
                    <a:gd name="connsiteY1" fmla="*/ 0 h 256236"/>
                    <a:gd name="connsiteX2" fmla="*/ 256814 w 256814"/>
                    <a:gd name="connsiteY2" fmla="*/ 232041 h 256236"/>
                    <a:gd name="connsiteX3" fmla="*/ 0 w 256814"/>
                    <a:gd name="connsiteY3" fmla="*/ 232041 h 256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6814" h="256236">
                      <a:moveTo>
                        <a:pt x="0" y="232041"/>
                      </a:moveTo>
                      <a:cubicBezTo>
                        <a:pt x="18661" y="154694"/>
                        <a:pt x="0" y="77347"/>
                        <a:pt x="0" y="0"/>
                      </a:cubicBezTo>
                      <a:cubicBezTo>
                        <a:pt x="85605" y="77347"/>
                        <a:pt x="152548" y="173355"/>
                        <a:pt x="256814" y="232041"/>
                      </a:cubicBezTo>
                      <a:cubicBezTo>
                        <a:pt x="171209" y="275584"/>
                        <a:pt x="79384" y="250702"/>
                        <a:pt x="0" y="23204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4" name="Right Triangle 47"/>
                <p:cNvSpPr/>
                <p:nvPr/>
              </p:nvSpPr>
              <p:spPr>
                <a:xfrm rot="4388416" flipV="1">
                  <a:off x="7957203" y="2397071"/>
                  <a:ext cx="150110" cy="84515"/>
                </a:xfrm>
                <a:custGeom>
                  <a:avLst/>
                  <a:gdLst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10" h="84515">
                      <a:moveTo>
                        <a:pt x="0" y="84515"/>
                      </a:moveTo>
                      <a:lnTo>
                        <a:pt x="0" y="0"/>
                      </a:lnTo>
                      <a:cubicBezTo>
                        <a:pt x="47970" y="46778"/>
                        <a:pt x="100073" y="56343"/>
                        <a:pt x="150110" y="84515"/>
                      </a:cubicBezTo>
                      <a:lnTo>
                        <a:pt x="0" y="84515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4" name="Group 183"/>
              <p:cNvGrpSpPr/>
              <p:nvPr/>
            </p:nvGrpSpPr>
            <p:grpSpPr>
              <a:xfrm rot="20244866" flipH="1">
                <a:off x="5281592" y="2132448"/>
                <a:ext cx="306997" cy="476773"/>
                <a:chOff x="7882888" y="2119407"/>
                <a:chExt cx="191627" cy="394977"/>
              </a:xfrm>
              <a:solidFill>
                <a:srgbClr val="E8DFDB"/>
              </a:solidFill>
            </p:grpSpPr>
            <p:sp>
              <p:nvSpPr>
                <p:cNvPr id="191" name="Right Triangle 45"/>
                <p:cNvSpPr/>
                <p:nvPr/>
              </p:nvSpPr>
              <p:spPr>
                <a:xfrm>
                  <a:off x="7882888" y="2119407"/>
                  <a:ext cx="164721" cy="257026"/>
                </a:xfrm>
                <a:custGeom>
                  <a:avLst/>
                  <a:gdLst>
                    <a:gd name="connsiteX0" fmla="*/ 0 w 256814"/>
                    <a:gd name="connsiteY0" fmla="*/ 232041 h 232041"/>
                    <a:gd name="connsiteX1" fmla="*/ 0 w 256814"/>
                    <a:gd name="connsiteY1" fmla="*/ 0 h 232041"/>
                    <a:gd name="connsiteX2" fmla="*/ 256814 w 256814"/>
                    <a:gd name="connsiteY2" fmla="*/ 232041 h 232041"/>
                    <a:gd name="connsiteX3" fmla="*/ 0 w 256814"/>
                    <a:gd name="connsiteY3" fmla="*/ 232041 h 232041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1393"/>
                    <a:gd name="connsiteX1" fmla="*/ 0 w 256814"/>
                    <a:gd name="connsiteY1" fmla="*/ 0 h 251393"/>
                    <a:gd name="connsiteX2" fmla="*/ 256814 w 256814"/>
                    <a:gd name="connsiteY2" fmla="*/ 232041 h 251393"/>
                    <a:gd name="connsiteX3" fmla="*/ 0 w 256814"/>
                    <a:gd name="connsiteY3" fmla="*/ 232041 h 251393"/>
                    <a:gd name="connsiteX0" fmla="*/ 0 w 256814"/>
                    <a:gd name="connsiteY0" fmla="*/ 232041 h 256236"/>
                    <a:gd name="connsiteX1" fmla="*/ 0 w 256814"/>
                    <a:gd name="connsiteY1" fmla="*/ 0 h 256236"/>
                    <a:gd name="connsiteX2" fmla="*/ 256814 w 256814"/>
                    <a:gd name="connsiteY2" fmla="*/ 232041 h 256236"/>
                    <a:gd name="connsiteX3" fmla="*/ 0 w 256814"/>
                    <a:gd name="connsiteY3" fmla="*/ 232041 h 256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6814" h="256236">
                      <a:moveTo>
                        <a:pt x="0" y="232041"/>
                      </a:moveTo>
                      <a:cubicBezTo>
                        <a:pt x="18661" y="154694"/>
                        <a:pt x="0" y="77347"/>
                        <a:pt x="0" y="0"/>
                      </a:cubicBezTo>
                      <a:cubicBezTo>
                        <a:pt x="85605" y="77347"/>
                        <a:pt x="152548" y="173355"/>
                        <a:pt x="256814" y="232041"/>
                      </a:cubicBezTo>
                      <a:cubicBezTo>
                        <a:pt x="171209" y="275584"/>
                        <a:pt x="79384" y="250702"/>
                        <a:pt x="0" y="232041"/>
                      </a:cubicBez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2" name="Right Triangle 47"/>
                <p:cNvSpPr/>
                <p:nvPr/>
              </p:nvSpPr>
              <p:spPr>
                <a:xfrm rot="4388416" flipV="1">
                  <a:off x="7957203" y="2397071"/>
                  <a:ext cx="150110" cy="84515"/>
                </a:xfrm>
                <a:custGeom>
                  <a:avLst/>
                  <a:gdLst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  <a:gd name="connsiteX0" fmla="*/ 0 w 150110"/>
                    <a:gd name="connsiteY0" fmla="*/ 84515 h 84515"/>
                    <a:gd name="connsiteX1" fmla="*/ 0 w 150110"/>
                    <a:gd name="connsiteY1" fmla="*/ 0 h 84515"/>
                    <a:gd name="connsiteX2" fmla="*/ 150110 w 150110"/>
                    <a:gd name="connsiteY2" fmla="*/ 84515 h 84515"/>
                    <a:gd name="connsiteX3" fmla="*/ 0 w 150110"/>
                    <a:gd name="connsiteY3" fmla="*/ 84515 h 84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0110" h="84515">
                      <a:moveTo>
                        <a:pt x="0" y="84515"/>
                      </a:moveTo>
                      <a:lnTo>
                        <a:pt x="0" y="0"/>
                      </a:lnTo>
                      <a:cubicBezTo>
                        <a:pt x="47970" y="46778"/>
                        <a:pt x="100073" y="56343"/>
                        <a:pt x="150110" y="84515"/>
                      </a:cubicBezTo>
                      <a:lnTo>
                        <a:pt x="0" y="84515"/>
                      </a:lnTo>
                      <a:close/>
                    </a:path>
                  </a:pathLst>
                </a:custGeom>
                <a:grpFill/>
                <a:ln>
                  <a:solidFill>
                    <a:srgbClr val="D0C2B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85" name="Freeform 184"/>
              <p:cNvSpPr/>
              <p:nvPr/>
            </p:nvSpPr>
            <p:spPr>
              <a:xfrm>
                <a:off x="4466493" y="2128587"/>
                <a:ext cx="1564068" cy="3291085"/>
              </a:xfrm>
              <a:custGeom>
                <a:avLst/>
                <a:gdLst>
                  <a:gd name="connsiteX0" fmla="*/ 274320 w 1372072"/>
                  <a:gd name="connsiteY0" fmla="*/ 71448 h 3210366"/>
                  <a:gd name="connsiteX1" fmla="*/ 365760 w 1372072"/>
                  <a:gd name="connsiteY1" fmla="*/ 36278 h 3210366"/>
                  <a:gd name="connsiteX2" fmla="*/ 429064 w 1372072"/>
                  <a:gd name="connsiteY2" fmla="*/ 99583 h 3210366"/>
                  <a:gd name="connsiteX3" fmla="*/ 485335 w 1372072"/>
                  <a:gd name="connsiteY3" fmla="*/ 212125 h 3210366"/>
                  <a:gd name="connsiteX4" fmla="*/ 534572 w 1372072"/>
                  <a:gd name="connsiteY4" fmla="*/ 317632 h 3210366"/>
                  <a:gd name="connsiteX5" fmla="*/ 583809 w 1372072"/>
                  <a:gd name="connsiteY5" fmla="*/ 472377 h 3210366"/>
                  <a:gd name="connsiteX6" fmla="*/ 583809 w 1372072"/>
                  <a:gd name="connsiteY6" fmla="*/ 528648 h 3210366"/>
                  <a:gd name="connsiteX7" fmla="*/ 583809 w 1372072"/>
                  <a:gd name="connsiteY7" fmla="*/ 584918 h 3210366"/>
                  <a:gd name="connsiteX8" fmla="*/ 717452 w 1372072"/>
                  <a:gd name="connsiteY8" fmla="*/ 606020 h 3210366"/>
                  <a:gd name="connsiteX9" fmla="*/ 879230 w 1372072"/>
                  <a:gd name="connsiteY9" fmla="*/ 627121 h 3210366"/>
                  <a:gd name="connsiteX10" fmla="*/ 998806 w 1372072"/>
                  <a:gd name="connsiteY10" fmla="*/ 613054 h 3210366"/>
                  <a:gd name="connsiteX11" fmla="*/ 1104313 w 1372072"/>
                  <a:gd name="connsiteY11" fmla="*/ 591952 h 3210366"/>
                  <a:gd name="connsiteX12" fmla="*/ 1139483 w 1372072"/>
                  <a:gd name="connsiteY12" fmla="*/ 542715 h 3210366"/>
                  <a:gd name="connsiteX13" fmla="*/ 1139483 w 1372072"/>
                  <a:gd name="connsiteY13" fmla="*/ 542715 h 3210366"/>
                  <a:gd name="connsiteX14" fmla="*/ 1132449 w 1372072"/>
                  <a:gd name="connsiteY14" fmla="*/ 500512 h 3210366"/>
                  <a:gd name="connsiteX15" fmla="*/ 1132449 w 1372072"/>
                  <a:gd name="connsiteY15" fmla="*/ 451275 h 3210366"/>
                  <a:gd name="connsiteX16" fmla="*/ 1146517 w 1372072"/>
                  <a:gd name="connsiteY16" fmla="*/ 282463 h 3210366"/>
                  <a:gd name="connsiteX17" fmla="*/ 1097280 w 1372072"/>
                  <a:gd name="connsiteY17" fmla="*/ 99583 h 3210366"/>
                  <a:gd name="connsiteX18" fmla="*/ 1062110 w 1372072"/>
                  <a:gd name="connsiteY18" fmla="*/ 15177 h 3210366"/>
                  <a:gd name="connsiteX19" fmla="*/ 1055077 w 1372072"/>
                  <a:gd name="connsiteY19" fmla="*/ 1109 h 3210366"/>
                  <a:gd name="connsiteX20" fmla="*/ 1146517 w 1372072"/>
                  <a:gd name="connsiteY20" fmla="*/ 29245 h 3210366"/>
                  <a:gd name="connsiteX21" fmla="*/ 1167618 w 1372072"/>
                  <a:gd name="connsiteY21" fmla="*/ 43312 h 3210366"/>
                  <a:gd name="connsiteX22" fmla="*/ 1209821 w 1372072"/>
                  <a:gd name="connsiteY22" fmla="*/ 141786 h 3210366"/>
                  <a:gd name="connsiteX23" fmla="*/ 1252024 w 1372072"/>
                  <a:gd name="connsiteY23" fmla="*/ 275429 h 3210366"/>
                  <a:gd name="connsiteX24" fmla="*/ 1252024 w 1372072"/>
                  <a:gd name="connsiteY24" fmla="*/ 373903 h 3210366"/>
                  <a:gd name="connsiteX25" fmla="*/ 1237957 w 1372072"/>
                  <a:gd name="connsiteY25" fmla="*/ 444241 h 3210366"/>
                  <a:gd name="connsiteX26" fmla="*/ 1237957 w 1372072"/>
                  <a:gd name="connsiteY26" fmla="*/ 507546 h 3210366"/>
                  <a:gd name="connsiteX27" fmla="*/ 1195753 w 1372072"/>
                  <a:gd name="connsiteY27" fmla="*/ 570851 h 3210366"/>
                  <a:gd name="connsiteX28" fmla="*/ 1188720 w 1372072"/>
                  <a:gd name="connsiteY28" fmla="*/ 577885 h 3210366"/>
                  <a:gd name="connsiteX29" fmla="*/ 1237957 w 1372072"/>
                  <a:gd name="connsiteY29" fmla="*/ 620088 h 3210366"/>
                  <a:gd name="connsiteX30" fmla="*/ 1273126 w 1372072"/>
                  <a:gd name="connsiteY30" fmla="*/ 662291 h 3210366"/>
                  <a:gd name="connsiteX31" fmla="*/ 1308295 w 1372072"/>
                  <a:gd name="connsiteY31" fmla="*/ 704494 h 3210366"/>
                  <a:gd name="connsiteX32" fmla="*/ 1322363 w 1372072"/>
                  <a:gd name="connsiteY32" fmla="*/ 887374 h 3210366"/>
                  <a:gd name="connsiteX33" fmla="*/ 1343464 w 1372072"/>
                  <a:gd name="connsiteY33" fmla="*/ 1154660 h 3210366"/>
                  <a:gd name="connsiteX34" fmla="*/ 1357532 w 1372072"/>
                  <a:gd name="connsiteY34" fmla="*/ 1400845 h 3210366"/>
                  <a:gd name="connsiteX35" fmla="*/ 1357532 w 1372072"/>
                  <a:gd name="connsiteY35" fmla="*/ 1717368 h 3210366"/>
                  <a:gd name="connsiteX36" fmla="*/ 1364566 w 1372072"/>
                  <a:gd name="connsiteY36" fmla="*/ 2026857 h 3210366"/>
                  <a:gd name="connsiteX37" fmla="*/ 1371600 w 1372072"/>
                  <a:gd name="connsiteY37" fmla="*/ 2251940 h 3210366"/>
                  <a:gd name="connsiteX38" fmla="*/ 1350498 w 1372072"/>
                  <a:gd name="connsiteY38" fmla="*/ 2491091 h 3210366"/>
                  <a:gd name="connsiteX39" fmla="*/ 1343464 w 1372072"/>
                  <a:gd name="connsiteY39" fmla="*/ 2575497 h 3210366"/>
                  <a:gd name="connsiteX40" fmla="*/ 1343464 w 1372072"/>
                  <a:gd name="connsiteY40" fmla="*/ 2575497 h 3210366"/>
                  <a:gd name="connsiteX41" fmla="*/ 1329397 w 1372072"/>
                  <a:gd name="connsiteY41" fmla="*/ 2638801 h 3210366"/>
                  <a:gd name="connsiteX42" fmla="*/ 1350498 w 1372072"/>
                  <a:gd name="connsiteY42" fmla="*/ 2716174 h 3210366"/>
                  <a:gd name="connsiteX43" fmla="*/ 1371600 w 1372072"/>
                  <a:gd name="connsiteY43" fmla="*/ 2870918 h 3210366"/>
                  <a:gd name="connsiteX44" fmla="*/ 1357532 w 1372072"/>
                  <a:gd name="connsiteY44" fmla="*/ 2997528 h 3210366"/>
                  <a:gd name="connsiteX45" fmla="*/ 1350498 w 1372072"/>
                  <a:gd name="connsiteY45" fmla="*/ 3053798 h 3210366"/>
                  <a:gd name="connsiteX46" fmla="*/ 1266092 w 1372072"/>
                  <a:gd name="connsiteY46" fmla="*/ 3088968 h 3210366"/>
                  <a:gd name="connsiteX47" fmla="*/ 1146517 w 1372072"/>
                  <a:gd name="connsiteY47" fmla="*/ 3117103 h 3210366"/>
                  <a:gd name="connsiteX48" fmla="*/ 1019907 w 1372072"/>
                  <a:gd name="connsiteY48" fmla="*/ 3124137 h 3210366"/>
                  <a:gd name="connsiteX49" fmla="*/ 893298 w 1372072"/>
                  <a:gd name="connsiteY49" fmla="*/ 3138205 h 3210366"/>
                  <a:gd name="connsiteX50" fmla="*/ 801858 w 1372072"/>
                  <a:gd name="connsiteY50" fmla="*/ 3110069 h 3210366"/>
                  <a:gd name="connsiteX51" fmla="*/ 703384 w 1372072"/>
                  <a:gd name="connsiteY51" fmla="*/ 3074900 h 3210366"/>
                  <a:gd name="connsiteX52" fmla="*/ 675249 w 1372072"/>
                  <a:gd name="connsiteY52" fmla="*/ 3067866 h 3210366"/>
                  <a:gd name="connsiteX53" fmla="*/ 703384 w 1372072"/>
                  <a:gd name="connsiteY53" fmla="*/ 2884986 h 3210366"/>
                  <a:gd name="connsiteX54" fmla="*/ 717452 w 1372072"/>
                  <a:gd name="connsiteY54" fmla="*/ 2716174 h 3210366"/>
                  <a:gd name="connsiteX55" fmla="*/ 738553 w 1372072"/>
                  <a:gd name="connsiteY55" fmla="*/ 2519226 h 3210366"/>
                  <a:gd name="connsiteX56" fmla="*/ 731520 w 1372072"/>
                  <a:gd name="connsiteY56" fmla="*/ 2343380 h 3210366"/>
                  <a:gd name="connsiteX57" fmla="*/ 731520 w 1372072"/>
                  <a:gd name="connsiteY57" fmla="*/ 2244906 h 3210366"/>
                  <a:gd name="connsiteX58" fmla="*/ 703384 w 1372072"/>
                  <a:gd name="connsiteY58" fmla="*/ 2399651 h 3210366"/>
                  <a:gd name="connsiteX59" fmla="*/ 696350 w 1372072"/>
                  <a:gd name="connsiteY59" fmla="*/ 2603632 h 3210366"/>
                  <a:gd name="connsiteX60" fmla="*/ 682283 w 1372072"/>
                  <a:gd name="connsiteY60" fmla="*/ 2786512 h 3210366"/>
                  <a:gd name="connsiteX61" fmla="*/ 675249 w 1372072"/>
                  <a:gd name="connsiteY61" fmla="*/ 2955325 h 3210366"/>
                  <a:gd name="connsiteX62" fmla="*/ 668215 w 1372072"/>
                  <a:gd name="connsiteY62" fmla="*/ 3096001 h 3210366"/>
                  <a:gd name="connsiteX63" fmla="*/ 569741 w 1372072"/>
                  <a:gd name="connsiteY63" fmla="*/ 3152272 h 3210366"/>
                  <a:gd name="connsiteX64" fmla="*/ 569741 w 1372072"/>
                  <a:gd name="connsiteY64" fmla="*/ 3152272 h 3210366"/>
                  <a:gd name="connsiteX65" fmla="*/ 414997 w 1372072"/>
                  <a:gd name="connsiteY65" fmla="*/ 3201509 h 3210366"/>
                  <a:gd name="connsiteX66" fmla="*/ 309489 w 1372072"/>
                  <a:gd name="connsiteY66" fmla="*/ 3208543 h 3210366"/>
                  <a:gd name="connsiteX67" fmla="*/ 196947 w 1372072"/>
                  <a:gd name="connsiteY67" fmla="*/ 3180408 h 3210366"/>
                  <a:gd name="connsiteX68" fmla="*/ 126609 w 1372072"/>
                  <a:gd name="connsiteY68" fmla="*/ 3159306 h 3210366"/>
                  <a:gd name="connsiteX69" fmla="*/ 35169 w 1372072"/>
                  <a:gd name="connsiteY69" fmla="*/ 3145238 h 3210366"/>
                  <a:gd name="connsiteX70" fmla="*/ 0 w 1372072"/>
                  <a:gd name="connsiteY70" fmla="*/ 3053798 h 3210366"/>
                  <a:gd name="connsiteX71" fmla="*/ 0 w 1372072"/>
                  <a:gd name="connsiteY71" fmla="*/ 3053798 h 3210366"/>
                  <a:gd name="connsiteX72" fmla="*/ 7033 w 1372072"/>
                  <a:gd name="connsiteY72" fmla="*/ 2934223 h 3210366"/>
                  <a:gd name="connsiteX73" fmla="*/ 21101 w 1372072"/>
                  <a:gd name="connsiteY73" fmla="*/ 2842783 h 3210366"/>
                  <a:gd name="connsiteX74" fmla="*/ 56270 w 1372072"/>
                  <a:gd name="connsiteY74" fmla="*/ 2793546 h 3210366"/>
                  <a:gd name="connsiteX75" fmla="*/ 56270 w 1372072"/>
                  <a:gd name="connsiteY75" fmla="*/ 2659903 h 3210366"/>
                  <a:gd name="connsiteX76" fmla="*/ 70338 w 1372072"/>
                  <a:gd name="connsiteY76" fmla="*/ 2462955 h 3210366"/>
                  <a:gd name="connsiteX77" fmla="*/ 91440 w 1372072"/>
                  <a:gd name="connsiteY77" fmla="*/ 2230838 h 3210366"/>
                  <a:gd name="connsiteX78" fmla="*/ 140677 w 1372072"/>
                  <a:gd name="connsiteY78" fmla="*/ 2047958 h 3210366"/>
                  <a:gd name="connsiteX79" fmla="*/ 161778 w 1372072"/>
                  <a:gd name="connsiteY79" fmla="*/ 1879146 h 3210366"/>
                  <a:gd name="connsiteX80" fmla="*/ 161778 w 1372072"/>
                  <a:gd name="connsiteY80" fmla="*/ 1710334 h 3210366"/>
                  <a:gd name="connsiteX81" fmla="*/ 161778 w 1372072"/>
                  <a:gd name="connsiteY81" fmla="*/ 1576691 h 3210366"/>
                  <a:gd name="connsiteX82" fmla="*/ 189913 w 1372072"/>
                  <a:gd name="connsiteY82" fmla="*/ 1443048 h 3210366"/>
                  <a:gd name="connsiteX83" fmla="*/ 196947 w 1372072"/>
                  <a:gd name="connsiteY83" fmla="*/ 1295337 h 3210366"/>
                  <a:gd name="connsiteX84" fmla="*/ 203981 w 1372072"/>
                  <a:gd name="connsiteY84" fmla="*/ 1147626 h 3210366"/>
                  <a:gd name="connsiteX85" fmla="*/ 203981 w 1372072"/>
                  <a:gd name="connsiteY85" fmla="*/ 999915 h 3210366"/>
                  <a:gd name="connsiteX86" fmla="*/ 203981 w 1372072"/>
                  <a:gd name="connsiteY86" fmla="*/ 873306 h 3210366"/>
                  <a:gd name="connsiteX87" fmla="*/ 203981 w 1372072"/>
                  <a:gd name="connsiteY87" fmla="*/ 845171 h 3210366"/>
                  <a:gd name="connsiteX88" fmla="*/ 281353 w 1372072"/>
                  <a:gd name="connsiteY88" fmla="*/ 824069 h 3210366"/>
                  <a:gd name="connsiteX89" fmla="*/ 351692 w 1372072"/>
                  <a:gd name="connsiteY89" fmla="*/ 781866 h 3210366"/>
                  <a:gd name="connsiteX90" fmla="*/ 400929 w 1372072"/>
                  <a:gd name="connsiteY90" fmla="*/ 676358 h 3210366"/>
                  <a:gd name="connsiteX91" fmla="*/ 450166 w 1372072"/>
                  <a:gd name="connsiteY91" fmla="*/ 563817 h 3210366"/>
                  <a:gd name="connsiteX92" fmla="*/ 464233 w 1372072"/>
                  <a:gd name="connsiteY92" fmla="*/ 500512 h 3210366"/>
                  <a:gd name="connsiteX93" fmla="*/ 450166 w 1372072"/>
                  <a:gd name="connsiteY93" fmla="*/ 430174 h 3210366"/>
                  <a:gd name="connsiteX94" fmla="*/ 407963 w 1372072"/>
                  <a:gd name="connsiteY94" fmla="*/ 310598 h 3210366"/>
                  <a:gd name="connsiteX95" fmla="*/ 358726 w 1372072"/>
                  <a:gd name="connsiteY95" fmla="*/ 219158 h 3210366"/>
                  <a:gd name="connsiteX96" fmla="*/ 323557 w 1372072"/>
                  <a:gd name="connsiteY96" fmla="*/ 148820 h 3210366"/>
                  <a:gd name="connsiteX97" fmla="*/ 274320 w 1372072"/>
                  <a:gd name="connsiteY97" fmla="*/ 71448 h 3210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</a:cxnLst>
                <a:rect l="l" t="t" r="r" b="b"/>
                <a:pathLst>
                  <a:path w="1372072" h="3210366">
                    <a:moveTo>
                      <a:pt x="274320" y="71448"/>
                    </a:moveTo>
                    <a:cubicBezTo>
                      <a:pt x="281354" y="52691"/>
                      <a:pt x="339969" y="31589"/>
                      <a:pt x="365760" y="36278"/>
                    </a:cubicBezTo>
                    <a:cubicBezTo>
                      <a:pt x="391551" y="40967"/>
                      <a:pt x="409135" y="70275"/>
                      <a:pt x="429064" y="99583"/>
                    </a:cubicBezTo>
                    <a:cubicBezTo>
                      <a:pt x="448993" y="128891"/>
                      <a:pt x="467750" y="175784"/>
                      <a:pt x="485335" y="212125"/>
                    </a:cubicBezTo>
                    <a:cubicBezTo>
                      <a:pt x="502920" y="248466"/>
                      <a:pt x="518160" y="274257"/>
                      <a:pt x="534572" y="317632"/>
                    </a:cubicBezTo>
                    <a:cubicBezTo>
                      <a:pt x="550984" y="361007"/>
                      <a:pt x="575603" y="437208"/>
                      <a:pt x="583809" y="472377"/>
                    </a:cubicBezTo>
                    <a:cubicBezTo>
                      <a:pt x="592015" y="507546"/>
                      <a:pt x="583809" y="528648"/>
                      <a:pt x="583809" y="528648"/>
                    </a:cubicBezTo>
                    <a:cubicBezTo>
                      <a:pt x="583809" y="547405"/>
                      <a:pt x="561535" y="572023"/>
                      <a:pt x="583809" y="584918"/>
                    </a:cubicBezTo>
                    <a:cubicBezTo>
                      <a:pt x="606083" y="597813"/>
                      <a:pt x="668215" y="598986"/>
                      <a:pt x="717452" y="606020"/>
                    </a:cubicBezTo>
                    <a:cubicBezTo>
                      <a:pt x="766689" y="613054"/>
                      <a:pt x="832338" y="625949"/>
                      <a:pt x="879230" y="627121"/>
                    </a:cubicBezTo>
                    <a:cubicBezTo>
                      <a:pt x="926122" y="628293"/>
                      <a:pt x="961292" y="618915"/>
                      <a:pt x="998806" y="613054"/>
                    </a:cubicBezTo>
                    <a:cubicBezTo>
                      <a:pt x="1036320" y="607193"/>
                      <a:pt x="1080867" y="603675"/>
                      <a:pt x="1104313" y="591952"/>
                    </a:cubicBezTo>
                    <a:cubicBezTo>
                      <a:pt x="1127759" y="580229"/>
                      <a:pt x="1139483" y="542715"/>
                      <a:pt x="1139483" y="542715"/>
                    </a:cubicBezTo>
                    <a:lnTo>
                      <a:pt x="1139483" y="542715"/>
                    </a:lnTo>
                    <a:cubicBezTo>
                      <a:pt x="1138311" y="535681"/>
                      <a:pt x="1133621" y="515752"/>
                      <a:pt x="1132449" y="500512"/>
                    </a:cubicBezTo>
                    <a:cubicBezTo>
                      <a:pt x="1131277" y="485272"/>
                      <a:pt x="1130104" y="487617"/>
                      <a:pt x="1132449" y="451275"/>
                    </a:cubicBezTo>
                    <a:cubicBezTo>
                      <a:pt x="1134794" y="414933"/>
                      <a:pt x="1152378" y="341078"/>
                      <a:pt x="1146517" y="282463"/>
                    </a:cubicBezTo>
                    <a:cubicBezTo>
                      <a:pt x="1140656" y="223848"/>
                      <a:pt x="1111348" y="144131"/>
                      <a:pt x="1097280" y="99583"/>
                    </a:cubicBezTo>
                    <a:cubicBezTo>
                      <a:pt x="1083212" y="55035"/>
                      <a:pt x="1062110" y="15177"/>
                      <a:pt x="1062110" y="15177"/>
                    </a:cubicBezTo>
                    <a:cubicBezTo>
                      <a:pt x="1055076" y="-1235"/>
                      <a:pt x="1041009" y="-1236"/>
                      <a:pt x="1055077" y="1109"/>
                    </a:cubicBezTo>
                    <a:cubicBezTo>
                      <a:pt x="1069145" y="3454"/>
                      <a:pt x="1146517" y="29245"/>
                      <a:pt x="1146517" y="29245"/>
                    </a:cubicBezTo>
                    <a:cubicBezTo>
                      <a:pt x="1165274" y="36279"/>
                      <a:pt x="1157067" y="24555"/>
                      <a:pt x="1167618" y="43312"/>
                    </a:cubicBezTo>
                    <a:cubicBezTo>
                      <a:pt x="1178169" y="62069"/>
                      <a:pt x="1195753" y="103100"/>
                      <a:pt x="1209821" y="141786"/>
                    </a:cubicBezTo>
                    <a:cubicBezTo>
                      <a:pt x="1223889" y="180472"/>
                      <a:pt x="1244990" y="236743"/>
                      <a:pt x="1252024" y="275429"/>
                    </a:cubicBezTo>
                    <a:cubicBezTo>
                      <a:pt x="1259058" y="314115"/>
                      <a:pt x="1254369" y="345768"/>
                      <a:pt x="1252024" y="373903"/>
                    </a:cubicBezTo>
                    <a:cubicBezTo>
                      <a:pt x="1249680" y="402038"/>
                      <a:pt x="1240302" y="421967"/>
                      <a:pt x="1237957" y="444241"/>
                    </a:cubicBezTo>
                    <a:cubicBezTo>
                      <a:pt x="1235613" y="466515"/>
                      <a:pt x="1244991" y="486444"/>
                      <a:pt x="1237957" y="507546"/>
                    </a:cubicBezTo>
                    <a:cubicBezTo>
                      <a:pt x="1230923" y="528648"/>
                      <a:pt x="1195753" y="570851"/>
                      <a:pt x="1195753" y="570851"/>
                    </a:cubicBezTo>
                    <a:cubicBezTo>
                      <a:pt x="1187547" y="582574"/>
                      <a:pt x="1181686" y="569679"/>
                      <a:pt x="1188720" y="577885"/>
                    </a:cubicBezTo>
                    <a:cubicBezTo>
                      <a:pt x="1195754" y="586091"/>
                      <a:pt x="1223889" y="606020"/>
                      <a:pt x="1237957" y="620088"/>
                    </a:cubicBezTo>
                    <a:cubicBezTo>
                      <a:pt x="1252025" y="634156"/>
                      <a:pt x="1273126" y="662291"/>
                      <a:pt x="1273126" y="662291"/>
                    </a:cubicBezTo>
                    <a:cubicBezTo>
                      <a:pt x="1284849" y="676359"/>
                      <a:pt x="1300089" y="666980"/>
                      <a:pt x="1308295" y="704494"/>
                    </a:cubicBezTo>
                    <a:cubicBezTo>
                      <a:pt x="1316501" y="742008"/>
                      <a:pt x="1316502" y="812346"/>
                      <a:pt x="1322363" y="887374"/>
                    </a:cubicBezTo>
                    <a:cubicBezTo>
                      <a:pt x="1328225" y="962402"/>
                      <a:pt x="1337603" y="1069082"/>
                      <a:pt x="1343464" y="1154660"/>
                    </a:cubicBezTo>
                    <a:cubicBezTo>
                      <a:pt x="1349325" y="1240238"/>
                      <a:pt x="1355187" y="1307060"/>
                      <a:pt x="1357532" y="1400845"/>
                    </a:cubicBezTo>
                    <a:cubicBezTo>
                      <a:pt x="1359877" y="1494630"/>
                      <a:pt x="1356360" y="1613033"/>
                      <a:pt x="1357532" y="1717368"/>
                    </a:cubicBezTo>
                    <a:cubicBezTo>
                      <a:pt x="1358704" y="1821703"/>
                      <a:pt x="1362221" y="1937762"/>
                      <a:pt x="1364566" y="2026857"/>
                    </a:cubicBezTo>
                    <a:cubicBezTo>
                      <a:pt x="1366911" y="2115952"/>
                      <a:pt x="1373945" y="2174568"/>
                      <a:pt x="1371600" y="2251940"/>
                    </a:cubicBezTo>
                    <a:cubicBezTo>
                      <a:pt x="1369255" y="2329312"/>
                      <a:pt x="1355187" y="2437165"/>
                      <a:pt x="1350498" y="2491091"/>
                    </a:cubicBezTo>
                    <a:cubicBezTo>
                      <a:pt x="1345809" y="2545017"/>
                      <a:pt x="1343464" y="2575497"/>
                      <a:pt x="1343464" y="2575497"/>
                    </a:cubicBezTo>
                    <a:lnTo>
                      <a:pt x="1343464" y="2575497"/>
                    </a:lnTo>
                    <a:cubicBezTo>
                      <a:pt x="1341120" y="2586048"/>
                      <a:pt x="1328225" y="2615355"/>
                      <a:pt x="1329397" y="2638801"/>
                    </a:cubicBezTo>
                    <a:cubicBezTo>
                      <a:pt x="1330569" y="2662247"/>
                      <a:pt x="1343464" y="2677488"/>
                      <a:pt x="1350498" y="2716174"/>
                    </a:cubicBezTo>
                    <a:cubicBezTo>
                      <a:pt x="1357532" y="2754860"/>
                      <a:pt x="1370428" y="2824026"/>
                      <a:pt x="1371600" y="2870918"/>
                    </a:cubicBezTo>
                    <a:cubicBezTo>
                      <a:pt x="1372772" y="2917810"/>
                      <a:pt x="1361049" y="2967048"/>
                      <a:pt x="1357532" y="2997528"/>
                    </a:cubicBezTo>
                    <a:cubicBezTo>
                      <a:pt x="1354015" y="3028008"/>
                      <a:pt x="1365738" y="3038558"/>
                      <a:pt x="1350498" y="3053798"/>
                    </a:cubicBezTo>
                    <a:cubicBezTo>
                      <a:pt x="1335258" y="3069038"/>
                      <a:pt x="1300089" y="3078417"/>
                      <a:pt x="1266092" y="3088968"/>
                    </a:cubicBezTo>
                    <a:cubicBezTo>
                      <a:pt x="1232095" y="3099519"/>
                      <a:pt x="1187548" y="3111242"/>
                      <a:pt x="1146517" y="3117103"/>
                    </a:cubicBezTo>
                    <a:cubicBezTo>
                      <a:pt x="1105486" y="3122964"/>
                      <a:pt x="1062110" y="3120620"/>
                      <a:pt x="1019907" y="3124137"/>
                    </a:cubicBezTo>
                    <a:cubicBezTo>
                      <a:pt x="977704" y="3127654"/>
                      <a:pt x="929640" y="3140550"/>
                      <a:pt x="893298" y="3138205"/>
                    </a:cubicBezTo>
                    <a:cubicBezTo>
                      <a:pt x="856956" y="3135860"/>
                      <a:pt x="833510" y="3120620"/>
                      <a:pt x="801858" y="3110069"/>
                    </a:cubicBezTo>
                    <a:cubicBezTo>
                      <a:pt x="770206" y="3099518"/>
                      <a:pt x="703384" y="3074900"/>
                      <a:pt x="703384" y="3074900"/>
                    </a:cubicBezTo>
                    <a:cubicBezTo>
                      <a:pt x="682283" y="3067866"/>
                      <a:pt x="675249" y="3099518"/>
                      <a:pt x="675249" y="3067866"/>
                    </a:cubicBezTo>
                    <a:cubicBezTo>
                      <a:pt x="675249" y="3036214"/>
                      <a:pt x="696350" y="2943601"/>
                      <a:pt x="703384" y="2884986"/>
                    </a:cubicBezTo>
                    <a:cubicBezTo>
                      <a:pt x="710418" y="2826371"/>
                      <a:pt x="711591" y="2777134"/>
                      <a:pt x="717452" y="2716174"/>
                    </a:cubicBezTo>
                    <a:cubicBezTo>
                      <a:pt x="723313" y="2655214"/>
                      <a:pt x="736208" y="2581358"/>
                      <a:pt x="738553" y="2519226"/>
                    </a:cubicBezTo>
                    <a:cubicBezTo>
                      <a:pt x="740898" y="2457094"/>
                      <a:pt x="732692" y="2389100"/>
                      <a:pt x="731520" y="2343380"/>
                    </a:cubicBezTo>
                    <a:cubicBezTo>
                      <a:pt x="730348" y="2297660"/>
                      <a:pt x="736209" y="2235528"/>
                      <a:pt x="731520" y="2244906"/>
                    </a:cubicBezTo>
                    <a:cubicBezTo>
                      <a:pt x="726831" y="2254284"/>
                      <a:pt x="709246" y="2339863"/>
                      <a:pt x="703384" y="2399651"/>
                    </a:cubicBezTo>
                    <a:cubicBezTo>
                      <a:pt x="697522" y="2459439"/>
                      <a:pt x="699867" y="2539155"/>
                      <a:pt x="696350" y="2603632"/>
                    </a:cubicBezTo>
                    <a:cubicBezTo>
                      <a:pt x="692833" y="2668109"/>
                      <a:pt x="685800" y="2727897"/>
                      <a:pt x="682283" y="2786512"/>
                    </a:cubicBezTo>
                    <a:cubicBezTo>
                      <a:pt x="678766" y="2845127"/>
                      <a:pt x="677594" y="2903744"/>
                      <a:pt x="675249" y="2955325"/>
                    </a:cubicBezTo>
                    <a:cubicBezTo>
                      <a:pt x="672904" y="3006906"/>
                      <a:pt x="685800" y="3063177"/>
                      <a:pt x="668215" y="3096001"/>
                    </a:cubicBezTo>
                    <a:cubicBezTo>
                      <a:pt x="650630" y="3128825"/>
                      <a:pt x="569741" y="3152272"/>
                      <a:pt x="569741" y="3152272"/>
                    </a:cubicBezTo>
                    <a:lnTo>
                      <a:pt x="569741" y="3152272"/>
                    </a:lnTo>
                    <a:cubicBezTo>
                      <a:pt x="543950" y="3160478"/>
                      <a:pt x="458372" y="3192131"/>
                      <a:pt x="414997" y="3201509"/>
                    </a:cubicBezTo>
                    <a:cubicBezTo>
                      <a:pt x="371622" y="3210887"/>
                      <a:pt x="345831" y="3212060"/>
                      <a:pt x="309489" y="3208543"/>
                    </a:cubicBezTo>
                    <a:cubicBezTo>
                      <a:pt x="273147" y="3205026"/>
                      <a:pt x="227427" y="3188614"/>
                      <a:pt x="196947" y="3180408"/>
                    </a:cubicBezTo>
                    <a:cubicBezTo>
                      <a:pt x="166467" y="3172202"/>
                      <a:pt x="153572" y="3165168"/>
                      <a:pt x="126609" y="3159306"/>
                    </a:cubicBezTo>
                    <a:cubicBezTo>
                      <a:pt x="99646" y="3153444"/>
                      <a:pt x="56270" y="3162823"/>
                      <a:pt x="35169" y="3145238"/>
                    </a:cubicBezTo>
                    <a:cubicBezTo>
                      <a:pt x="14068" y="3127653"/>
                      <a:pt x="0" y="3053798"/>
                      <a:pt x="0" y="3053798"/>
                    </a:cubicBezTo>
                    <a:lnTo>
                      <a:pt x="0" y="3053798"/>
                    </a:lnTo>
                    <a:cubicBezTo>
                      <a:pt x="1172" y="3033869"/>
                      <a:pt x="3516" y="2969392"/>
                      <a:pt x="7033" y="2934223"/>
                    </a:cubicBezTo>
                    <a:cubicBezTo>
                      <a:pt x="10550" y="2899054"/>
                      <a:pt x="12895" y="2866229"/>
                      <a:pt x="21101" y="2842783"/>
                    </a:cubicBezTo>
                    <a:cubicBezTo>
                      <a:pt x="29307" y="2819337"/>
                      <a:pt x="50409" y="2824026"/>
                      <a:pt x="56270" y="2793546"/>
                    </a:cubicBezTo>
                    <a:cubicBezTo>
                      <a:pt x="62131" y="2763066"/>
                      <a:pt x="53925" y="2715001"/>
                      <a:pt x="56270" y="2659903"/>
                    </a:cubicBezTo>
                    <a:cubicBezTo>
                      <a:pt x="58615" y="2604805"/>
                      <a:pt x="64476" y="2534466"/>
                      <a:pt x="70338" y="2462955"/>
                    </a:cubicBezTo>
                    <a:cubicBezTo>
                      <a:pt x="76200" y="2391444"/>
                      <a:pt x="79717" y="2300004"/>
                      <a:pt x="91440" y="2230838"/>
                    </a:cubicBezTo>
                    <a:cubicBezTo>
                      <a:pt x="103163" y="2161672"/>
                      <a:pt x="128954" y="2106573"/>
                      <a:pt x="140677" y="2047958"/>
                    </a:cubicBezTo>
                    <a:cubicBezTo>
                      <a:pt x="152400" y="1989343"/>
                      <a:pt x="158261" y="1935417"/>
                      <a:pt x="161778" y="1879146"/>
                    </a:cubicBezTo>
                    <a:cubicBezTo>
                      <a:pt x="165295" y="1822875"/>
                      <a:pt x="161778" y="1710334"/>
                      <a:pt x="161778" y="1710334"/>
                    </a:cubicBezTo>
                    <a:cubicBezTo>
                      <a:pt x="161778" y="1659925"/>
                      <a:pt x="157089" y="1621239"/>
                      <a:pt x="161778" y="1576691"/>
                    </a:cubicBezTo>
                    <a:cubicBezTo>
                      <a:pt x="166467" y="1532143"/>
                      <a:pt x="184052" y="1489940"/>
                      <a:pt x="189913" y="1443048"/>
                    </a:cubicBezTo>
                    <a:cubicBezTo>
                      <a:pt x="195774" y="1396156"/>
                      <a:pt x="196947" y="1295337"/>
                      <a:pt x="196947" y="1295337"/>
                    </a:cubicBezTo>
                    <a:cubicBezTo>
                      <a:pt x="199292" y="1246100"/>
                      <a:pt x="202809" y="1196863"/>
                      <a:pt x="203981" y="1147626"/>
                    </a:cubicBezTo>
                    <a:cubicBezTo>
                      <a:pt x="205153" y="1098389"/>
                      <a:pt x="203981" y="999915"/>
                      <a:pt x="203981" y="999915"/>
                    </a:cubicBezTo>
                    <a:lnTo>
                      <a:pt x="203981" y="873306"/>
                    </a:lnTo>
                    <a:cubicBezTo>
                      <a:pt x="203981" y="847515"/>
                      <a:pt x="191086" y="853377"/>
                      <a:pt x="203981" y="845171"/>
                    </a:cubicBezTo>
                    <a:cubicBezTo>
                      <a:pt x="216876" y="836965"/>
                      <a:pt x="256735" y="834620"/>
                      <a:pt x="281353" y="824069"/>
                    </a:cubicBezTo>
                    <a:cubicBezTo>
                      <a:pt x="305971" y="813518"/>
                      <a:pt x="331763" y="806484"/>
                      <a:pt x="351692" y="781866"/>
                    </a:cubicBezTo>
                    <a:cubicBezTo>
                      <a:pt x="371621" y="757248"/>
                      <a:pt x="384517" y="712700"/>
                      <a:pt x="400929" y="676358"/>
                    </a:cubicBezTo>
                    <a:cubicBezTo>
                      <a:pt x="417341" y="640017"/>
                      <a:pt x="439615" y="593125"/>
                      <a:pt x="450166" y="563817"/>
                    </a:cubicBezTo>
                    <a:cubicBezTo>
                      <a:pt x="460717" y="534509"/>
                      <a:pt x="464233" y="522786"/>
                      <a:pt x="464233" y="500512"/>
                    </a:cubicBezTo>
                    <a:cubicBezTo>
                      <a:pt x="464233" y="478238"/>
                      <a:pt x="459544" y="461826"/>
                      <a:pt x="450166" y="430174"/>
                    </a:cubicBezTo>
                    <a:cubicBezTo>
                      <a:pt x="440788" y="398522"/>
                      <a:pt x="423203" y="345767"/>
                      <a:pt x="407963" y="310598"/>
                    </a:cubicBezTo>
                    <a:cubicBezTo>
                      <a:pt x="392723" y="275429"/>
                      <a:pt x="372794" y="246121"/>
                      <a:pt x="358726" y="219158"/>
                    </a:cubicBezTo>
                    <a:cubicBezTo>
                      <a:pt x="344658" y="192195"/>
                      <a:pt x="334108" y="167577"/>
                      <a:pt x="323557" y="148820"/>
                    </a:cubicBezTo>
                    <a:cubicBezTo>
                      <a:pt x="313006" y="130063"/>
                      <a:pt x="267286" y="90205"/>
                      <a:pt x="274320" y="71448"/>
                    </a:cubicBezTo>
                    <a:close/>
                  </a:path>
                </a:pathLst>
              </a:custGeom>
              <a:solidFill>
                <a:srgbClr val="08466F"/>
              </a:solidFill>
              <a:ln>
                <a:solidFill>
                  <a:srgbClr val="0A3E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5137660" y="3229663"/>
                <a:ext cx="1216687" cy="421492"/>
              </a:xfrm>
              <a:custGeom>
                <a:avLst/>
                <a:gdLst>
                  <a:gd name="connsiteX0" fmla="*/ 179529 w 961872"/>
                  <a:gd name="connsiteY0" fmla="*/ 391 h 395021"/>
                  <a:gd name="connsiteX1" fmla="*/ 369442 w 961872"/>
                  <a:gd name="connsiteY1" fmla="*/ 77764 h 395021"/>
                  <a:gd name="connsiteX2" fmla="*/ 594526 w 961872"/>
                  <a:gd name="connsiteY2" fmla="*/ 141068 h 395021"/>
                  <a:gd name="connsiteX3" fmla="*/ 854778 w 961872"/>
                  <a:gd name="connsiteY3" fmla="*/ 162170 h 395021"/>
                  <a:gd name="connsiteX4" fmla="*/ 960286 w 961872"/>
                  <a:gd name="connsiteY4" fmla="*/ 204373 h 395021"/>
                  <a:gd name="connsiteX5" fmla="*/ 911049 w 961872"/>
                  <a:gd name="connsiteY5" fmla="*/ 225475 h 395021"/>
                  <a:gd name="connsiteX6" fmla="*/ 854778 w 961872"/>
                  <a:gd name="connsiteY6" fmla="*/ 225475 h 395021"/>
                  <a:gd name="connsiteX7" fmla="*/ 819609 w 961872"/>
                  <a:gd name="connsiteY7" fmla="*/ 225475 h 395021"/>
                  <a:gd name="connsiteX8" fmla="*/ 833676 w 961872"/>
                  <a:gd name="connsiteY8" fmla="*/ 260644 h 395021"/>
                  <a:gd name="connsiteX9" fmla="*/ 939184 w 961872"/>
                  <a:gd name="connsiteY9" fmla="*/ 267678 h 395021"/>
                  <a:gd name="connsiteX10" fmla="*/ 960286 w 961872"/>
                  <a:gd name="connsiteY10" fmla="*/ 323948 h 395021"/>
                  <a:gd name="connsiteX11" fmla="*/ 953252 w 961872"/>
                  <a:gd name="connsiteY11" fmla="*/ 373185 h 395021"/>
                  <a:gd name="connsiteX12" fmla="*/ 896981 w 961872"/>
                  <a:gd name="connsiteY12" fmla="*/ 394287 h 395021"/>
                  <a:gd name="connsiteX13" fmla="*/ 735202 w 961872"/>
                  <a:gd name="connsiteY13" fmla="*/ 387253 h 395021"/>
                  <a:gd name="connsiteX14" fmla="*/ 657830 w 961872"/>
                  <a:gd name="connsiteY14" fmla="*/ 359118 h 395021"/>
                  <a:gd name="connsiteX15" fmla="*/ 566390 w 961872"/>
                  <a:gd name="connsiteY15" fmla="*/ 338016 h 395021"/>
                  <a:gd name="connsiteX16" fmla="*/ 446815 w 961872"/>
                  <a:gd name="connsiteY16" fmla="*/ 330982 h 395021"/>
                  <a:gd name="connsiteX17" fmla="*/ 313172 w 961872"/>
                  <a:gd name="connsiteY17" fmla="*/ 309881 h 395021"/>
                  <a:gd name="connsiteX18" fmla="*/ 193596 w 961872"/>
                  <a:gd name="connsiteY18" fmla="*/ 274711 h 395021"/>
                  <a:gd name="connsiteX19" fmla="*/ 151393 w 961872"/>
                  <a:gd name="connsiteY19" fmla="*/ 232508 h 395021"/>
                  <a:gd name="connsiteX20" fmla="*/ 102156 w 961872"/>
                  <a:gd name="connsiteY20" fmla="*/ 211407 h 395021"/>
                  <a:gd name="connsiteX21" fmla="*/ 17750 w 961872"/>
                  <a:gd name="connsiteY21" fmla="*/ 148102 h 395021"/>
                  <a:gd name="connsiteX22" fmla="*/ 3682 w 961872"/>
                  <a:gd name="connsiteY22" fmla="*/ 127001 h 395021"/>
                  <a:gd name="connsiteX23" fmla="*/ 66987 w 961872"/>
                  <a:gd name="connsiteY23" fmla="*/ 98865 h 395021"/>
                  <a:gd name="connsiteX24" fmla="*/ 137326 w 961872"/>
                  <a:gd name="connsiteY24" fmla="*/ 49628 h 395021"/>
                  <a:gd name="connsiteX25" fmla="*/ 179529 w 961872"/>
                  <a:gd name="connsiteY25" fmla="*/ 391 h 39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61872" h="395021">
                    <a:moveTo>
                      <a:pt x="179529" y="391"/>
                    </a:moveTo>
                    <a:cubicBezTo>
                      <a:pt x="218215" y="5080"/>
                      <a:pt x="300276" y="54318"/>
                      <a:pt x="369442" y="77764"/>
                    </a:cubicBezTo>
                    <a:cubicBezTo>
                      <a:pt x="438608" y="101210"/>
                      <a:pt x="513637" y="127000"/>
                      <a:pt x="594526" y="141068"/>
                    </a:cubicBezTo>
                    <a:cubicBezTo>
                      <a:pt x="675415" y="155136"/>
                      <a:pt x="793818" y="151619"/>
                      <a:pt x="854778" y="162170"/>
                    </a:cubicBezTo>
                    <a:cubicBezTo>
                      <a:pt x="915738" y="172721"/>
                      <a:pt x="950908" y="193822"/>
                      <a:pt x="960286" y="204373"/>
                    </a:cubicBezTo>
                    <a:cubicBezTo>
                      <a:pt x="969664" y="214924"/>
                      <a:pt x="928634" y="221958"/>
                      <a:pt x="911049" y="225475"/>
                    </a:cubicBezTo>
                    <a:cubicBezTo>
                      <a:pt x="893464" y="228992"/>
                      <a:pt x="854778" y="225475"/>
                      <a:pt x="854778" y="225475"/>
                    </a:cubicBezTo>
                    <a:cubicBezTo>
                      <a:pt x="839538" y="225475"/>
                      <a:pt x="823126" y="219614"/>
                      <a:pt x="819609" y="225475"/>
                    </a:cubicBezTo>
                    <a:cubicBezTo>
                      <a:pt x="816092" y="231336"/>
                      <a:pt x="813747" y="253610"/>
                      <a:pt x="833676" y="260644"/>
                    </a:cubicBezTo>
                    <a:cubicBezTo>
                      <a:pt x="853605" y="267678"/>
                      <a:pt x="918082" y="257127"/>
                      <a:pt x="939184" y="267678"/>
                    </a:cubicBezTo>
                    <a:cubicBezTo>
                      <a:pt x="960286" y="278229"/>
                      <a:pt x="957941" y="306364"/>
                      <a:pt x="960286" y="323948"/>
                    </a:cubicBezTo>
                    <a:cubicBezTo>
                      <a:pt x="962631" y="341532"/>
                      <a:pt x="963803" y="361462"/>
                      <a:pt x="953252" y="373185"/>
                    </a:cubicBezTo>
                    <a:cubicBezTo>
                      <a:pt x="942701" y="384908"/>
                      <a:pt x="933323" y="391942"/>
                      <a:pt x="896981" y="394287"/>
                    </a:cubicBezTo>
                    <a:cubicBezTo>
                      <a:pt x="860639" y="396632"/>
                      <a:pt x="775061" y="393115"/>
                      <a:pt x="735202" y="387253"/>
                    </a:cubicBezTo>
                    <a:cubicBezTo>
                      <a:pt x="695343" y="381391"/>
                      <a:pt x="685965" y="367324"/>
                      <a:pt x="657830" y="359118"/>
                    </a:cubicBezTo>
                    <a:cubicBezTo>
                      <a:pt x="629695" y="350912"/>
                      <a:pt x="601559" y="342705"/>
                      <a:pt x="566390" y="338016"/>
                    </a:cubicBezTo>
                    <a:cubicBezTo>
                      <a:pt x="531221" y="333327"/>
                      <a:pt x="489018" y="335671"/>
                      <a:pt x="446815" y="330982"/>
                    </a:cubicBezTo>
                    <a:cubicBezTo>
                      <a:pt x="404612" y="326293"/>
                      <a:pt x="355375" y="319259"/>
                      <a:pt x="313172" y="309881"/>
                    </a:cubicBezTo>
                    <a:cubicBezTo>
                      <a:pt x="270969" y="300503"/>
                      <a:pt x="220559" y="287606"/>
                      <a:pt x="193596" y="274711"/>
                    </a:cubicBezTo>
                    <a:cubicBezTo>
                      <a:pt x="166633" y="261816"/>
                      <a:pt x="166633" y="243059"/>
                      <a:pt x="151393" y="232508"/>
                    </a:cubicBezTo>
                    <a:cubicBezTo>
                      <a:pt x="136153" y="221957"/>
                      <a:pt x="124430" y="225475"/>
                      <a:pt x="102156" y="211407"/>
                    </a:cubicBezTo>
                    <a:cubicBezTo>
                      <a:pt x="79882" y="197339"/>
                      <a:pt x="17750" y="148102"/>
                      <a:pt x="17750" y="148102"/>
                    </a:cubicBezTo>
                    <a:cubicBezTo>
                      <a:pt x="1338" y="134034"/>
                      <a:pt x="-4524" y="135207"/>
                      <a:pt x="3682" y="127001"/>
                    </a:cubicBezTo>
                    <a:cubicBezTo>
                      <a:pt x="11888" y="118795"/>
                      <a:pt x="44713" y="111760"/>
                      <a:pt x="66987" y="98865"/>
                    </a:cubicBezTo>
                    <a:cubicBezTo>
                      <a:pt x="89261" y="85970"/>
                      <a:pt x="119741" y="64868"/>
                      <a:pt x="137326" y="49628"/>
                    </a:cubicBezTo>
                    <a:cubicBezTo>
                      <a:pt x="154911" y="34388"/>
                      <a:pt x="140843" y="-4298"/>
                      <a:pt x="179529" y="391"/>
                    </a:cubicBezTo>
                    <a:close/>
                  </a:path>
                </a:pathLst>
              </a:custGeom>
              <a:solidFill>
                <a:srgbClr val="E39650"/>
              </a:solidFill>
              <a:ln>
                <a:solidFill>
                  <a:srgbClr val="E396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7" name="Group 186"/>
              <p:cNvGrpSpPr/>
              <p:nvPr/>
            </p:nvGrpSpPr>
            <p:grpSpPr>
              <a:xfrm>
                <a:off x="4613844" y="2142720"/>
                <a:ext cx="991254" cy="1289182"/>
                <a:chOff x="4612906" y="2190066"/>
                <a:chExt cx="628503" cy="1056039"/>
              </a:xfrm>
            </p:grpSpPr>
            <p:sp>
              <p:nvSpPr>
                <p:cNvPr id="188" name="Freeform 187"/>
                <p:cNvSpPr/>
                <p:nvPr/>
              </p:nvSpPr>
              <p:spPr>
                <a:xfrm rot="20675681">
                  <a:off x="4612906" y="2190066"/>
                  <a:ext cx="508609" cy="1050151"/>
                </a:xfrm>
                <a:custGeom>
                  <a:avLst/>
                  <a:gdLst>
                    <a:gd name="connsiteX0" fmla="*/ 180556 w 508609"/>
                    <a:gd name="connsiteY0" fmla="*/ 1543 h 1061205"/>
                    <a:gd name="connsiteX1" fmla="*/ 83737 w 508609"/>
                    <a:gd name="connsiteY1" fmla="*/ 55332 h 1061205"/>
                    <a:gd name="connsiteX2" fmla="*/ 3055 w 508609"/>
                    <a:gd name="connsiteY2" fmla="*/ 98362 h 1061205"/>
                    <a:gd name="connsiteX3" fmla="*/ 19191 w 508609"/>
                    <a:gd name="connsiteY3" fmla="*/ 270485 h 1061205"/>
                    <a:gd name="connsiteX4" fmla="*/ 40706 w 508609"/>
                    <a:gd name="connsiteY4" fmla="*/ 383440 h 1061205"/>
                    <a:gd name="connsiteX5" fmla="*/ 94495 w 508609"/>
                    <a:gd name="connsiteY5" fmla="*/ 560941 h 1061205"/>
                    <a:gd name="connsiteX6" fmla="*/ 126767 w 508609"/>
                    <a:gd name="connsiteY6" fmla="*/ 695412 h 1061205"/>
                    <a:gd name="connsiteX7" fmla="*/ 159040 w 508609"/>
                    <a:gd name="connsiteY7" fmla="*/ 770715 h 1061205"/>
                    <a:gd name="connsiteX8" fmla="*/ 218207 w 508609"/>
                    <a:gd name="connsiteY8" fmla="*/ 996626 h 1061205"/>
                    <a:gd name="connsiteX9" fmla="*/ 239723 w 508609"/>
                    <a:gd name="connsiteY9" fmla="*/ 1061172 h 1061205"/>
                    <a:gd name="connsiteX10" fmla="*/ 497906 w 508609"/>
                    <a:gd name="connsiteY10" fmla="*/ 991247 h 1061205"/>
                    <a:gd name="connsiteX11" fmla="*/ 454876 w 508609"/>
                    <a:gd name="connsiteY11" fmla="*/ 856776 h 1061205"/>
                    <a:gd name="connsiteX12" fmla="*/ 411845 w 508609"/>
                    <a:gd name="connsiteY12" fmla="*/ 716927 h 1061205"/>
                    <a:gd name="connsiteX13" fmla="*/ 390330 w 508609"/>
                    <a:gd name="connsiteY13" fmla="*/ 577077 h 1061205"/>
                    <a:gd name="connsiteX14" fmla="*/ 304269 w 508609"/>
                    <a:gd name="connsiteY14" fmla="*/ 356546 h 1061205"/>
                    <a:gd name="connsiteX15" fmla="*/ 261238 w 508609"/>
                    <a:gd name="connsiteY15" fmla="*/ 227454 h 1061205"/>
                    <a:gd name="connsiteX16" fmla="*/ 234344 w 508609"/>
                    <a:gd name="connsiteY16" fmla="*/ 119877 h 1061205"/>
                    <a:gd name="connsiteX17" fmla="*/ 180556 w 508609"/>
                    <a:gd name="connsiteY17" fmla="*/ 1543 h 1061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08609" h="1061205">
                      <a:moveTo>
                        <a:pt x="180556" y="1543"/>
                      </a:moveTo>
                      <a:cubicBezTo>
                        <a:pt x="155455" y="-9214"/>
                        <a:pt x="113320" y="39196"/>
                        <a:pt x="83737" y="55332"/>
                      </a:cubicBezTo>
                      <a:cubicBezTo>
                        <a:pt x="54154" y="71468"/>
                        <a:pt x="13813" y="62503"/>
                        <a:pt x="3055" y="98362"/>
                      </a:cubicBezTo>
                      <a:cubicBezTo>
                        <a:pt x="-7703" y="134221"/>
                        <a:pt x="12916" y="222972"/>
                        <a:pt x="19191" y="270485"/>
                      </a:cubicBezTo>
                      <a:cubicBezTo>
                        <a:pt x="25466" y="317998"/>
                        <a:pt x="28155" y="335031"/>
                        <a:pt x="40706" y="383440"/>
                      </a:cubicBezTo>
                      <a:cubicBezTo>
                        <a:pt x="53257" y="431849"/>
                        <a:pt x="80151" y="508946"/>
                        <a:pt x="94495" y="560941"/>
                      </a:cubicBezTo>
                      <a:cubicBezTo>
                        <a:pt x="108838" y="612936"/>
                        <a:pt x="116009" y="660450"/>
                        <a:pt x="126767" y="695412"/>
                      </a:cubicBezTo>
                      <a:cubicBezTo>
                        <a:pt x="137524" y="730374"/>
                        <a:pt x="143800" y="720513"/>
                        <a:pt x="159040" y="770715"/>
                      </a:cubicBezTo>
                      <a:cubicBezTo>
                        <a:pt x="174280" y="820917"/>
                        <a:pt x="204760" y="948216"/>
                        <a:pt x="218207" y="996626"/>
                      </a:cubicBezTo>
                      <a:cubicBezTo>
                        <a:pt x="231654" y="1045036"/>
                        <a:pt x="193107" y="1062068"/>
                        <a:pt x="239723" y="1061172"/>
                      </a:cubicBezTo>
                      <a:cubicBezTo>
                        <a:pt x="286339" y="1060276"/>
                        <a:pt x="462047" y="1025313"/>
                        <a:pt x="497906" y="991247"/>
                      </a:cubicBezTo>
                      <a:cubicBezTo>
                        <a:pt x="533765" y="957181"/>
                        <a:pt x="469219" y="902496"/>
                        <a:pt x="454876" y="856776"/>
                      </a:cubicBezTo>
                      <a:cubicBezTo>
                        <a:pt x="440533" y="811056"/>
                        <a:pt x="422603" y="763543"/>
                        <a:pt x="411845" y="716927"/>
                      </a:cubicBezTo>
                      <a:cubicBezTo>
                        <a:pt x="401087" y="670311"/>
                        <a:pt x="408259" y="637140"/>
                        <a:pt x="390330" y="577077"/>
                      </a:cubicBezTo>
                      <a:cubicBezTo>
                        <a:pt x="372401" y="517014"/>
                        <a:pt x="325784" y="414816"/>
                        <a:pt x="304269" y="356546"/>
                      </a:cubicBezTo>
                      <a:cubicBezTo>
                        <a:pt x="282754" y="298276"/>
                        <a:pt x="272892" y="266899"/>
                        <a:pt x="261238" y="227454"/>
                      </a:cubicBezTo>
                      <a:cubicBezTo>
                        <a:pt x="249584" y="188009"/>
                        <a:pt x="243309" y="154839"/>
                        <a:pt x="234344" y="119877"/>
                      </a:cubicBezTo>
                      <a:cubicBezTo>
                        <a:pt x="225379" y="84915"/>
                        <a:pt x="205657" y="12300"/>
                        <a:pt x="180556" y="1543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2B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9" name="Freeform 188"/>
                <p:cNvSpPr/>
                <p:nvPr/>
              </p:nvSpPr>
              <p:spPr>
                <a:xfrm rot="19959728">
                  <a:off x="4930796" y="3029046"/>
                  <a:ext cx="310613" cy="217059"/>
                </a:xfrm>
                <a:custGeom>
                  <a:avLst/>
                  <a:gdLst>
                    <a:gd name="connsiteX0" fmla="*/ 39230 w 434178"/>
                    <a:gd name="connsiteY0" fmla="*/ 746 h 217059"/>
                    <a:gd name="connsiteX1" fmla="*/ 151771 w 434178"/>
                    <a:gd name="connsiteY1" fmla="*/ 28881 h 217059"/>
                    <a:gd name="connsiteX2" fmla="*/ 369821 w 434178"/>
                    <a:gd name="connsiteY2" fmla="*/ 21847 h 217059"/>
                    <a:gd name="connsiteX3" fmla="*/ 412024 w 434178"/>
                    <a:gd name="connsiteY3" fmla="*/ 92186 h 217059"/>
                    <a:gd name="connsiteX4" fmla="*/ 426091 w 434178"/>
                    <a:gd name="connsiteY4" fmla="*/ 148456 h 217059"/>
                    <a:gd name="connsiteX5" fmla="*/ 285414 w 434178"/>
                    <a:gd name="connsiteY5" fmla="*/ 211761 h 217059"/>
                    <a:gd name="connsiteX6" fmla="*/ 46264 w 434178"/>
                    <a:gd name="connsiteY6" fmla="*/ 204727 h 217059"/>
                    <a:gd name="connsiteX7" fmla="*/ 4061 w 434178"/>
                    <a:gd name="connsiteY7" fmla="*/ 134389 h 217059"/>
                    <a:gd name="connsiteX8" fmla="*/ 4061 w 434178"/>
                    <a:gd name="connsiteY8" fmla="*/ 64050 h 217059"/>
                    <a:gd name="connsiteX9" fmla="*/ 39230 w 434178"/>
                    <a:gd name="connsiteY9" fmla="*/ 746 h 217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4178" h="217059">
                      <a:moveTo>
                        <a:pt x="39230" y="746"/>
                      </a:moveTo>
                      <a:cubicBezTo>
                        <a:pt x="63848" y="-5115"/>
                        <a:pt x="96673" y="25364"/>
                        <a:pt x="151771" y="28881"/>
                      </a:cubicBezTo>
                      <a:cubicBezTo>
                        <a:pt x="206869" y="32398"/>
                        <a:pt x="326446" y="11296"/>
                        <a:pt x="369821" y="21847"/>
                      </a:cubicBezTo>
                      <a:cubicBezTo>
                        <a:pt x="413196" y="32398"/>
                        <a:pt x="402646" y="71085"/>
                        <a:pt x="412024" y="92186"/>
                      </a:cubicBezTo>
                      <a:cubicBezTo>
                        <a:pt x="421402" y="113288"/>
                        <a:pt x="447193" y="128527"/>
                        <a:pt x="426091" y="148456"/>
                      </a:cubicBezTo>
                      <a:cubicBezTo>
                        <a:pt x="404989" y="168385"/>
                        <a:pt x="348718" y="202383"/>
                        <a:pt x="285414" y="211761"/>
                      </a:cubicBezTo>
                      <a:cubicBezTo>
                        <a:pt x="222110" y="221139"/>
                        <a:pt x="93156" y="217622"/>
                        <a:pt x="46264" y="204727"/>
                      </a:cubicBezTo>
                      <a:cubicBezTo>
                        <a:pt x="-628" y="191832"/>
                        <a:pt x="11095" y="157835"/>
                        <a:pt x="4061" y="134389"/>
                      </a:cubicBezTo>
                      <a:cubicBezTo>
                        <a:pt x="-2973" y="110943"/>
                        <a:pt x="544" y="85152"/>
                        <a:pt x="4061" y="64050"/>
                      </a:cubicBezTo>
                      <a:cubicBezTo>
                        <a:pt x="7578" y="42948"/>
                        <a:pt x="14612" y="6607"/>
                        <a:pt x="39230" y="746"/>
                      </a:cubicBezTo>
                      <a:close/>
                    </a:path>
                  </a:pathLst>
                </a:custGeom>
                <a:solidFill>
                  <a:srgbClr val="E9DED8"/>
                </a:solidFill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0" name="Freeform 189"/>
                <p:cNvSpPr/>
                <p:nvPr/>
              </p:nvSpPr>
              <p:spPr>
                <a:xfrm rot="20382734">
                  <a:off x="4984870" y="3121679"/>
                  <a:ext cx="153802" cy="40084"/>
                </a:xfrm>
                <a:custGeom>
                  <a:avLst/>
                  <a:gdLst>
                    <a:gd name="connsiteX0" fmla="*/ 0 w 147711"/>
                    <a:gd name="connsiteY0" fmla="*/ 28135 h 28135"/>
                    <a:gd name="connsiteX1" fmla="*/ 147711 w 147711"/>
                    <a:gd name="connsiteY1" fmla="*/ 0 h 28135"/>
                    <a:gd name="connsiteX2" fmla="*/ 147711 w 147711"/>
                    <a:gd name="connsiteY2" fmla="*/ 0 h 28135"/>
                    <a:gd name="connsiteX3" fmla="*/ 147711 w 147711"/>
                    <a:gd name="connsiteY3" fmla="*/ 0 h 28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7711" h="28135">
                      <a:moveTo>
                        <a:pt x="0" y="28135"/>
                      </a:moveTo>
                      <a:lnTo>
                        <a:pt x="147711" y="0"/>
                      </a:lnTo>
                      <a:lnTo>
                        <a:pt x="147711" y="0"/>
                      </a:lnTo>
                      <a:lnTo>
                        <a:pt x="147711" y="0"/>
                      </a:lnTo>
                    </a:path>
                  </a:pathLst>
                </a:custGeom>
                <a:noFill/>
                <a:ln>
                  <a:solidFill>
                    <a:srgbClr val="D1C3B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57" name="Group 156"/>
            <p:cNvGrpSpPr/>
            <p:nvPr/>
          </p:nvGrpSpPr>
          <p:grpSpPr>
            <a:xfrm>
              <a:off x="5087290" y="1831199"/>
              <a:ext cx="2640810" cy="4166856"/>
              <a:chOff x="6991081" y="2347071"/>
              <a:chExt cx="2640810" cy="4166856"/>
            </a:xfrm>
          </p:grpSpPr>
          <p:pic>
            <p:nvPicPr>
              <p:cNvPr id="159" name="Picture 158"/>
              <p:cNvPicPr>
                <a:picLocks noChangeAspect="1"/>
              </p:cNvPicPr>
              <p:nvPr/>
            </p:nvPicPr>
            <p:blipFill>
              <a:blip r:embed="rId23">
                <a:extLst>
                  <a:ext uri="{BEBA8EAE-BF5A-486C-A8C5-ECC9F3942E4B}">
                    <a14:imgProps xmlns:a14="http://schemas.microsoft.com/office/drawing/2010/main">
                      <a14:imgLayer r:embed="rId24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333777">
                <a:off x="7130620" y="3878759"/>
                <a:ext cx="910897" cy="1527147"/>
              </a:xfrm>
              <a:prstGeom prst="rect">
                <a:avLst/>
              </a:prstGeom>
            </p:spPr>
          </p:pic>
          <p:grpSp>
            <p:nvGrpSpPr>
              <p:cNvPr id="160" name="Group 159"/>
              <p:cNvGrpSpPr/>
              <p:nvPr/>
            </p:nvGrpSpPr>
            <p:grpSpPr>
              <a:xfrm>
                <a:off x="6991081" y="2347071"/>
                <a:ext cx="2640810" cy="4166856"/>
                <a:chOff x="6991081" y="2347071"/>
                <a:chExt cx="2640810" cy="4166856"/>
              </a:xfrm>
            </p:grpSpPr>
            <p:sp>
              <p:nvSpPr>
                <p:cNvPr id="161" name="Freeform 160"/>
                <p:cNvSpPr/>
                <p:nvPr/>
              </p:nvSpPr>
              <p:spPr>
                <a:xfrm>
                  <a:off x="8229280" y="5406284"/>
                  <a:ext cx="170243" cy="184856"/>
                </a:xfrm>
                <a:custGeom>
                  <a:avLst/>
                  <a:gdLst>
                    <a:gd name="connsiteX0" fmla="*/ 52571 w 170243"/>
                    <a:gd name="connsiteY0" fmla="*/ 1738 h 184856"/>
                    <a:gd name="connsiteX1" fmla="*/ 319 w 170243"/>
                    <a:gd name="connsiteY1" fmla="*/ 106241 h 184856"/>
                    <a:gd name="connsiteX2" fmla="*/ 78696 w 170243"/>
                    <a:gd name="connsiteY2" fmla="*/ 184618 h 184856"/>
                    <a:gd name="connsiteX3" fmla="*/ 157074 w 170243"/>
                    <a:gd name="connsiteY3" fmla="*/ 132367 h 184856"/>
                    <a:gd name="connsiteX4" fmla="*/ 170136 w 170243"/>
                    <a:gd name="connsiteY4" fmla="*/ 93178 h 184856"/>
                    <a:gd name="connsiteX5" fmla="*/ 130948 w 170243"/>
                    <a:gd name="connsiteY5" fmla="*/ 67052 h 184856"/>
                    <a:gd name="connsiteX6" fmla="*/ 91759 w 170243"/>
                    <a:gd name="connsiteY6" fmla="*/ 40927 h 184856"/>
                    <a:gd name="connsiteX7" fmla="*/ 52571 w 170243"/>
                    <a:gd name="connsiteY7" fmla="*/ 1738 h 18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0243" h="184856">
                      <a:moveTo>
                        <a:pt x="52571" y="1738"/>
                      </a:moveTo>
                      <a:cubicBezTo>
                        <a:pt x="37331" y="12624"/>
                        <a:pt x="-4035" y="75761"/>
                        <a:pt x="319" y="106241"/>
                      </a:cubicBezTo>
                      <a:cubicBezTo>
                        <a:pt x="4673" y="136721"/>
                        <a:pt x="52570" y="180264"/>
                        <a:pt x="78696" y="184618"/>
                      </a:cubicBezTo>
                      <a:cubicBezTo>
                        <a:pt x="104822" y="188972"/>
                        <a:pt x="157074" y="132367"/>
                        <a:pt x="157074" y="132367"/>
                      </a:cubicBezTo>
                      <a:cubicBezTo>
                        <a:pt x="172314" y="117127"/>
                        <a:pt x="170136" y="93178"/>
                        <a:pt x="170136" y="93178"/>
                      </a:cubicBezTo>
                      <a:cubicBezTo>
                        <a:pt x="165782" y="82292"/>
                        <a:pt x="130948" y="67052"/>
                        <a:pt x="130948" y="67052"/>
                      </a:cubicBezTo>
                      <a:lnTo>
                        <a:pt x="91759" y="40927"/>
                      </a:lnTo>
                      <a:cubicBezTo>
                        <a:pt x="78696" y="34396"/>
                        <a:pt x="67811" y="-9148"/>
                        <a:pt x="52571" y="1738"/>
                      </a:cubicBezTo>
                      <a:close/>
                    </a:path>
                  </a:pathLst>
                </a:custGeom>
                <a:solidFill>
                  <a:srgbClr val="AEA3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" name="Freeform 161"/>
                <p:cNvSpPr/>
                <p:nvPr/>
              </p:nvSpPr>
              <p:spPr>
                <a:xfrm>
                  <a:off x="8760502" y="5584810"/>
                  <a:ext cx="170243" cy="184856"/>
                </a:xfrm>
                <a:custGeom>
                  <a:avLst/>
                  <a:gdLst>
                    <a:gd name="connsiteX0" fmla="*/ 52571 w 170243"/>
                    <a:gd name="connsiteY0" fmla="*/ 1738 h 184856"/>
                    <a:gd name="connsiteX1" fmla="*/ 319 w 170243"/>
                    <a:gd name="connsiteY1" fmla="*/ 106241 h 184856"/>
                    <a:gd name="connsiteX2" fmla="*/ 78696 w 170243"/>
                    <a:gd name="connsiteY2" fmla="*/ 184618 h 184856"/>
                    <a:gd name="connsiteX3" fmla="*/ 157074 w 170243"/>
                    <a:gd name="connsiteY3" fmla="*/ 132367 h 184856"/>
                    <a:gd name="connsiteX4" fmla="*/ 170136 w 170243"/>
                    <a:gd name="connsiteY4" fmla="*/ 93178 h 184856"/>
                    <a:gd name="connsiteX5" fmla="*/ 130948 w 170243"/>
                    <a:gd name="connsiteY5" fmla="*/ 67052 h 184856"/>
                    <a:gd name="connsiteX6" fmla="*/ 91759 w 170243"/>
                    <a:gd name="connsiteY6" fmla="*/ 40927 h 184856"/>
                    <a:gd name="connsiteX7" fmla="*/ 52571 w 170243"/>
                    <a:gd name="connsiteY7" fmla="*/ 1738 h 184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0243" h="184856">
                      <a:moveTo>
                        <a:pt x="52571" y="1738"/>
                      </a:moveTo>
                      <a:cubicBezTo>
                        <a:pt x="37331" y="12624"/>
                        <a:pt x="-4035" y="75761"/>
                        <a:pt x="319" y="106241"/>
                      </a:cubicBezTo>
                      <a:cubicBezTo>
                        <a:pt x="4673" y="136721"/>
                        <a:pt x="52570" y="180264"/>
                        <a:pt x="78696" y="184618"/>
                      </a:cubicBezTo>
                      <a:cubicBezTo>
                        <a:pt x="104822" y="188972"/>
                        <a:pt x="157074" y="132367"/>
                        <a:pt x="157074" y="132367"/>
                      </a:cubicBezTo>
                      <a:cubicBezTo>
                        <a:pt x="172314" y="117127"/>
                        <a:pt x="170136" y="93178"/>
                        <a:pt x="170136" y="93178"/>
                      </a:cubicBezTo>
                      <a:cubicBezTo>
                        <a:pt x="165782" y="82292"/>
                        <a:pt x="130948" y="67052"/>
                        <a:pt x="130948" y="67052"/>
                      </a:cubicBezTo>
                      <a:lnTo>
                        <a:pt x="91759" y="40927"/>
                      </a:lnTo>
                      <a:cubicBezTo>
                        <a:pt x="78696" y="34396"/>
                        <a:pt x="67811" y="-9148"/>
                        <a:pt x="52571" y="1738"/>
                      </a:cubicBezTo>
                      <a:close/>
                    </a:path>
                  </a:pathLst>
                </a:custGeom>
                <a:solidFill>
                  <a:srgbClr val="AEA3A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" name="Oval 162"/>
                <p:cNvSpPr/>
                <p:nvPr/>
              </p:nvSpPr>
              <p:spPr>
                <a:xfrm>
                  <a:off x="8930745" y="6095966"/>
                  <a:ext cx="157695" cy="135018"/>
                </a:xfrm>
                <a:prstGeom prst="ellipse">
                  <a:avLst/>
                </a:prstGeom>
                <a:solidFill>
                  <a:srgbClr val="B9AAB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164" name="Picture 2" descr="Grandmother housewife stock vector. Illustration of mature - 50484658"/>
                <p:cNvPicPr>
                  <a:picLocks noChangeAspect="1" noChangeArrowheads="1"/>
                </p:cNvPicPr>
                <p:nvPr/>
              </p:nvPicPr>
              <p:blipFill rotWithShape="1">
                <a:blip r:embed="rId18">
                  <a:extLst>
                    <a:ext uri="{BEBA8EAE-BF5A-486C-A8C5-ECC9F3942E4B}">
                      <a14:imgProps xmlns:a14="http://schemas.microsoft.com/office/drawing/2010/main">
                        <a14:imgLayer r:embed="rId19">
                          <a14:imgEffect>
                            <a14:backgroundRemoval t="333" b="98667" l="9884" r="89729">
                              <a14:foregroundMark x1="33333" y1="25111" x2="39922" y2="30556"/>
                              <a14:foregroundMark x1="59496" y1="23667" x2="66667" y2="3255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87663"/>
                <a:stretch/>
              </p:blipFill>
              <p:spPr bwMode="auto">
                <a:xfrm flipH="1">
                  <a:off x="7072430" y="6063403"/>
                  <a:ext cx="2559461" cy="45052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5" name="Picture 164" descr="Grandmother housewife stock vector. Illustration of mature - 50484658"/>
                <p:cNvPicPr>
                  <a:picLocks noChangeAspect="1" noChangeArrowheads="1"/>
                </p:cNvPicPr>
                <p:nvPr/>
              </p:nvPicPr>
              <p:blipFill rotWithShape="1">
                <a:blip r:embed="rId18">
                  <a:extLst>
                    <a:ext uri="{BEBA8EAE-BF5A-486C-A8C5-ECC9F3942E4B}">
                      <a14:imgProps xmlns:a14="http://schemas.microsoft.com/office/drawing/2010/main">
                        <a14:imgLayer r:embed="rId19">
                          <a14:imgEffect>
                            <a14:backgroundRemoval t="333" b="98667" l="9884" r="89729">
                              <a14:foregroundMark x1="33333" y1="25111" x2="39922" y2="30556"/>
                              <a14:foregroundMark x1="59496" y1="23667" x2="66667" y2="3255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9694"/>
                <a:stretch/>
              </p:blipFill>
              <p:spPr bwMode="auto">
                <a:xfrm flipH="1">
                  <a:off x="6991081" y="2347071"/>
                  <a:ext cx="2543670" cy="147184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66" name="Freeform 165"/>
                <p:cNvSpPr/>
                <p:nvPr/>
              </p:nvSpPr>
              <p:spPr>
                <a:xfrm flipH="1">
                  <a:off x="7742981" y="3785458"/>
                  <a:ext cx="1044192" cy="880478"/>
                </a:xfrm>
                <a:custGeom>
                  <a:avLst/>
                  <a:gdLst>
                    <a:gd name="connsiteX0" fmla="*/ 631744 w 1845942"/>
                    <a:gd name="connsiteY0" fmla="*/ 0 h 1331654"/>
                    <a:gd name="connsiteX1" fmla="*/ 631744 w 1845942"/>
                    <a:gd name="connsiteY1" fmla="*/ 117230 h 1331654"/>
                    <a:gd name="connsiteX2" fmla="*/ 479344 w 1845942"/>
                    <a:gd name="connsiteY2" fmla="*/ 175846 h 1331654"/>
                    <a:gd name="connsiteX3" fmla="*/ 362113 w 1845942"/>
                    <a:gd name="connsiteY3" fmla="*/ 211015 h 1331654"/>
                    <a:gd name="connsiteX4" fmla="*/ 174544 w 1845942"/>
                    <a:gd name="connsiteY4" fmla="*/ 246184 h 1331654"/>
                    <a:gd name="connsiteX5" fmla="*/ 80759 w 1845942"/>
                    <a:gd name="connsiteY5" fmla="*/ 293076 h 1331654"/>
                    <a:gd name="connsiteX6" fmla="*/ 80759 w 1845942"/>
                    <a:gd name="connsiteY6" fmla="*/ 586153 h 1331654"/>
                    <a:gd name="connsiteX7" fmla="*/ 80759 w 1845942"/>
                    <a:gd name="connsiteY7" fmla="*/ 902676 h 1331654"/>
                    <a:gd name="connsiteX8" fmla="*/ 80759 w 1845942"/>
                    <a:gd name="connsiteY8" fmla="*/ 1266092 h 1331654"/>
                    <a:gd name="connsiteX9" fmla="*/ 1171005 w 1845942"/>
                    <a:gd name="connsiteY9" fmla="*/ 1289538 h 1331654"/>
                    <a:gd name="connsiteX10" fmla="*/ 1510974 w 1845942"/>
                    <a:gd name="connsiteY10" fmla="*/ 1301261 h 1331654"/>
                    <a:gd name="connsiteX11" fmla="*/ 1510974 w 1845942"/>
                    <a:gd name="connsiteY11" fmla="*/ 1301261 h 1331654"/>
                    <a:gd name="connsiteX12" fmla="*/ 1827498 w 1845942"/>
                    <a:gd name="connsiteY12" fmla="*/ 1301261 h 1331654"/>
                    <a:gd name="connsiteX13" fmla="*/ 1804051 w 1845942"/>
                    <a:gd name="connsiteY13" fmla="*/ 890953 h 1331654"/>
                    <a:gd name="connsiteX14" fmla="*/ 1768882 w 1845942"/>
                    <a:gd name="connsiteY14" fmla="*/ 539261 h 1331654"/>
                    <a:gd name="connsiteX15" fmla="*/ 1792328 w 1845942"/>
                    <a:gd name="connsiteY15" fmla="*/ 293076 h 1331654"/>
                    <a:gd name="connsiteX16" fmla="*/ 1639928 w 1845942"/>
                    <a:gd name="connsiteY16" fmla="*/ 199292 h 1331654"/>
                    <a:gd name="connsiteX17" fmla="*/ 1382021 w 1845942"/>
                    <a:gd name="connsiteY17" fmla="*/ 152400 h 1331654"/>
                    <a:gd name="connsiteX18" fmla="*/ 1241344 w 1845942"/>
                    <a:gd name="connsiteY18" fmla="*/ 93784 h 1331654"/>
                    <a:gd name="connsiteX19" fmla="*/ 1206174 w 1845942"/>
                    <a:gd name="connsiteY19" fmla="*/ 23446 h 1331654"/>
                    <a:gd name="connsiteX20" fmla="*/ 842759 w 1845942"/>
                    <a:gd name="connsiteY20" fmla="*/ 11723 h 1331654"/>
                    <a:gd name="connsiteX21" fmla="*/ 842759 w 1845942"/>
                    <a:gd name="connsiteY21" fmla="*/ 11723 h 1331654"/>
                    <a:gd name="connsiteX22" fmla="*/ 631744 w 1845942"/>
                    <a:gd name="connsiteY22" fmla="*/ 0 h 133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45942" h="1331654">
                      <a:moveTo>
                        <a:pt x="631744" y="0"/>
                      </a:moveTo>
                      <a:cubicBezTo>
                        <a:pt x="644444" y="43961"/>
                        <a:pt x="657144" y="87922"/>
                        <a:pt x="631744" y="117230"/>
                      </a:cubicBezTo>
                      <a:cubicBezTo>
                        <a:pt x="606344" y="146538"/>
                        <a:pt x="524282" y="160215"/>
                        <a:pt x="479344" y="175846"/>
                      </a:cubicBezTo>
                      <a:cubicBezTo>
                        <a:pt x="434405" y="191477"/>
                        <a:pt x="412913" y="199292"/>
                        <a:pt x="362113" y="211015"/>
                      </a:cubicBezTo>
                      <a:cubicBezTo>
                        <a:pt x="311313" y="222738"/>
                        <a:pt x="221436" y="232507"/>
                        <a:pt x="174544" y="246184"/>
                      </a:cubicBezTo>
                      <a:cubicBezTo>
                        <a:pt x="127652" y="259861"/>
                        <a:pt x="96390" y="236414"/>
                        <a:pt x="80759" y="293076"/>
                      </a:cubicBezTo>
                      <a:cubicBezTo>
                        <a:pt x="65128" y="349738"/>
                        <a:pt x="80759" y="586153"/>
                        <a:pt x="80759" y="586153"/>
                      </a:cubicBezTo>
                      <a:lnTo>
                        <a:pt x="80759" y="902676"/>
                      </a:lnTo>
                      <a:cubicBezTo>
                        <a:pt x="80759" y="1015999"/>
                        <a:pt x="-100949" y="1201615"/>
                        <a:pt x="80759" y="1266092"/>
                      </a:cubicBezTo>
                      <a:cubicBezTo>
                        <a:pt x="262467" y="1330569"/>
                        <a:pt x="1171005" y="1289538"/>
                        <a:pt x="1171005" y="1289538"/>
                      </a:cubicBezTo>
                      <a:lnTo>
                        <a:pt x="1510974" y="1301261"/>
                      </a:lnTo>
                      <a:lnTo>
                        <a:pt x="1510974" y="1301261"/>
                      </a:lnTo>
                      <a:cubicBezTo>
                        <a:pt x="1563728" y="1301261"/>
                        <a:pt x="1778652" y="1369646"/>
                        <a:pt x="1827498" y="1301261"/>
                      </a:cubicBezTo>
                      <a:cubicBezTo>
                        <a:pt x="1876344" y="1232876"/>
                        <a:pt x="1813820" y="1017953"/>
                        <a:pt x="1804051" y="890953"/>
                      </a:cubicBezTo>
                      <a:cubicBezTo>
                        <a:pt x="1794282" y="763953"/>
                        <a:pt x="1770836" y="638907"/>
                        <a:pt x="1768882" y="539261"/>
                      </a:cubicBezTo>
                      <a:cubicBezTo>
                        <a:pt x="1766928" y="439615"/>
                        <a:pt x="1813820" y="349737"/>
                        <a:pt x="1792328" y="293076"/>
                      </a:cubicBezTo>
                      <a:cubicBezTo>
                        <a:pt x="1770836" y="236415"/>
                        <a:pt x="1708313" y="222738"/>
                        <a:pt x="1639928" y="199292"/>
                      </a:cubicBezTo>
                      <a:cubicBezTo>
                        <a:pt x="1571544" y="175846"/>
                        <a:pt x="1448452" y="169985"/>
                        <a:pt x="1382021" y="152400"/>
                      </a:cubicBezTo>
                      <a:cubicBezTo>
                        <a:pt x="1315590" y="134815"/>
                        <a:pt x="1270652" y="115276"/>
                        <a:pt x="1241344" y="93784"/>
                      </a:cubicBezTo>
                      <a:cubicBezTo>
                        <a:pt x="1212036" y="72292"/>
                        <a:pt x="1272605" y="37123"/>
                        <a:pt x="1206174" y="23446"/>
                      </a:cubicBezTo>
                      <a:cubicBezTo>
                        <a:pt x="1139743" y="9769"/>
                        <a:pt x="842759" y="11723"/>
                        <a:pt x="842759" y="11723"/>
                      </a:cubicBezTo>
                      <a:lnTo>
                        <a:pt x="842759" y="11723"/>
                      </a:lnTo>
                      <a:lnTo>
                        <a:pt x="631744" y="0"/>
                      </a:lnTo>
                      <a:close/>
                    </a:path>
                  </a:pathLst>
                </a:custGeom>
                <a:solidFill>
                  <a:srgbClr val="F4B290"/>
                </a:solidFill>
                <a:ln>
                  <a:solidFill>
                    <a:srgbClr val="F4B29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7" name="Rectangle 9"/>
                <p:cNvSpPr/>
                <p:nvPr/>
              </p:nvSpPr>
              <p:spPr>
                <a:xfrm flipH="1">
                  <a:off x="7695774" y="3923447"/>
                  <a:ext cx="1150077" cy="918086"/>
                </a:xfrm>
                <a:custGeom>
                  <a:avLst/>
                  <a:gdLst>
                    <a:gd name="connsiteX0" fmla="*/ 0 w 1734513"/>
                    <a:gd name="connsiteY0" fmla="*/ 0 h 1243634"/>
                    <a:gd name="connsiteX1" fmla="*/ 1734513 w 1734513"/>
                    <a:gd name="connsiteY1" fmla="*/ 0 h 1243634"/>
                    <a:gd name="connsiteX2" fmla="*/ 1734513 w 1734513"/>
                    <a:gd name="connsiteY2" fmla="*/ 1243634 h 1243634"/>
                    <a:gd name="connsiteX3" fmla="*/ 0 w 1734513"/>
                    <a:gd name="connsiteY3" fmla="*/ 1243634 h 1243634"/>
                    <a:gd name="connsiteX4" fmla="*/ 0 w 1734513"/>
                    <a:gd name="connsiteY4" fmla="*/ 0 h 1243634"/>
                    <a:gd name="connsiteX0" fmla="*/ 57312 w 1791825"/>
                    <a:gd name="connsiteY0" fmla="*/ 0 h 1243634"/>
                    <a:gd name="connsiteX1" fmla="*/ 1791825 w 1791825"/>
                    <a:gd name="connsiteY1" fmla="*/ 0 h 1243634"/>
                    <a:gd name="connsiteX2" fmla="*/ 1791825 w 1791825"/>
                    <a:gd name="connsiteY2" fmla="*/ 1243634 h 1243634"/>
                    <a:gd name="connsiteX3" fmla="*/ 57312 w 1791825"/>
                    <a:gd name="connsiteY3" fmla="*/ 1243634 h 1243634"/>
                    <a:gd name="connsiteX4" fmla="*/ 57312 w 1791825"/>
                    <a:gd name="connsiteY4" fmla="*/ 0 h 1243634"/>
                    <a:gd name="connsiteX0" fmla="*/ 36025 w 1770538"/>
                    <a:gd name="connsiteY0" fmla="*/ 0 h 1243634"/>
                    <a:gd name="connsiteX1" fmla="*/ 1770538 w 1770538"/>
                    <a:gd name="connsiteY1" fmla="*/ 0 h 1243634"/>
                    <a:gd name="connsiteX2" fmla="*/ 1770538 w 1770538"/>
                    <a:gd name="connsiteY2" fmla="*/ 1243634 h 1243634"/>
                    <a:gd name="connsiteX3" fmla="*/ 36025 w 1770538"/>
                    <a:gd name="connsiteY3" fmla="*/ 1243634 h 1243634"/>
                    <a:gd name="connsiteX4" fmla="*/ 36025 w 1770538"/>
                    <a:gd name="connsiteY4" fmla="*/ 0 h 1243634"/>
                    <a:gd name="connsiteX0" fmla="*/ 36025 w 1827850"/>
                    <a:gd name="connsiteY0" fmla="*/ 0 h 1243634"/>
                    <a:gd name="connsiteX1" fmla="*/ 1770538 w 1827850"/>
                    <a:gd name="connsiteY1" fmla="*/ 0 h 1243634"/>
                    <a:gd name="connsiteX2" fmla="*/ 1770538 w 1827850"/>
                    <a:gd name="connsiteY2" fmla="*/ 1243634 h 1243634"/>
                    <a:gd name="connsiteX3" fmla="*/ 36025 w 1827850"/>
                    <a:gd name="connsiteY3" fmla="*/ 1243634 h 1243634"/>
                    <a:gd name="connsiteX4" fmla="*/ 36025 w 1827850"/>
                    <a:gd name="connsiteY4" fmla="*/ 0 h 1243634"/>
                    <a:gd name="connsiteX0" fmla="*/ 36025 w 1807763"/>
                    <a:gd name="connsiteY0" fmla="*/ 0 h 1243634"/>
                    <a:gd name="connsiteX1" fmla="*/ 1770538 w 1807763"/>
                    <a:gd name="connsiteY1" fmla="*/ 0 h 1243634"/>
                    <a:gd name="connsiteX2" fmla="*/ 1770538 w 1807763"/>
                    <a:gd name="connsiteY2" fmla="*/ 1243634 h 1243634"/>
                    <a:gd name="connsiteX3" fmla="*/ 36025 w 1807763"/>
                    <a:gd name="connsiteY3" fmla="*/ 1243634 h 1243634"/>
                    <a:gd name="connsiteX4" fmla="*/ 36025 w 1807763"/>
                    <a:gd name="connsiteY4" fmla="*/ 0 h 1243634"/>
                    <a:gd name="connsiteX0" fmla="*/ 36025 w 1807763"/>
                    <a:gd name="connsiteY0" fmla="*/ 0 h 1243634"/>
                    <a:gd name="connsiteX1" fmla="*/ 1770538 w 1807763"/>
                    <a:gd name="connsiteY1" fmla="*/ 0 h 1243634"/>
                    <a:gd name="connsiteX2" fmla="*/ 1770538 w 1807763"/>
                    <a:gd name="connsiteY2" fmla="*/ 1243634 h 1243634"/>
                    <a:gd name="connsiteX3" fmla="*/ 36025 w 1807763"/>
                    <a:gd name="connsiteY3" fmla="*/ 1243634 h 1243634"/>
                    <a:gd name="connsiteX4" fmla="*/ 36025 w 1807763"/>
                    <a:gd name="connsiteY4" fmla="*/ 0 h 1243634"/>
                    <a:gd name="connsiteX0" fmla="*/ 36025 w 1807763"/>
                    <a:gd name="connsiteY0" fmla="*/ 0 h 1243634"/>
                    <a:gd name="connsiteX1" fmla="*/ 1770538 w 1807763"/>
                    <a:gd name="connsiteY1" fmla="*/ 0 h 1243634"/>
                    <a:gd name="connsiteX2" fmla="*/ 1770538 w 1807763"/>
                    <a:gd name="connsiteY2" fmla="*/ 1243634 h 1243634"/>
                    <a:gd name="connsiteX3" fmla="*/ 36025 w 1807763"/>
                    <a:gd name="connsiteY3" fmla="*/ 1243634 h 1243634"/>
                    <a:gd name="connsiteX4" fmla="*/ 36025 w 1807763"/>
                    <a:gd name="connsiteY4" fmla="*/ 0 h 1243634"/>
                    <a:gd name="connsiteX0" fmla="*/ 36025 w 1807763"/>
                    <a:gd name="connsiteY0" fmla="*/ 133987 h 1377621"/>
                    <a:gd name="connsiteX1" fmla="*/ 1770538 w 1807763"/>
                    <a:gd name="connsiteY1" fmla="*/ 133987 h 1377621"/>
                    <a:gd name="connsiteX2" fmla="*/ 1770538 w 1807763"/>
                    <a:gd name="connsiteY2" fmla="*/ 1377621 h 1377621"/>
                    <a:gd name="connsiteX3" fmla="*/ 36025 w 1807763"/>
                    <a:gd name="connsiteY3" fmla="*/ 1377621 h 1377621"/>
                    <a:gd name="connsiteX4" fmla="*/ 36025 w 1807763"/>
                    <a:gd name="connsiteY4" fmla="*/ 133987 h 1377621"/>
                    <a:gd name="connsiteX0" fmla="*/ 36025 w 1807763"/>
                    <a:gd name="connsiteY0" fmla="*/ 235704 h 1479338"/>
                    <a:gd name="connsiteX1" fmla="*/ 1770538 w 1807763"/>
                    <a:gd name="connsiteY1" fmla="*/ 235704 h 1479338"/>
                    <a:gd name="connsiteX2" fmla="*/ 1770538 w 1807763"/>
                    <a:gd name="connsiteY2" fmla="*/ 1479338 h 1479338"/>
                    <a:gd name="connsiteX3" fmla="*/ 36025 w 1807763"/>
                    <a:gd name="connsiteY3" fmla="*/ 1479338 h 1479338"/>
                    <a:gd name="connsiteX4" fmla="*/ 36025 w 1807763"/>
                    <a:gd name="connsiteY4" fmla="*/ 235704 h 1479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7763" h="1479338">
                      <a:moveTo>
                        <a:pt x="36025" y="235704"/>
                      </a:moveTo>
                      <a:cubicBezTo>
                        <a:pt x="594062" y="-117554"/>
                        <a:pt x="1302976" y="-37013"/>
                        <a:pt x="1770538" y="235704"/>
                      </a:cubicBezTo>
                      <a:cubicBezTo>
                        <a:pt x="1899491" y="650249"/>
                        <a:pt x="1641584" y="1123408"/>
                        <a:pt x="1770538" y="1479338"/>
                      </a:cubicBezTo>
                      <a:lnTo>
                        <a:pt x="36025" y="1479338"/>
                      </a:lnTo>
                      <a:cubicBezTo>
                        <a:pt x="176702" y="1064793"/>
                        <a:pt x="-92929" y="814372"/>
                        <a:pt x="36025" y="235704"/>
                      </a:cubicBezTo>
                      <a:close/>
                    </a:path>
                  </a:pathLst>
                </a:custGeom>
                <a:solidFill>
                  <a:srgbClr val="08877E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8" name="Rectangle 14"/>
                <p:cNvSpPr/>
                <p:nvPr/>
              </p:nvSpPr>
              <p:spPr>
                <a:xfrm rot="3005756" flipH="1">
                  <a:off x="7633975" y="3866840"/>
                  <a:ext cx="336800" cy="543681"/>
                </a:xfrm>
                <a:custGeom>
                  <a:avLst/>
                  <a:gdLst>
                    <a:gd name="connsiteX0" fmla="*/ 0 w 614518"/>
                    <a:gd name="connsiteY0" fmla="*/ 0 h 692155"/>
                    <a:gd name="connsiteX1" fmla="*/ 614518 w 614518"/>
                    <a:gd name="connsiteY1" fmla="*/ 0 h 692155"/>
                    <a:gd name="connsiteX2" fmla="*/ 614518 w 614518"/>
                    <a:gd name="connsiteY2" fmla="*/ 692155 h 692155"/>
                    <a:gd name="connsiteX3" fmla="*/ 0 w 614518"/>
                    <a:gd name="connsiteY3" fmla="*/ 692155 h 692155"/>
                    <a:gd name="connsiteX4" fmla="*/ 0 w 614518"/>
                    <a:gd name="connsiteY4" fmla="*/ 0 h 692155"/>
                    <a:gd name="connsiteX0" fmla="*/ 0 w 614518"/>
                    <a:gd name="connsiteY0" fmla="*/ 0 h 744257"/>
                    <a:gd name="connsiteX1" fmla="*/ 614518 w 614518"/>
                    <a:gd name="connsiteY1" fmla="*/ 0 h 744257"/>
                    <a:gd name="connsiteX2" fmla="*/ 614518 w 614518"/>
                    <a:gd name="connsiteY2" fmla="*/ 692155 h 744257"/>
                    <a:gd name="connsiteX3" fmla="*/ 0 w 614518"/>
                    <a:gd name="connsiteY3" fmla="*/ 692155 h 744257"/>
                    <a:gd name="connsiteX4" fmla="*/ 0 w 614518"/>
                    <a:gd name="connsiteY4" fmla="*/ 0 h 744257"/>
                    <a:gd name="connsiteX0" fmla="*/ 0 w 614518"/>
                    <a:gd name="connsiteY0" fmla="*/ 0 h 775739"/>
                    <a:gd name="connsiteX1" fmla="*/ 614518 w 614518"/>
                    <a:gd name="connsiteY1" fmla="*/ 0 h 775739"/>
                    <a:gd name="connsiteX2" fmla="*/ 614518 w 614518"/>
                    <a:gd name="connsiteY2" fmla="*/ 692155 h 775739"/>
                    <a:gd name="connsiteX3" fmla="*/ 0 w 614518"/>
                    <a:gd name="connsiteY3" fmla="*/ 692155 h 775739"/>
                    <a:gd name="connsiteX4" fmla="*/ 0 w 614518"/>
                    <a:gd name="connsiteY4" fmla="*/ 0 h 775739"/>
                    <a:gd name="connsiteX0" fmla="*/ 0 w 614518"/>
                    <a:gd name="connsiteY0" fmla="*/ 0 h 775739"/>
                    <a:gd name="connsiteX1" fmla="*/ 614518 w 614518"/>
                    <a:gd name="connsiteY1" fmla="*/ 0 h 775739"/>
                    <a:gd name="connsiteX2" fmla="*/ 614518 w 614518"/>
                    <a:gd name="connsiteY2" fmla="*/ 692155 h 775739"/>
                    <a:gd name="connsiteX3" fmla="*/ 0 w 614518"/>
                    <a:gd name="connsiteY3" fmla="*/ 692155 h 775739"/>
                    <a:gd name="connsiteX4" fmla="*/ 0 w 614518"/>
                    <a:gd name="connsiteY4" fmla="*/ 0 h 775739"/>
                    <a:gd name="connsiteX0" fmla="*/ 0 w 614518"/>
                    <a:gd name="connsiteY0" fmla="*/ 0 h 775739"/>
                    <a:gd name="connsiteX1" fmla="*/ 614518 w 614518"/>
                    <a:gd name="connsiteY1" fmla="*/ 0 h 775739"/>
                    <a:gd name="connsiteX2" fmla="*/ 614518 w 614518"/>
                    <a:gd name="connsiteY2" fmla="*/ 692155 h 775739"/>
                    <a:gd name="connsiteX3" fmla="*/ 0 w 614518"/>
                    <a:gd name="connsiteY3" fmla="*/ 692155 h 775739"/>
                    <a:gd name="connsiteX4" fmla="*/ 0 w 614518"/>
                    <a:gd name="connsiteY4" fmla="*/ 0 h 775739"/>
                    <a:gd name="connsiteX0" fmla="*/ 0 w 645779"/>
                    <a:gd name="connsiteY0" fmla="*/ 0 h 775739"/>
                    <a:gd name="connsiteX1" fmla="*/ 614518 w 645779"/>
                    <a:gd name="connsiteY1" fmla="*/ 0 h 775739"/>
                    <a:gd name="connsiteX2" fmla="*/ 614518 w 645779"/>
                    <a:gd name="connsiteY2" fmla="*/ 692155 h 775739"/>
                    <a:gd name="connsiteX3" fmla="*/ 0 w 645779"/>
                    <a:gd name="connsiteY3" fmla="*/ 692155 h 775739"/>
                    <a:gd name="connsiteX4" fmla="*/ 0 w 645779"/>
                    <a:gd name="connsiteY4" fmla="*/ 0 h 775739"/>
                    <a:gd name="connsiteX0" fmla="*/ 0 w 671751"/>
                    <a:gd name="connsiteY0" fmla="*/ 0 h 775739"/>
                    <a:gd name="connsiteX1" fmla="*/ 614518 w 671751"/>
                    <a:gd name="connsiteY1" fmla="*/ 0 h 775739"/>
                    <a:gd name="connsiteX2" fmla="*/ 614518 w 671751"/>
                    <a:gd name="connsiteY2" fmla="*/ 692155 h 775739"/>
                    <a:gd name="connsiteX3" fmla="*/ 0 w 671751"/>
                    <a:gd name="connsiteY3" fmla="*/ 692155 h 775739"/>
                    <a:gd name="connsiteX4" fmla="*/ 0 w 671751"/>
                    <a:gd name="connsiteY4" fmla="*/ 0 h 775739"/>
                    <a:gd name="connsiteX0" fmla="*/ 0 w 657998"/>
                    <a:gd name="connsiteY0" fmla="*/ 0 h 775739"/>
                    <a:gd name="connsiteX1" fmla="*/ 579349 w 657998"/>
                    <a:gd name="connsiteY1" fmla="*/ 23446 h 775739"/>
                    <a:gd name="connsiteX2" fmla="*/ 614518 w 657998"/>
                    <a:gd name="connsiteY2" fmla="*/ 692155 h 775739"/>
                    <a:gd name="connsiteX3" fmla="*/ 0 w 657998"/>
                    <a:gd name="connsiteY3" fmla="*/ 692155 h 775739"/>
                    <a:gd name="connsiteX4" fmla="*/ 0 w 657998"/>
                    <a:gd name="connsiteY4" fmla="*/ 0 h 775739"/>
                    <a:gd name="connsiteX0" fmla="*/ 0 w 646469"/>
                    <a:gd name="connsiteY0" fmla="*/ 0 h 775739"/>
                    <a:gd name="connsiteX1" fmla="*/ 532457 w 646469"/>
                    <a:gd name="connsiteY1" fmla="*/ 35169 h 775739"/>
                    <a:gd name="connsiteX2" fmla="*/ 614518 w 646469"/>
                    <a:gd name="connsiteY2" fmla="*/ 692155 h 775739"/>
                    <a:gd name="connsiteX3" fmla="*/ 0 w 646469"/>
                    <a:gd name="connsiteY3" fmla="*/ 692155 h 775739"/>
                    <a:gd name="connsiteX4" fmla="*/ 0 w 646469"/>
                    <a:gd name="connsiteY4" fmla="*/ 0 h 775739"/>
                    <a:gd name="connsiteX0" fmla="*/ 0 w 646469"/>
                    <a:gd name="connsiteY0" fmla="*/ 0 h 775739"/>
                    <a:gd name="connsiteX1" fmla="*/ 532457 w 646469"/>
                    <a:gd name="connsiteY1" fmla="*/ 35169 h 775739"/>
                    <a:gd name="connsiteX2" fmla="*/ 614518 w 646469"/>
                    <a:gd name="connsiteY2" fmla="*/ 692155 h 775739"/>
                    <a:gd name="connsiteX3" fmla="*/ 0 w 646469"/>
                    <a:gd name="connsiteY3" fmla="*/ 692155 h 775739"/>
                    <a:gd name="connsiteX4" fmla="*/ 0 w 646469"/>
                    <a:gd name="connsiteY4" fmla="*/ 0 h 775739"/>
                    <a:gd name="connsiteX0" fmla="*/ 70338 w 646469"/>
                    <a:gd name="connsiteY0" fmla="*/ 9583 h 761876"/>
                    <a:gd name="connsiteX1" fmla="*/ 532457 w 646469"/>
                    <a:gd name="connsiteY1" fmla="*/ 21306 h 761876"/>
                    <a:gd name="connsiteX2" fmla="*/ 614518 w 646469"/>
                    <a:gd name="connsiteY2" fmla="*/ 678292 h 761876"/>
                    <a:gd name="connsiteX3" fmla="*/ 0 w 646469"/>
                    <a:gd name="connsiteY3" fmla="*/ 678292 h 761876"/>
                    <a:gd name="connsiteX4" fmla="*/ 70338 w 646469"/>
                    <a:gd name="connsiteY4" fmla="*/ 9583 h 761876"/>
                    <a:gd name="connsiteX0" fmla="*/ 0 w 576131"/>
                    <a:gd name="connsiteY0" fmla="*/ 9583 h 761876"/>
                    <a:gd name="connsiteX1" fmla="*/ 462119 w 576131"/>
                    <a:gd name="connsiteY1" fmla="*/ 21306 h 761876"/>
                    <a:gd name="connsiteX2" fmla="*/ 544180 w 576131"/>
                    <a:gd name="connsiteY2" fmla="*/ 678292 h 761876"/>
                    <a:gd name="connsiteX3" fmla="*/ 11723 w 576131"/>
                    <a:gd name="connsiteY3" fmla="*/ 678292 h 761876"/>
                    <a:gd name="connsiteX4" fmla="*/ 0 w 576131"/>
                    <a:gd name="connsiteY4" fmla="*/ 9583 h 761876"/>
                    <a:gd name="connsiteX0" fmla="*/ 46892 w 623023"/>
                    <a:gd name="connsiteY0" fmla="*/ 9583 h 733357"/>
                    <a:gd name="connsiteX1" fmla="*/ 509011 w 623023"/>
                    <a:gd name="connsiteY1" fmla="*/ 21306 h 733357"/>
                    <a:gd name="connsiteX2" fmla="*/ 591072 w 623023"/>
                    <a:gd name="connsiteY2" fmla="*/ 678292 h 733357"/>
                    <a:gd name="connsiteX3" fmla="*/ 0 w 623023"/>
                    <a:gd name="connsiteY3" fmla="*/ 607953 h 733357"/>
                    <a:gd name="connsiteX4" fmla="*/ 46892 w 623023"/>
                    <a:gd name="connsiteY4" fmla="*/ 9583 h 733357"/>
                    <a:gd name="connsiteX0" fmla="*/ 46892 w 623023"/>
                    <a:gd name="connsiteY0" fmla="*/ 34771 h 758545"/>
                    <a:gd name="connsiteX1" fmla="*/ 509011 w 623023"/>
                    <a:gd name="connsiteY1" fmla="*/ 46494 h 758545"/>
                    <a:gd name="connsiteX2" fmla="*/ 591072 w 623023"/>
                    <a:gd name="connsiteY2" fmla="*/ 703480 h 758545"/>
                    <a:gd name="connsiteX3" fmla="*/ 0 w 623023"/>
                    <a:gd name="connsiteY3" fmla="*/ 633141 h 758545"/>
                    <a:gd name="connsiteX4" fmla="*/ 46892 w 623023"/>
                    <a:gd name="connsiteY4" fmla="*/ 34771 h 758545"/>
                    <a:gd name="connsiteX0" fmla="*/ 46892 w 623023"/>
                    <a:gd name="connsiteY0" fmla="*/ 51372 h 775146"/>
                    <a:gd name="connsiteX1" fmla="*/ 509011 w 623023"/>
                    <a:gd name="connsiteY1" fmla="*/ 63095 h 775146"/>
                    <a:gd name="connsiteX2" fmla="*/ 591072 w 623023"/>
                    <a:gd name="connsiteY2" fmla="*/ 720081 h 775146"/>
                    <a:gd name="connsiteX3" fmla="*/ 0 w 623023"/>
                    <a:gd name="connsiteY3" fmla="*/ 649742 h 775146"/>
                    <a:gd name="connsiteX4" fmla="*/ 46892 w 623023"/>
                    <a:gd name="connsiteY4" fmla="*/ 51372 h 775146"/>
                    <a:gd name="connsiteX0" fmla="*/ 91934 w 623023"/>
                    <a:gd name="connsiteY0" fmla="*/ 48979 h 777379"/>
                    <a:gd name="connsiteX1" fmla="*/ 509011 w 623023"/>
                    <a:gd name="connsiteY1" fmla="*/ 65328 h 777379"/>
                    <a:gd name="connsiteX2" fmla="*/ 591072 w 623023"/>
                    <a:gd name="connsiteY2" fmla="*/ 722314 h 777379"/>
                    <a:gd name="connsiteX3" fmla="*/ 0 w 623023"/>
                    <a:gd name="connsiteY3" fmla="*/ 651975 h 777379"/>
                    <a:gd name="connsiteX4" fmla="*/ 91934 w 623023"/>
                    <a:gd name="connsiteY4" fmla="*/ 48979 h 777379"/>
                    <a:gd name="connsiteX0" fmla="*/ 161158 w 623023"/>
                    <a:gd name="connsiteY0" fmla="*/ 61652 h 767403"/>
                    <a:gd name="connsiteX1" fmla="*/ 509011 w 623023"/>
                    <a:gd name="connsiteY1" fmla="*/ 55352 h 767403"/>
                    <a:gd name="connsiteX2" fmla="*/ 591072 w 623023"/>
                    <a:gd name="connsiteY2" fmla="*/ 712338 h 767403"/>
                    <a:gd name="connsiteX3" fmla="*/ 0 w 623023"/>
                    <a:gd name="connsiteY3" fmla="*/ 641999 h 767403"/>
                    <a:gd name="connsiteX4" fmla="*/ 161158 w 623023"/>
                    <a:gd name="connsiteY4" fmla="*/ 61652 h 767403"/>
                    <a:gd name="connsiteX0" fmla="*/ 161158 w 623023"/>
                    <a:gd name="connsiteY0" fmla="*/ 56258 h 762009"/>
                    <a:gd name="connsiteX1" fmla="*/ 509011 w 623023"/>
                    <a:gd name="connsiteY1" fmla="*/ 49958 h 762009"/>
                    <a:gd name="connsiteX2" fmla="*/ 591072 w 623023"/>
                    <a:gd name="connsiteY2" fmla="*/ 706944 h 762009"/>
                    <a:gd name="connsiteX3" fmla="*/ 0 w 623023"/>
                    <a:gd name="connsiteY3" fmla="*/ 636605 h 762009"/>
                    <a:gd name="connsiteX4" fmla="*/ 161158 w 623023"/>
                    <a:gd name="connsiteY4" fmla="*/ 56258 h 762009"/>
                    <a:gd name="connsiteX0" fmla="*/ 161158 w 623023"/>
                    <a:gd name="connsiteY0" fmla="*/ 56258 h 762009"/>
                    <a:gd name="connsiteX1" fmla="*/ 509011 w 623023"/>
                    <a:gd name="connsiteY1" fmla="*/ 49958 h 762009"/>
                    <a:gd name="connsiteX2" fmla="*/ 591072 w 623023"/>
                    <a:gd name="connsiteY2" fmla="*/ 706944 h 762009"/>
                    <a:gd name="connsiteX3" fmla="*/ 0 w 623023"/>
                    <a:gd name="connsiteY3" fmla="*/ 636605 h 762009"/>
                    <a:gd name="connsiteX4" fmla="*/ 161158 w 623023"/>
                    <a:gd name="connsiteY4" fmla="*/ 56258 h 762009"/>
                    <a:gd name="connsiteX0" fmla="*/ 161158 w 631375"/>
                    <a:gd name="connsiteY0" fmla="*/ 56258 h 762009"/>
                    <a:gd name="connsiteX1" fmla="*/ 509011 w 631375"/>
                    <a:gd name="connsiteY1" fmla="*/ 49958 h 762009"/>
                    <a:gd name="connsiteX2" fmla="*/ 591072 w 631375"/>
                    <a:gd name="connsiteY2" fmla="*/ 706944 h 762009"/>
                    <a:gd name="connsiteX3" fmla="*/ 0 w 631375"/>
                    <a:gd name="connsiteY3" fmla="*/ 636605 h 762009"/>
                    <a:gd name="connsiteX4" fmla="*/ 161158 w 631375"/>
                    <a:gd name="connsiteY4" fmla="*/ 56258 h 762009"/>
                    <a:gd name="connsiteX0" fmla="*/ 161158 w 631375"/>
                    <a:gd name="connsiteY0" fmla="*/ 56258 h 762009"/>
                    <a:gd name="connsiteX1" fmla="*/ 509011 w 631375"/>
                    <a:gd name="connsiteY1" fmla="*/ 49958 h 762009"/>
                    <a:gd name="connsiteX2" fmla="*/ 591072 w 631375"/>
                    <a:gd name="connsiteY2" fmla="*/ 706944 h 762009"/>
                    <a:gd name="connsiteX3" fmla="*/ 0 w 631375"/>
                    <a:gd name="connsiteY3" fmla="*/ 636605 h 762009"/>
                    <a:gd name="connsiteX4" fmla="*/ 161158 w 631375"/>
                    <a:gd name="connsiteY4" fmla="*/ 56258 h 762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1375" h="762009">
                      <a:moveTo>
                        <a:pt x="161158" y="56258"/>
                      </a:moveTo>
                      <a:cubicBezTo>
                        <a:pt x="343043" y="15824"/>
                        <a:pt x="319802" y="-43826"/>
                        <a:pt x="509011" y="49958"/>
                      </a:cubicBezTo>
                      <a:cubicBezTo>
                        <a:pt x="621952" y="307099"/>
                        <a:pt x="673133" y="499672"/>
                        <a:pt x="591072" y="706944"/>
                      </a:cubicBezTo>
                      <a:cubicBezTo>
                        <a:pt x="386233" y="812452"/>
                        <a:pt x="286900" y="753835"/>
                        <a:pt x="0" y="636605"/>
                      </a:cubicBezTo>
                      <a:cubicBezTo>
                        <a:pt x="58615" y="405887"/>
                        <a:pt x="10430" y="377807"/>
                        <a:pt x="161158" y="56258"/>
                      </a:cubicBezTo>
                      <a:close/>
                    </a:path>
                  </a:pathLst>
                </a:custGeom>
                <a:solidFill>
                  <a:srgbClr val="0BB9AD"/>
                </a:solidFill>
                <a:ln>
                  <a:solidFill>
                    <a:srgbClr val="0BB9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9" name="Freeform 168"/>
                <p:cNvSpPr/>
                <p:nvPr/>
              </p:nvSpPr>
              <p:spPr>
                <a:xfrm flipH="1">
                  <a:off x="7939670" y="3852378"/>
                  <a:ext cx="662284" cy="142137"/>
                </a:xfrm>
                <a:custGeom>
                  <a:avLst/>
                  <a:gdLst>
                    <a:gd name="connsiteX0" fmla="*/ 0 w 1120127"/>
                    <a:gd name="connsiteY0" fmla="*/ 80724 h 199058"/>
                    <a:gd name="connsiteX1" fmla="*/ 86061 w 1120127"/>
                    <a:gd name="connsiteY1" fmla="*/ 53830 h 199058"/>
                    <a:gd name="connsiteX2" fmla="*/ 172122 w 1120127"/>
                    <a:gd name="connsiteY2" fmla="*/ 32315 h 199058"/>
                    <a:gd name="connsiteX3" fmla="*/ 247426 w 1120127"/>
                    <a:gd name="connsiteY3" fmla="*/ 10799 h 199058"/>
                    <a:gd name="connsiteX4" fmla="*/ 290457 w 1120127"/>
                    <a:gd name="connsiteY4" fmla="*/ 26936 h 199058"/>
                    <a:gd name="connsiteX5" fmla="*/ 403412 w 1120127"/>
                    <a:gd name="connsiteY5" fmla="*/ 59209 h 199058"/>
                    <a:gd name="connsiteX6" fmla="*/ 543261 w 1120127"/>
                    <a:gd name="connsiteY6" fmla="*/ 64588 h 199058"/>
                    <a:gd name="connsiteX7" fmla="*/ 731520 w 1120127"/>
                    <a:gd name="connsiteY7" fmla="*/ 53830 h 199058"/>
                    <a:gd name="connsiteX8" fmla="*/ 817581 w 1120127"/>
                    <a:gd name="connsiteY8" fmla="*/ 21557 h 199058"/>
                    <a:gd name="connsiteX9" fmla="*/ 876748 w 1120127"/>
                    <a:gd name="connsiteY9" fmla="*/ 42 h 199058"/>
                    <a:gd name="connsiteX10" fmla="*/ 952052 w 1120127"/>
                    <a:gd name="connsiteY10" fmla="*/ 26936 h 199058"/>
                    <a:gd name="connsiteX11" fmla="*/ 1027355 w 1120127"/>
                    <a:gd name="connsiteY11" fmla="*/ 37694 h 199058"/>
                    <a:gd name="connsiteX12" fmla="*/ 1097280 w 1120127"/>
                    <a:gd name="connsiteY12" fmla="*/ 53830 h 199058"/>
                    <a:gd name="connsiteX13" fmla="*/ 1118795 w 1120127"/>
                    <a:gd name="connsiteY13" fmla="*/ 69966 h 199058"/>
                    <a:gd name="connsiteX14" fmla="*/ 1065007 w 1120127"/>
                    <a:gd name="connsiteY14" fmla="*/ 145270 h 199058"/>
                    <a:gd name="connsiteX15" fmla="*/ 995082 w 1120127"/>
                    <a:gd name="connsiteY15" fmla="*/ 177543 h 199058"/>
                    <a:gd name="connsiteX16" fmla="*/ 871370 w 1120127"/>
                    <a:gd name="connsiteY16" fmla="*/ 199058 h 199058"/>
                    <a:gd name="connsiteX17" fmla="*/ 769172 w 1120127"/>
                    <a:gd name="connsiteY17" fmla="*/ 177543 h 199058"/>
                    <a:gd name="connsiteX18" fmla="*/ 672353 w 1120127"/>
                    <a:gd name="connsiteY18" fmla="*/ 161406 h 199058"/>
                    <a:gd name="connsiteX19" fmla="*/ 570155 w 1120127"/>
                    <a:gd name="connsiteY19" fmla="*/ 123755 h 199058"/>
                    <a:gd name="connsiteX20" fmla="*/ 521746 w 1120127"/>
                    <a:gd name="connsiteY20" fmla="*/ 107618 h 199058"/>
                    <a:gd name="connsiteX21" fmla="*/ 451821 w 1120127"/>
                    <a:gd name="connsiteY21" fmla="*/ 150649 h 199058"/>
                    <a:gd name="connsiteX22" fmla="*/ 311972 w 1120127"/>
                    <a:gd name="connsiteY22" fmla="*/ 166785 h 199058"/>
                    <a:gd name="connsiteX23" fmla="*/ 199017 w 1120127"/>
                    <a:gd name="connsiteY23" fmla="*/ 188301 h 199058"/>
                    <a:gd name="connsiteX24" fmla="*/ 64546 w 1120127"/>
                    <a:gd name="connsiteY24" fmla="*/ 150649 h 199058"/>
                    <a:gd name="connsiteX25" fmla="*/ 64546 w 1120127"/>
                    <a:gd name="connsiteY25" fmla="*/ 150649 h 199058"/>
                    <a:gd name="connsiteX26" fmla="*/ 0 w 1120127"/>
                    <a:gd name="connsiteY26" fmla="*/ 80724 h 199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120127" h="199058">
                      <a:moveTo>
                        <a:pt x="0" y="80724"/>
                      </a:moveTo>
                      <a:cubicBezTo>
                        <a:pt x="28687" y="71311"/>
                        <a:pt x="57374" y="61898"/>
                        <a:pt x="86061" y="53830"/>
                      </a:cubicBezTo>
                      <a:cubicBezTo>
                        <a:pt x="114748" y="45762"/>
                        <a:pt x="145228" y="39487"/>
                        <a:pt x="172122" y="32315"/>
                      </a:cubicBezTo>
                      <a:cubicBezTo>
                        <a:pt x="199016" y="25143"/>
                        <a:pt x="227704" y="11695"/>
                        <a:pt x="247426" y="10799"/>
                      </a:cubicBezTo>
                      <a:cubicBezTo>
                        <a:pt x="267148" y="9903"/>
                        <a:pt x="264459" y="18868"/>
                        <a:pt x="290457" y="26936"/>
                      </a:cubicBezTo>
                      <a:cubicBezTo>
                        <a:pt x="316455" y="35004"/>
                        <a:pt x="361278" y="52934"/>
                        <a:pt x="403412" y="59209"/>
                      </a:cubicBezTo>
                      <a:cubicBezTo>
                        <a:pt x="445546" y="65484"/>
                        <a:pt x="488576" y="65484"/>
                        <a:pt x="543261" y="64588"/>
                      </a:cubicBezTo>
                      <a:cubicBezTo>
                        <a:pt x="597946" y="63691"/>
                        <a:pt x="685800" y="61002"/>
                        <a:pt x="731520" y="53830"/>
                      </a:cubicBezTo>
                      <a:cubicBezTo>
                        <a:pt x="777240" y="46658"/>
                        <a:pt x="817581" y="21557"/>
                        <a:pt x="817581" y="21557"/>
                      </a:cubicBezTo>
                      <a:cubicBezTo>
                        <a:pt x="841786" y="12592"/>
                        <a:pt x="854336" y="-854"/>
                        <a:pt x="876748" y="42"/>
                      </a:cubicBezTo>
                      <a:cubicBezTo>
                        <a:pt x="899160" y="938"/>
                        <a:pt x="926951" y="20661"/>
                        <a:pt x="952052" y="26936"/>
                      </a:cubicBezTo>
                      <a:cubicBezTo>
                        <a:pt x="977153" y="33211"/>
                        <a:pt x="1003150" y="33212"/>
                        <a:pt x="1027355" y="37694"/>
                      </a:cubicBezTo>
                      <a:cubicBezTo>
                        <a:pt x="1051560" y="42176"/>
                        <a:pt x="1097280" y="53830"/>
                        <a:pt x="1097280" y="53830"/>
                      </a:cubicBezTo>
                      <a:cubicBezTo>
                        <a:pt x="1112520" y="59209"/>
                        <a:pt x="1124174" y="54726"/>
                        <a:pt x="1118795" y="69966"/>
                      </a:cubicBezTo>
                      <a:cubicBezTo>
                        <a:pt x="1113416" y="85206"/>
                        <a:pt x="1085626" y="127341"/>
                        <a:pt x="1065007" y="145270"/>
                      </a:cubicBezTo>
                      <a:cubicBezTo>
                        <a:pt x="1044388" y="163200"/>
                        <a:pt x="1027355" y="168578"/>
                        <a:pt x="995082" y="177543"/>
                      </a:cubicBezTo>
                      <a:cubicBezTo>
                        <a:pt x="962809" y="186508"/>
                        <a:pt x="909022" y="199058"/>
                        <a:pt x="871370" y="199058"/>
                      </a:cubicBezTo>
                      <a:cubicBezTo>
                        <a:pt x="833718" y="199058"/>
                        <a:pt x="802342" y="183818"/>
                        <a:pt x="769172" y="177543"/>
                      </a:cubicBezTo>
                      <a:cubicBezTo>
                        <a:pt x="736003" y="171268"/>
                        <a:pt x="705523" y="170371"/>
                        <a:pt x="672353" y="161406"/>
                      </a:cubicBezTo>
                      <a:cubicBezTo>
                        <a:pt x="639184" y="152441"/>
                        <a:pt x="595256" y="132720"/>
                        <a:pt x="570155" y="123755"/>
                      </a:cubicBezTo>
                      <a:cubicBezTo>
                        <a:pt x="545054" y="114790"/>
                        <a:pt x="541468" y="103136"/>
                        <a:pt x="521746" y="107618"/>
                      </a:cubicBezTo>
                      <a:cubicBezTo>
                        <a:pt x="502024" y="112100"/>
                        <a:pt x="486783" y="140788"/>
                        <a:pt x="451821" y="150649"/>
                      </a:cubicBezTo>
                      <a:cubicBezTo>
                        <a:pt x="416859" y="160510"/>
                        <a:pt x="354106" y="160510"/>
                        <a:pt x="311972" y="166785"/>
                      </a:cubicBezTo>
                      <a:cubicBezTo>
                        <a:pt x="269838" y="173060"/>
                        <a:pt x="240255" y="190990"/>
                        <a:pt x="199017" y="188301"/>
                      </a:cubicBezTo>
                      <a:cubicBezTo>
                        <a:pt x="157779" y="185612"/>
                        <a:pt x="64546" y="150649"/>
                        <a:pt x="64546" y="150649"/>
                      </a:cubicBezTo>
                      <a:lnTo>
                        <a:pt x="64546" y="150649"/>
                      </a:lnTo>
                      <a:lnTo>
                        <a:pt x="0" y="80724"/>
                      </a:lnTo>
                      <a:close/>
                    </a:path>
                  </a:pathLst>
                </a:custGeom>
                <a:solidFill>
                  <a:srgbClr val="FEF1E9"/>
                </a:solidFill>
                <a:ln>
                  <a:solidFill>
                    <a:srgbClr val="FEF1E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0" name="Rectangle 10"/>
                <p:cNvSpPr/>
                <p:nvPr/>
              </p:nvSpPr>
              <p:spPr>
                <a:xfrm flipH="1">
                  <a:off x="7498195" y="4529351"/>
                  <a:ext cx="1597197" cy="1574972"/>
                </a:xfrm>
                <a:custGeom>
                  <a:avLst/>
                  <a:gdLst>
                    <a:gd name="connsiteX0" fmla="*/ 0 w 1908139"/>
                    <a:gd name="connsiteY0" fmla="*/ 0 h 1257088"/>
                    <a:gd name="connsiteX1" fmla="*/ 1908139 w 1908139"/>
                    <a:gd name="connsiteY1" fmla="*/ 0 h 1257088"/>
                    <a:gd name="connsiteX2" fmla="*/ 1908139 w 1908139"/>
                    <a:gd name="connsiteY2" fmla="*/ 1257088 h 1257088"/>
                    <a:gd name="connsiteX3" fmla="*/ 0 w 1908139"/>
                    <a:gd name="connsiteY3" fmla="*/ 1257088 h 1257088"/>
                    <a:gd name="connsiteX4" fmla="*/ 0 w 1908139"/>
                    <a:gd name="connsiteY4" fmla="*/ 0 h 1257088"/>
                    <a:gd name="connsiteX0" fmla="*/ 98995 w 2007134"/>
                    <a:gd name="connsiteY0" fmla="*/ 0 h 1257088"/>
                    <a:gd name="connsiteX1" fmla="*/ 2007134 w 2007134"/>
                    <a:gd name="connsiteY1" fmla="*/ 0 h 1257088"/>
                    <a:gd name="connsiteX2" fmla="*/ 2007134 w 2007134"/>
                    <a:gd name="connsiteY2" fmla="*/ 1257088 h 1257088"/>
                    <a:gd name="connsiteX3" fmla="*/ 98995 w 2007134"/>
                    <a:gd name="connsiteY3" fmla="*/ 1257088 h 1257088"/>
                    <a:gd name="connsiteX4" fmla="*/ 98995 w 2007134"/>
                    <a:gd name="connsiteY4" fmla="*/ 0 h 1257088"/>
                    <a:gd name="connsiteX0" fmla="*/ 189669 w 2097808"/>
                    <a:gd name="connsiteY0" fmla="*/ 0 h 1257088"/>
                    <a:gd name="connsiteX1" fmla="*/ 2097808 w 2097808"/>
                    <a:gd name="connsiteY1" fmla="*/ 0 h 1257088"/>
                    <a:gd name="connsiteX2" fmla="*/ 2097808 w 2097808"/>
                    <a:gd name="connsiteY2" fmla="*/ 1257088 h 1257088"/>
                    <a:gd name="connsiteX3" fmla="*/ 189669 w 2097808"/>
                    <a:gd name="connsiteY3" fmla="*/ 1257088 h 1257088"/>
                    <a:gd name="connsiteX4" fmla="*/ 189669 w 2097808"/>
                    <a:gd name="connsiteY4" fmla="*/ 0 h 1257088"/>
                    <a:gd name="connsiteX0" fmla="*/ 189669 w 2202013"/>
                    <a:gd name="connsiteY0" fmla="*/ 0 h 1257088"/>
                    <a:gd name="connsiteX1" fmla="*/ 2097808 w 2202013"/>
                    <a:gd name="connsiteY1" fmla="*/ 0 h 1257088"/>
                    <a:gd name="connsiteX2" fmla="*/ 2097808 w 2202013"/>
                    <a:gd name="connsiteY2" fmla="*/ 1257088 h 1257088"/>
                    <a:gd name="connsiteX3" fmla="*/ 189669 w 2202013"/>
                    <a:gd name="connsiteY3" fmla="*/ 1257088 h 1257088"/>
                    <a:gd name="connsiteX4" fmla="*/ 189669 w 2202013"/>
                    <a:gd name="connsiteY4" fmla="*/ 0 h 1257088"/>
                    <a:gd name="connsiteX0" fmla="*/ 189669 w 2240618"/>
                    <a:gd name="connsiteY0" fmla="*/ 0 h 1257088"/>
                    <a:gd name="connsiteX1" fmla="*/ 2097808 w 2240618"/>
                    <a:gd name="connsiteY1" fmla="*/ 0 h 1257088"/>
                    <a:gd name="connsiteX2" fmla="*/ 2097808 w 2240618"/>
                    <a:gd name="connsiteY2" fmla="*/ 1257088 h 1257088"/>
                    <a:gd name="connsiteX3" fmla="*/ 189669 w 2240618"/>
                    <a:gd name="connsiteY3" fmla="*/ 1257088 h 1257088"/>
                    <a:gd name="connsiteX4" fmla="*/ 189669 w 2240618"/>
                    <a:gd name="connsiteY4" fmla="*/ 0 h 1257088"/>
                    <a:gd name="connsiteX0" fmla="*/ 284273 w 2335222"/>
                    <a:gd name="connsiteY0" fmla="*/ 0 h 1257088"/>
                    <a:gd name="connsiteX1" fmla="*/ 2192412 w 2335222"/>
                    <a:gd name="connsiteY1" fmla="*/ 0 h 1257088"/>
                    <a:gd name="connsiteX2" fmla="*/ 2192412 w 2335222"/>
                    <a:gd name="connsiteY2" fmla="*/ 1257088 h 1257088"/>
                    <a:gd name="connsiteX3" fmla="*/ 120150 w 2335222"/>
                    <a:gd name="connsiteY3" fmla="*/ 1210195 h 1257088"/>
                    <a:gd name="connsiteX4" fmla="*/ 284273 w 2335222"/>
                    <a:gd name="connsiteY4" fmla="*/ 0 h 1257088"/>
                    <a:gd name="connsiteX0" fmla="*/ 284273 w 2423690"/>
                    <a:gd name="connsiteY0" fmla="*/ 0 h 1292257"/>
                    <a:gd name="connsiteX1" fmla="*/ 2192412 w 2423690"/>
                    <a:gd name="connsiteY1" fmla="*/ 0 h 1292257"/>
                    <a:gd name="connsiteX2" fmla="*/ 2321366 w 2423690"/>
                    <a:gd name="connsiteY2" fmla="*/ 1292257 h 1292257"/>
                    <a:gd name="connsiteX3" fmla="*/ 120150 w 2423690"/>
                    <a:gd name="connsiteY3" fmla="*/ 1210195 h 1292257"/>
                    <a:gd name="connsiteX4" fmla="*/ 284273 w 2423690"/>
                    <a:gd name="connsiteY4" fmla="*/ 0 h 1292257"/>
                    <a:gd name="connsiteX0" fmla="*/ 284273 w 2416872"/>
                    <a:gd name="connsiteY0" fmla="*/ 0 h 1292257"/>
                    <a:gd name="connsiteX1" fmla="*/ 2192412 w 2416872"/>
                    <a:gd name="connsiteY1" fmla="*/ 0 h 1292257"/>
                    <a:gd name="connsiteX2" fmla="*/ 2321366 w 2416872"/>
                    <a:gd name="connsiteY2" fmla="*/ 1292257 h 1292257"/>
                    <a:gd name="connsiteX3" fmla="*/ 120150 w 2416872"/>
                    <a:gd name="connsiteY3" fmla="*/ 1210195 h 1292257"/>
                    <a:gd name="connsiteX4" fmla="*/ 284273 w 2416872"/>
                    <a:gd name="connsiteY4" fmla="*/ 0 h 1292257"/>
                    <a:gd name="connsiteX0" fmla="*/ 284273 w 2416872"/>
                    <a:gd name="connsiteY0" fmla="*/ 0 h 1292257"/>
                    <a:gd name="connsiteX1" fmla="*/ 2192412 w 2416872"/>
                    <a:gd name="connsiteY1" fmla="*/ 0 h 1292257"/>
                    <a:gd name="connsiteX2" fmla="*/ 2321366 w 2416872"/>
                    <a:gd name="connsiteY2" fmla="*/ 1292257 h 1292257"/>
                    <a:gd name="connsiteX3" fmla="*/ 120150 w 2416872"/>
                    <a:gd name="connsiteY3" fmla="*/ 1210195 h 1292257"/>
                    <a:gd name="connsiteX4" fmla="*/ 284273 w 2416872"/>
                    <a:gd name="connsiteY4" fmla="*/ 0 h 1292257"/>
                    <a:gd name="connsiteX0" fmla="*/ 284273 w 2448522"/>
                    <a:gd name="connsiteY0" fmla="*/ 0 h 1292257"/>
                    <a:gd name="connsiteX1" fmla="*/ 2192412 w 2448522"/>
                    <a:gd name="connsiteY1" fmla="*/ 0 h 1292257"/>
                    <a:gd name="connsiteX2" fmla="*/ 2321366 w 2448522"/>
                    <a:gd name="connsiteY2" fmla="*/ 1292257 h 1292257"/>
                    <a:gd name="connsiteX3" fmla="*/ 120150 w 2448522"/>
                    <a:gd name="connsiteY3" fmla="*/ 1210195 h 1292257"/>
                    <a:gd name="connsiteX4" fmla="*/ 284273 w 2448522"/>
                    <a:gd name="connsiteY4" fmla="*/ 0 h 1292257"/>
                    <a:gd name="connsiteX0" fmla="*/ 342358 w 2506607"/>
                    <a:gd name="connsiteY0" fmla="*/ 0 h 1292257"/>
                    <a:gd name="connsiteX1" fmla="*/ 2250497 w 2506607"/>
                    <a:gd name="connsiteY1" fmla="*/ 0 h 1292257"/>
                    <a:gd name="connsiteX2" fmla="*/ 2379451 w 2506607"/>
                    <a:gd name="connsiteY2" fmla="*/ 1292257 h 1292257"/>
                    <a:gd name="connsiteX3" fmla="*/ 178235 w 2506607"/>
                    <a:gd name="connsiteY3" fmla="*/ 1210195 h 1292257"/>
                    <a:gd name="connsiteX4" fmla="*/ 342358 w 2506607"/>
                    <a:gd name="connsiteY4" fmla="*/ 0 h 1292257"/>
                    <a:gd name="connsiteX0" fmla="*/ 499363 w 2663612"/>
                    <a:gd name="connsiteY0" fmla="*/ 0 h 1292257"/>
                    <a:gd name="connsiteX1" fmla="*/ 2407502 w 2663612"/>
                    <a:gd name="connsiteY1" fmla="*/ 0 h 1292257"/>
                    <a:gd name="connsiteX2" fmla="*/ 2536456 w 2663612"/>
                    <a:gd name="connsiteY2" fmla="*/ 1292257 h 1292257"/>
                    <a:gd name="connsiteX3" fmla="*/ 100778 w 2663612"/>
                    <a:gd name="connsiteY3" fmla="*/ 1227906 h 1292257"/>
                    <a:gd name="connsiteX4" fmla="*/ 499363 w 2663612"/>
                    <a:gd name="connsiteY4" fmla="*/ 0 h 1292257"/>
                    <a:gd name="connsiteX0" fmla="*/ 499363 w 2750512"/>
                    <a:gd name="connsiteY0" fmla="*/ 0 h 1292257"/>
                    <a:gd name="connsiteX1" fmla="*/ 2407502 w 2750512"/>
                    <a:gd name="connsiteY1" fmla="*/ 0 h 1292257"/>
                    <a:gd name="connsiteX2" fmla="*/ 2653687 w 2750512"/>
                    <a:gd name="connsiteY2" fmla="*/ 1292257 h 1292257"/>
                    <a:gd name="connsiteX3" fmla="*/ 100778 w 2750512"/>
                    <a:gd name="connsiteY3" fmla="*/ 1227906 h 1292257"/>
                    <a:gd name="connsiteX4" fmla="*/ 499363 w 2750512"/>
                    <a:gd name="connsiteY4" fmla="*/ 0 h 1292257"/>
                    <a:gd name="connsiteX0" fmla="*/ 499363 w 2741668"/>
                    <a:gd name="connsiteY0" fmla="*/ 0 h 1292257"/>
                    <a:gd name="connsiteX1" fmla="*/ 2360610 w 2741668"/>
                    <a:gd name="connsiteY1" fmla="*/ 8855 h 1292257"/>
                    <a:gd name="connsiteX2" fmla="*/ 2653687 w 2741668"/>
                    <a:gd name="connsiteY2" fmla="*/ 1292257 h 1292257"/>
                    <a:gd name="connsiteX3" fmla="*/ 100778 w 2741668"/>
                    <a:gd name="connsiteY3" fmla="*/ 1227906 h 1292257"/>
                    <a:gd name="connsiteX4" fmla="*/ 499363 w 2741668"/>
                    <a:gd name="connsiteY4" fmla="*/ 0 h 1292257"/>
                    <a:gd name="connsiteX0" fmla="*/ 546222 w 2729912"/>
                    <a:gd name="connsiteY0" fmla="*/ 0 h 1292257"/>
                    <a:gd name="connsiteX1" fmla="*/ 2348854 w 2729912"/>
                    <a:gd name="connsiteY1" fmla="*/ 8855 h 1292257"/>
                    <a:gd name="connsiteX2" fmla="*/ 2641931 w 2729912"/>
                    <a:gd name="connsiteY2" fmla="*/ 1292257 h 1292257"/>
                    <a:gd name="connsiteX3" fmla="*/ 89022 w 2729912"/>
                    <a:gd name="connsiteY3" fmla="*/ 1227906 h 1292257"/>
                    <a:gd name="connsiteX4" fmla="*/ 546222 w 2729912"/>
                    <a:gd name="connsiteY4" fmla="*/ 0 h 1292257"/>
                    <a:gd name="connsiteX0" fmla="*/ 615249 w 2716877"/>
                    <a:gd name="connsiteY0" fmla="*/ 0 h 1354244"/>
                    <a:gd name="connsiteX1" fmla="*/ 2335819 w 2716877"/>
                    <a:gd name="connsiteY1" fmla="*/ 70842 h 1354244"/>
                    <a:gd name="connsiteX2" fmla="*/ 2628896 w 2716877"/>
                    <a:gd name="connsiteY2" fmla="*/ 1354244 h 1354244"/>
                    <a:gd name="connsiteX3" fmla="*/ 75987 w 2716877"/>
                    <a:gd name="connsiteY3" fmla="*/ 1289893 h 1354244"/>
                    <a:gd name="connsiteX4" fmla="*/ 615249 w 2716877"/>
                    <a:gd name="connsiteY4" fmla="*/ 0 h 1354244"/>
                    <a:gd name="connsiteX0" fmla="*/ 565577 w 2725821"/>
                    <a:gd name="connsiteY0" fmla="*/ 0 h 1318823"/>
                    <a:gd name="connsiteX1" fmla="*/ 2344763 w 2725821"/>
                    <a:gd name="connsiteY1" fmla="*/ 35421 h 1318823"/>
                    <a:gd name="connsiteX2" fmla="*/ 2637840 w 2725821"/>
                    <a:gd name="connsiteY2" fmla="*/ 1318823 h 1318823"/>
                    <a:gd name="connsiteX3" fmla="*/ 84931 w 2725821"/>
                    <a:gd name="connsiteY3" fmla="*/ 1254472 h 1318823"/>
                    <a:gd name="connsiteX4" fmla="*/ 565577 w 2725821"/>
                    <a:gd name="connsiteY4" fmla="*/ 0 h 1318823"/>
                    <a:gd name="connsiteX0" fmla="*/ 550372 w 2710616"/>
                    <a:gd name="connsiteY0" fmla="*/ 0 h 1318823"/>
                    <a:gd name="connsiteX1" fmla="*/ 2329558 w 2710616"/>
                    <a:gd name="connsiteY1" fmla="*/ 35421 h 1318823"/>
                    <a:gd name="connsiteX2" fmla="*/ 2622635 w 2710616"/>
                    <a:gd name="connsiteY2" fmla="*/ 1318823 h 1318823"/>
                    <a:gd name="connsiteX3" fmla="*/ 69726 w 2710616"/>
                    <a:gd name="connsiteY3" fmla="*/ 1254472 h 1318823"/>
                    <a:gd name="connsiteX4" fmla="*/ 550372 w 2710616"/>
                    <a:gd name="connsiteY4" fmla="*/ 0 h 1318823"/>
                    <a:gd name="connsiteX0" fmla="*/ 541110 w 2701354"/>
                    <a:gd name="connsiteY0" fmla="*/ 0 h 1318823"/>
                    <a:gd name="connsiteX1" fmla="*/ 2320296 w 2701354"/>
                    <a:gd name="connsiteY1" fmla="*/ 35421 h 1318823"/>
                    <a:gd name="connsiteX2" fmla="*/ 2613373 w 2701354"/>
                    <a:gd name="connsiteY2" fmla="*/ 1318823 h 1318823"/>
                    <a:gd name="connsiteX3" fmla="*/ 60464 w 2701354"/>
                    <a:gd name="connsiteY3" fmla="*/ 1254472 h 1318823"/>
                    <a:gd name="connsiteX4" fmla="*/ 541110 w 2701354"/>
                    <a:gd name="connsiteY4" fmla="*/ 0 h 1318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1354" h="1318823">
                      <a:moveTo>
                        <a:pt x="541110" y="0"/>
                      </a:moveTo>
                      <a:cubicBezTo>
                        <a:pt x="1177156" y="0"/>
                        <a:pt x="1660804" y="88552"/>
                        <a:pt x="2320296" y="35421"/>
                      </a:cubicBezTo>
                      <a:cubicBezTo>
                        <a:pt x="2566481" y="501595"/>
                        <a:pt x="2847835" y="923240"/>
                        <a:pt x="2613373" y="1318823"/>
                      </a:cubicBezTo>
                      <a:lnTo>
                        <a:pt x="60464" y="1254472"/>
                      </a:lnTo>
                      <a:cubicBezTo>
                        <a:pt x="-162275" y="835443"/>
                        <a:pt x="283201" y="398703"/>
                        <a:pt x="541110" y="0"/>
                      </a:cubicBezTo>
                      <a:close/>
                    </a:path>
                  </a:pathLst>
                </a:custGeom>
                <a:solidFill>
                  <a:srgbClr val="08877E"/>
                </a:solidFill>
                <a:ln>
                  <a:solidFill>
                    <a:srgbClr val="058C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1" name="Freeform 170"/>
                <p:cNvSpPr/>
                <p:nvPr/>
              </p:nvSpPr>
              <p:spPr>
                <a:xfrm flipH="1">
                  <a:off x="7592401" y="3990520"/>
                  <a:ext cx="1342478" cy="1939769"/>
                </a:xfrm>
                <a:custGeom>
                  <a:avLst/>
                  <a:gdLst>
                    <a:gd name="connsiteX0" fmla="*/ 877349 w 2525203"/>
                    <a:gd name="connsiteY0" fmla="*/ 708 h 2114637"/>
                    <a:gd name="connsiteX1" fmla="*/ 834318 w 2525203"/>
                    <a:gd name="connsiteY1" fmla="*/ 92148 h 2114637"/>
                    <a:gd name="connsiteX2" fmla="*/ 796666 w 2525203"/>
                    <a:gd name="connsiteY2" fmla="*/ 183588 h 2114637"/>
                    <a:gd name="connsiteX3" fmla="*/ 769772 w 2525203"/>
                    <a:gd name="connsiteY3" fmla="*/ 285785 h 2114637"/>
                    <a:gd name="connsiteX4" fmla="*/ 748257 w 2525203"/>
                    <a:gd name="connsiteY4" fmla="*/ 323437 h 2114637"/>
                    <a:gd name="connsiteX5" fmla="*/ 748257 w 2525203"/>
                    <a:gd name="connsiteY5" fmla="*/ 334195 h 2114637"/>
                    <a:gd name="connsiteX6" fmla="*/ 629923 w 2525203"/>
                    <a:gd name="connsiteY6" fmla="*/ 393362 h 2114637"/>
                    <a:gd name="connsiteX7" fmla="*/ 527725 w 2525203"/>
                    <a:gd name="connsiteY7" fmla="*/ 457908 h 2114637"/>
                    <a:gd name="connsiteX8" fmla="*/ 441664 w 2525203"/>
                    <a:gd name="connsiteY8" fmla="*/ 511696 h 2114637"/>
                    <a:gd name="connsiteX9" fmla="*/ 328709 w 2525203"/>
                    <a:gd name="connsiteY9" fmla="*/ 560105 h 2114637"/>
                    <a:gd name="connsiteX10" fmla="*/ 253405 w 2525203"/>
                    <a:gd name="connsiteY10" fmla="*/ 597757 h 2114637"/>
                    <a:gd name="connsiteX11" fmla="*/ 253405 w 2525203"/>
                    <a:gd name="connsiteY11" fmla="*/ 662303 h 2114637"/>
                    <a:gd name="connsiteX12" fmla="*/ 253405 w 2525203"/>
                    <a:gd name="connsiteY12" fmla="*/ 775258 h 2114637"/>
                    <a:gd name="connsiteX13" fmla="*/ 221132 w 2525203"/>
                    <a:gd name="connsiteY13" fmla="*/ 925865 h 2114637"/>
                    <a:gd name="connsiteX14" fmla="*/ 183480 w 2525203"/>
                    <a:gd name="connsiteY14" fmla="*/ 1087230 h 2114637"/>
                    <a:gd name="connsiteX15" fmla="*/ 140450 w 2525203"/>
                    <a:gd name="connsiteY15" fmla="*/ 1227079 h 2114637"/>
                    <a:gd name="connsiteX16" fmla="*/ 86662 w 2525203"/>
                    <a:gd name="connsiteY16" fmla="*/ 1383065 h 2114637"/>
                    <a:gd name="connsiteX17" fmla="*/ 54389 w 2525203"/>
                    <a:gd name="connsiteY17" fmla="*/ 1560566 h 2114637"/>
                    <a:gd name="connsiteX18" fmla="*/ 16737 w 2525203"/>
                    <a:gd name="connsiteY18" fmla="*/ 1802613 h 2114637"/>
                    <a:gd name="connsiteX19" fmla="*/ 16737 w 2525203"/>
                    <a:gd name="connsiteY19" fmla="*/ 1877917 h 2114637"/>
                    <a:gd name="connsiteX20" fmla="*/ 16737 w 2525203"/>
                    <a:gd name="connsiteY20" fmla="*/ 1947842 h 2114637"/>
                    <a:gd name="connsiteX21" fmla="*/ 11358 w 2525203"/>
                    <a:gd name="connsiteY21" fmla="*/ 2007009 h 2114637"/>
                    <a:gd name="connsiteX22" fmla="*/ 11358 w 2525203"/>
                    <a:gd name="connsiteY22" fmla="*/ 2055418 h 2114637"/>
                    <a:gd name="connsiteX23" fmla="*/ 161965 w 2525203"/>
                    <a:gd name="connsiteY23" fmla="*/ 2082312 h 2114637"/>
                    <a:gd name="connsiteX24" fmla="*/ 430906 w 2525203"/>
                    <a:gd name="connsiteY24" fmla="*/ 2098449 h 2114637"/>
                    <a:gd name="connsiteX25" fmla="*/ 791287 w 2525203"/>
                    <a:gd name="connsiteY25" fmla="*/ 2114585 h 2114637"/>
                    <a:gd name="connsiteX26" fmla="*/ 1221593 w 2525203"/>
                    <a:gd name="connsiteY26" fmla="*/ 2103828 h 2114637"/>
                    <a:gd name="connsiteX27" fmla="*/ 1469019 w 2525203"/>
                    <a:gd name="connsiteY27" fmla="*/ 2109206 h 2114637"/>
                    <a:gd name="connsiteX28" fmla="*/ 1700309 w 2525203"/>
                    <a:gd name="connsiteY28" fmla="*/ 2093070 h 2114637"/>
                    <a:gd name="connsiteX29" fmla="*/ 1888567 w 2525203"/>
                    <a:gd name="connsiteY29" fmla="*/ 2098449 h 2114637"/>
                    <a:gd name="connsiteX30" fmla="*/ 2222055 w 2525203"/>
                    <a:gd name="connsiteY30" fmla="*/ 2076933 h 2114637"/>
                    <a:gd name="connsiteX31" fmla="*/ 2485617 w 2525203"/>
                    <a:gd name="connsiteY31" fmla="*/ 2050039 h 2114637"/>
                    <a:gd name="connsiteX32" fmla="*/ 2523269 w 2525203"/>
                    <a:gd name="connsiteY32" fmla="*/ 2050039 h 2114637"/>
                    <a:gd name="connsiteX33" fmla="*/ 2517890 w 2525203"/>
                    <a:gd name="connsiteY33" fmla="*/ 1883296 h 2114637"/>
                    <a:gd name="connsiteX34" fmla="*/ 2501753 w 2525203"/>
                    <a:gd name="connsiteY34" fmla="*/ 1668143 h 2114637"/>
                    <a:gd name="connsiteX35" fmla="*/ 2469480 w 2525203"/>
                    <a:gd name="connsiteY35" fmla="*/ 1463748 h 2114637"/>
                    <a:gd name="connsiteX36" fmla="*/ 2437207 w 2525203"/>
                    <a:gd name="connsiteY36" fmla="*/ 1291625 h 2114637"/>
                    <a:gd name="connsiteX37" fmla="*/ 2378040 w 2525203"/>
                    <a:gd name="connsiteY37" fmla="*/ 1146397 h 2114637"/>
                    <a:gd name="connsiteX38" fmla="*/ 2335010 w 2525203"/>
                    <a:gd name="connsiteY38" fmla="*/ 1028063 h 2114637"/>
                    <a:gd name="connsiteX39" fmla="*/ 2302737 w 2525203"/>
                    <a:gd name="connsiteY39" fmla="*/ 936623 h 2114637"/>
                    <a:gd name="connsiteX40" fmla="*/ 2254327 w 2525203"/>
                    <a:gd name="connsiteY40" fmla="*/ 802152 h 2114637"/>
                    <a:gd name="connsiteX41" fmla="*/ 2248949 w 2525203"/>
                    <a:gd name="connsiteY41" fmla="*/ 721470 h 2114637"/>
                    <a:gd name="connsiteX42" fmla="*/ 2238191 w 2525203"/>
                    <a:gd name="connsiteY42" fmla="*/ 603136 h 2114637"/>
                    <a:gd name="connsiteX43" fmla="*/ 2232812 w 2525203"/>
                    <a:gd name="connsiteY43" fmla="*/ 554726 h 2114637"/>
                    <a:gd name="connsiteX44" fmla="*/ 2179024 w 2525203"/>
                    <a:gd name="connsiteY44" fmla="*/ 538590 h 2114637"/>
                    <a:gd name="connsiteX45" fmla="*/ 2130615 w 2525203"/>
                    <a:gd name="connsiteY45" fmla="*/ 511696 h 2114637"/>
                    <a:gd name="connsiteX46" fmla="*/ 2023038 w 2525203"/>
                    <a:gd name="connsiteY46" fmla="*/ 452529 h 2114637"/>
                    <a:gd name="connsiteX47" fmla="*/ 1904704 w 2525203"/>
                    <a:gd name="connsiteY47" fmla="*/ 387983 h 2114637"/>
                    <a:gd name="connsiteX48" fmla="*/ 1840158 w 2525203"/>
                    <a:gd name="connsiteY48" fmla="*/ 366468 h 2114637"/>
                    <a:gd name="connsiteX49" fmla="*/ 1775612 w 2525203"/>
                    <a:gd name="connsiteY49" fmla="*/ 328816 h 2114637"/>
                    <a:gd name="connsiteX50" fmla="*/ 1775612 w 2525203"/>
                    <a:gd name="connsiteY50" fmla="*/ 328816 h 2114637"/>
                    <a:gd name="connsiteX51" fmla="*/ 1748718 w 2525203"/>
                    <a:gd name="connsiteY51" fmla="*/ 253512 h 2114637"/>
                    <a:gd name="connsiteX52" fmla="*/ 1711066 w 2525203"/>
                    <a:gd name="connsiteY52" fmla="*/ 167451 h 2114637"/>
                    <a:gd name="connsiteX53" fmla="*/ 1694930 w 2525203"/>
                    <a:gd name="connsiteY53" fmla="*/ 124421 h 2114637"/>
                    <a:gd name="connsiteX54" fmla="*/ 1678793 w 2525203"/>
                    <a:gd name="connsiteY54" fmla="*/ 54496 h 2114637"/>
                    <a:gd name="connsiteX55" fmla="*/ 1668036 w 2525203"/>
                    <a:gd name="connsiteY55" fmla="*/ 6086 h 2114637"/>
                    <a:gd name="connsiteX56" fmla="*/ 1630384 w 2525203"/>
                    <a:gd name="connsiteY56" fmla="*/ 708 h 2114637"/>
                    <a:gd name="connsiteX57" fmla="*/ 1592732 w 2525203"/>
                    <a:gd name="connsiteY57" fmla="*/ 6086 h 2114637"/>
                    <a:gd name="connsiteX58" fmla="*/ 1581975 w 2525203"/>
                    <a:gd name="connsiteY58" fmla="*/ 6086 h 2114637"/>
                    <a:gd name="connsiteX59" fmla="*/ 1598111 w 2525203"/>
                    <a:gd name="connsiteY59" fmla="*/ 54496 h 2114637"/>
                    <a:gd name="connsiteX60" fmla="*/ 1619626 w 2525203"/>
                    <a:gd name="connsiteY60" fmla="*/ 97526 h 2114637"/>
                    <a:gd name="connsiteX61" fmla="*/ 1641142 w 2525203"/>
                    <a:gd name="connsiteY61" fmla="*/ 145936 h 2114637"/>
                    <a:gd name="connsiteX62" fmla="*/ 1657278 w 2525203"/>
                    <a:gd name="connsiteY62" fmla="*/ 199724 h 2114637"/>
                    <a:gd name="connsiteX63" fmla="*/ 1689551 w 2525203"/>
                    <a:gd name="connsiteY63" fmla="*/ 275028 h 2114637"/>
                    <a:gd name="connsiteX64" fmla="*/ 1705687 w 2525203"/>
                    <a:gd name="connsiteY64" fmla="*/ 328816 h 2114637"/>
                    <a:gd name="connsiteX65" fmla="*/ 1705687 w 2525203"/>
                    <a:gd name="connsiteY65" fmla="*/ 344952 h 2114637"/>
                    <a:gd name="connsiteX66" fmla="*/ 1705687 w 2525203"/>
                    <a:gd name="connsiteY66" fmla="*/ 355710 h 2114637"/>
                    <a:gd name="connsiteX67" fmla="*/ 1625005 w 2525203"/>
                    <a:gd name="connsiteY67" fmla="*/ 377225 h 2114637"/>
                    <a:gd name="connsiteX68" fmla="*/ 1533565 w 2525203"/>
                    <a:gd name="connsiteY68" fmla="*/ 393362 h 2114637"/>
                    <a:gd name="connsiteX69" fmla="*/ 1452883 w 2525203"/>
                    <a:gd name="connsiteY69" fmla="*/ 398741 h 2114637"/>
                    <a:gd name="connsiteX70" fmla="*/ 1350685 w 2525203"/>
                    <a:gd name="connsiteY70" fmla="*/ 409498 h 2114637"/>
                    <a:gd name="connsiteX71" fmla="*/ 1237730 w 2525203"/>
                    <a:gd name="connsiteY71" fmla="*/ 414877 h 2114637"/>
                    <a:gd name="connsiteX72" fmla="*/ 1135532 w 2525203"/>
                    <a:gd name="connsiteY72" fmla="*/ 404119 h 2114637"/>
                    <a:gd name="connsiteX73" fmla="*/ 1060229 w 2525203"/>
                    <a:gd name="connsiteY73" fmla="*/ 398741 h 2114637"/>
                    <a:gd name="connsiteX74" fmla="*/ 952652 w 2525203"/>
                    <a:gd name="connsiteY74" fmla="*/ 377225 h 2114637"/>
                    <a:gd name="connsiteX75" fmla="*/ 893485 w 2525203"/>
                    <a:gd name="connsiteY75" fmla="*/ 371846 h 2114637"/>
                    <a:gd name="connsiteX76" fmla="*/ 850455 w 2525203"/>
                    <a:gd name="connsiteY76" fmla="*/ 361089 h 2114637"/>
                    <a:gd name="connsiteX77" fmla="*/ 812803 w 2525203"/>
                    <a:gd name="connsiteY77" fmla="*/ 344952 h 2114637"/>
                    <a:gd name="connsiteX78" fmla="*/ 861212 w 2525203"/>
                    <a:gd name="connsiteY78" fmla="*/ 248133 h 2114637"/>
                    <a:gd name="connsiteX79" fmla="*/ 882727 w 2525203"/>
                    <a:gd name="connsiteY79" fmla="*/ 172830 h 2114637"/>
                    <a:gd name="connsiteX80" fmla="*/ 898864 w 2525203"/>
                    <a:gd name="connsiteY80" fmla="*/ 113663 h 2114637"/>
                    <a:gd name="connsiteX81" fmla="*/ 877349 w 2525203"/>
                    <a:gd name="connsiteY81" fmla="*/ 708 h 211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2525203" h="2114637">
                      <a:moveTo>
                        <a:pt x="877349" y="708"/>
                      </a:moveTo>
                      <a:cubicBezTo>
                        <a:pt x="866591" y="-2878"/>
                        <a:pt x="847765" y="61668"/>
                        <a:pt x="834318" y="92148"/>
                      </a:cubicBezTo>
                      <a:cubicBezTo>
                        <a:pt x="820871" y="122628"/>
                        <a:pt x="807424" y="151315"/>
                        <a:pt x="796666" y="183588"/>
                      </a:cubicBezTo>
                      <a:cubicBezTo>
                        <a:pt x="785908" y="215861"/>
                        <a:pt x="777840" y="262477"/>
                        <a:pt x="769772" y="285785"/>
                      </a:cubicBezTo>
                      <a:cubicBezTo>
                        <a:pt x="761704" y="309093"/>
                        <a:pt x="748257" y="323437"/>
                        <a:pt x="748257" y="323437"/>
                      </a:cubicBezTo>
                      <a:cubicBezTo>
                        <a:pt x="744671" y="331505"/>
                        <a:pt x="767979" y="322541"/>
                        <a:pt x="748257" y="334195"/>
                      </a:cubicBezTo>
                      <a:cubicBezTo>
                        <a:pt x="728535" y="345849"/>
                        <a:pt x="666678" y="372743"/>
                        <a:pt x="629923" y="393362"/>
                      </a:cubicBezTo>
                      <a:cubicBezTo>
                        <a:pt x="593168" y="413981"/>
                        <a:pt x="527725" y="457908"/>
                        <a:pt x="527725" y="457908"/>
                      </a:cubicBezTo>
                      <a:cubicBezTo>
                        <a:pt x="496348" y="477630"/>
                        <a:pt x="474833" y="494663"/>
                        <a:pt x="441664" y="511696"/>
                      </a:cubicBezTo>
                      <a:cubicBezTo>
                        <a:pt x="408495" y="528729"/>
                        <a:pt x="360085" y="545762"/>
                        <a:pt x="328709" y="560105"/>
                      </a:cubicBezTo>
                      <a:cubicBezTo>
                        <a:pt x="297333" y="574448"/>
                        <a:pt x="265956" y="580724"/>
                        <a:pt x="253405" y="597757"/>
                      </a:cubicBezTo>
                      <a:cubicBezTo>
                        <a:pt x="240854" y="614790"/>
                        <a:pt x="253405" y="662303"/>
                        <a:pt x="253405" y="662303"/>
                      </a:cubicBezTo>
                      <a:cubicBezTo>
                        <a:pt x="253405" y="691886"/>
                        <a:pt x="258784" y="731331"/>
                        <a:pt x="253405" y="775258"/>
                      </a:cubicBezTo>
                      <a:cubicBezTo>
                        <a:pt x="248026" y="819185"/>
                        <a:pt x="232786" y="873870"/>
                        <a:pt x="221132" y="925865"/>
                      </a:cubicBezTo>
                      <a:cubicBezTo>
                        <a:pt x="209478" y="977860"/>
                        <a:pt x="196927" y="1037028"/>
                        <a:pt x="183480" y="1087230"/>
                      </a:cubicBezTo>
                      <a:cubicBezTo>
                        <a:pt x="170033" y="1137432"/>
                        <a:pt x="156586" y="1177773"/>
                        <a:pt x="140450" y="1227079"/>
                      </a:cubicBezTo>
                      <a:cubicBezTo>
                        <a:pt x="124314" y="1276385"/>
                        <a:pt x="101006" y="1327484"/>
                        <a:pt x="86662" y="1383065"/>
                      </a:cubicBezTo>
                      <a:cubicBezTo>
                        <a:pt x="72318" y="1438646"/>
                        <a:pt x="66043" y="1490641"/>
                        <a:pt x="54389" y="1560566"/>
                      </a:cubicBezTo>
                      <a:cubicBezTo>
                        <a:pt x="42735" y="1630491"/>
                        <a:pt x="23012" y="1749721"/>
                        <a:pt x="16737" y="1802613"/>
                      </a:cubicBezTo>
                      <a:cubicBezTo>
                        <a:pt x="10462" y="1855505"/>
                        <a:pt x="16737" y="1877917"/>
                        <a:pt x="16737" y="1877917"/>
                      </a:cubicBezTo>
                      <a:cubicBezTo>
                        <a:pt x="16737" y="1902122"/>
                        <a:pt x="17633" y="1926327"/>
                        <a:pt x="16737" y="1947842"/>
                      </a:cubicBezTo>
                      <a:cubicBezTo>
                        <a:pt x="15840" y="1969357"/>
                        <a:pt x="12255" y="1989080"/>
                        <a:pt x="11358" y="2007009"/>
                      </a:cubicBezTo>
                      <a:cubicBezTo>
                        <a:pt x="10461" y="2024938"/>
                        <a:pt x="-13743" y="2042868"/>
                        <a:pt x="11358" y="2055418"/>
                      </a:cubicBezTo>
                      <a:cubicBezTo>
                        <a:pt x="36459" y="2067968"/>
                        <a:pt x="92040" y="2075140"/>
                        <a:pt x="161965" y="2082312"/>
                      </a:cubicBezTo>
                      <a:cubicBezTo>
                        <a:pt x="231890" y="2089484"/>
                        <a:pt x="430906" y="2098449"/>
                        <a:pt x="430906" y="2098449"/>
                      </a:cubicBezTo>
                      <a:cubicBezTo>
                        <a:pt x="535793" y="2103828"/>
                        <a:pt x="659506" y="2113689"/>
                        <a:pt x="791287" y="2114585"/>
                      </a:cubicBezTo>
                      <a:cubicBezTo>
                        <a:pt x="923068" y="2115481"/>
                        <a:pt x="1108638" y="2104724"/>
                        <a:pt x="1221593" y="2103828"/>
                      </a:cubicBezTo>
                      <a:cubicBezTo>
                        <a:pt x="1334548" y="2102932"/>
                        <a:pt x="1389233" y="2110999"/>
                        <a:pt x="1469019" y="2109206"/>
                      </a:cubicBezTo>
                      <a:cubicBezTo>
                        <a:pt x="1548805" y="2107413"/>
                        <a:pt x="1630384" y="2094863"/>
                        <a:pt x="1700309" y="2093070"/>
                      </a:cubicBezTo>
                      <a:cubicBezTo>
                        <a:pt x="1770234" y="2091277"/>
                        <a:pt x="1801609" y="2101138"/>
                        <a:pt x="1888567" y="2098449"/>
                      </a:cubicBezTo>
                      <a:cubicBezTo>
                        <a:pt x="1975525" y="2095760"/>
                        <a:pt x="2122547" y="2085001"/>
                        <a:pt x="2222055" y="2076933"/>
                      </a:cubicBezTo>
                      <a:cubicBezTo>
                        <a:pt x="2321563" y="2068865"/>
                        <a:pt x="2435415" y="2054521"/>
                        <a:pt x="2485617" y="2050039"/>
                      </a:cubicBezTo>
                      <a:cubicBezTo>
                        <a:pt x="2535819" y="2045557"/>
                        <a:pt x="2517890" y="2077830"/>
                        <a:pt x="2523269" y="2050039"/>
                      </a:cubicBezTo>
                      <a:cubicBezTo>
                        <a:pt x="2528648" y="2022249"/>
                        <a:pt x="2521476" y="1946945"/>
                        <a:pt x="2517890" y="1883296"/>
                      </a:cubicBezTo>
                      <a:cubicBezTo>
                        <a:pt x="2514304" y="1819647"/>
                        <a:pt x="2509821" y="1738067"/>
                        <a:pt x="2501753" y="1668143"/>
                      </a:cubicBezTo>
                      <a:cubicBezTo>
                        <a:pt x="2493685" y="1598219"/>
                        <a:pt x="2480238" y="1526501"/>
                        <a:pt x="2469480" y="1463748"/>
                      </a:cubicBezTo>
                      <a:cubicBezTo>
                        <a:pt x="2458722" y="1400995"/>
                        <a:pt x="2452447" y="1344517"/>
                        <a:pt x="2437207" y="1291625"/>
                      </a:cubicBezTo>
                      <a:cubicBezTo>
                        <a:pt x="2421967" y="1238733"/>
                        <a:pt x="2395073" y="1190324"/>
                        <a:pt x="2378040" y="1146397"/>
                      </a:cubicBezTo>
                      <a:cubicBezTo>
                        <a:pt x="2361007" y="1102470"/>
                        <a:pt x="2347561" y="1063025"/>
                        <a:pt x="2335010" y="1028063"/>
                      </a:cubicBezTo>
                      <a:cubicBezTo>
                        <a:pt x="2322460" y="993101"/>
                        <a:pt x="2316184" y="974275"/>
                        <a:pt x="2302737" y="936623"/>
                      </a:cubicBezTo>
                      <a:cubicBezTo>
                        <a:pt x="2289290" y="898971"/>
                        <a:pt x="2263292" y="838011"/>
                        <a:pt x="2254327" y="802152"/>
                      </a:cubicBezTo>
                      <a:cubicBezTo>
                        <a:pt x="2245362" y="766293"/>
                        <a:pt x="2251638" y="754639"/>
                        <a:pt x="2248949" y="721470"/>
                      </a:cubicBezTo>
                      <a:cubicBezTo>
                        <a:pt x="2246260" y="688301"/>
                        <a:pt x="2240880" y="630927"/>
                        <a:pt x="2238191" y="603136"/>
                      </a:cubicBezTo>
                      <a:cubicBezTo>
                        <a:pt x="2235502" y="575345"/>
                        <a:pt x="2242673" y="565484"/>
                        <a:pt x="2232812" y="554726"/>
                      </a:cubicBezTo>
                      <a:cubicBezTo>
                        <a:pt x="2222951" y="543968"/>
                        <a:pt x="2196057" y="545762"/>
                        <a:pt x="2179024" y="538590"/>
                      </a:cubicBezTo>
                      <a:cubicBezTo>
                        <a:pt x="2161991" y="531418"/>
                        <a:pt x="2130615" y="511696"/>
                        <a:pt x="2130615" y="511696"/>
                      </a:cubicBezTo>
                      <a:lnTo>
                        <a:pt x="2023038" y="452529"/>
                      </a:lnTo>
                      <a:cubicBezTo>
                        <a:pt x="1985386" y="431910"/>
                        <a:pt x="1935184" y="402327"/>
                        <a:pt x="1904704" y="387983"/>
                      </a:cubicBezTo>
                      <a:cubicBezTo>
                        <a:pt x="1874224" y="373640"/>
                        <a:pt x="1861673" y="376329"/>
                        <a:pt x="1840158" y="366468"/>
                      </a:cubicBezTo>
                      <a:cubicBezTo>
                        <a:pt x="1818643" y="356607"/>
                        <a:pt x="1775612" y="328816"/>
                        <a:pt x="1775612" y="328816"/>
                      </a:cubicBezTo>
                      <a:lnTo>
                        <a:pt x="1775612" y="328816"/>
                      </a:lnTo>
                      <a:cubicBezTo>
                        <a:pt x="1771130" y="316265"/>
                        <a:pt x="1759476" y="280406"/>
                        <a:pt x="1748718" y="253512"/>
                      </a:cubicBezTo>
                      <a:cubicBezTo>
                        <a:pt x="1737960" y="226618"/>
                        <a:pt x="1720031" y="188966"/>
                        <a:pt x="1711066" y="167451"/>
                      </a:cubicBezTo>
                      <a:cubicBezTo>
                        <a:pt x="1702101" y="145936"/>
                        <a:pt x="1700309" y="143247"/>
                        <a:pt x="1694930" y="124421"/>
                      </a:cubicBezTo>
                      <a:cubicBezTo>
                        <a:pt x="1689551" y="105595"/>
                        <a:pt x="1683275" y="74218"/>
                        <a:pt x="1678793" y="54496"/>
                      </a:cubicBezTo>
                      <a:cubicBezTo>
                        <a:pt x="1674311" y="34774"/>
                        <a:pt x="1676104" y="15051"/>
                        <a:pt x="1668036" y="6086"/>
                      </a:cubicBezTo>
                      <a:cubicBezTo>
                        <a:pt x="1659968" y="-2879"/>
                        <a:pt x="1642935" y="708"/>
                        <a:pt x="1630384" y="708"/>
                      </a:cubicBezTo>
                      <a:cubicBezTo>
                        <a:pt x="1617833" y="708"/>
                        <a:pt x="1592732" y="6086"/>
                        <a:pt x="1592732" y="6086"/>
                      </a:cubicBezTo>
                      <a:cubicBezTo>
                        <a:pt x="1584664" y="6982"/>
                        <a:pt x="1581079" y="-1982"/>
                        <a:pt x="1581975" y="6086"/>
                      </a:cubicBezTo>
                      <a:cubicBezTo>
                        <a:pt x="1582871" y="14154"/>
                        <a:pt x="1591836" y="39256"/>
                        <a:pt x="1598111" y="54496"/>
                      </a:cubicBezTo>
                      <a:cubicBezTo>
                        <a:pt x="1604386" y="69736"/>
                        <a:pt x="1612454" y="82286"/>
                        <a:pt x="1619626" y="97526"/>
                      </a:cubicBezTo>
                      <a:cubicBezTo>
                        <a:pt x="1626798" y="112766"/>
                        <a:pt x="1634867" y="128903"/>
                        <a:pt x="1641142" y="145936"/>
                      </a:cubicBezTo>
                      <a:cubicBezTo>
                        <a:pt x="1647417" y="162969"/>
                        <a:pt x="1649210" y="178209"/>
                        <a:pt x="1657278" y="199724"/>
                      </a:cubicBezTo>
                      <a:cubicBezTo>
                        <a:pt x="1665346" y="221239"/>
                        <a:pt x="1681483" y="253513"/>
                        <a:pt x="1689551" y="275028"/>
                      </a:cubicBezTo>
                      <a:cubicBezTo>
                        <a:pt x="1697619" y="296543"/>
                        <a:pt x="1705687" y="328816"/>
                        <a:pt x="1705687" y="328816"/>
                      </a:cubicBezTo>
                      <a:cubicBezTo>
                        <a:pt x="1708376" y="340470"/>
                        <a:pt x="1705687" y="344952"/>
                        <a:pt x="1705687" y="344952"/>
                      </a:cubicBezTo>
                      <a:cubicBezTo>
                        <a:pt x="1705687" y="349434"/>
                        <a:pt x="1719134" y="350331"/>
                        <a:pt x="1705687" y="355710"/>
                      </a:cubicBezTo>
                      <a:cubicBezTo>
                        <a:pt x="1692240" y="361089"/>
                        <a:pt x="1653692" y="370950"/>
                        <a:pt x="1625005" y="377225"/>
                      </a:cubicBezTo>
                      <a:cubicBezTo>
                        <a:pt x="1596318" y="383500"/>
                        <a:pt x="1562252" y="389776"/>
                        <a:pt x="1533565" y="393362"/>
                      </a:cubicBezTo>
                      <a:cubicBezTo>
                        <a:pt x="1504878" y="396948"/>
                        <a:pt x="1483363" y="396052"/>
                        <a:pt x="1452883" y="398741"/>
                      </a:cubicBezTo>
                      <a:cubicBezTo>
                        <a:pt x="1422403" y="401430"/>
                        <a:pt x="1386544" y="406809"/>
                        <a:pt x="1350685" y="409498"/>
                      </a:cubicBezTo>
                      <a:cubicBezTo>
                        <a:pt x="1314826" y="412187"/>
                        <a:pt x="1273589" y="415773"/>
                        <a:pt x="1237730" y="414877"/>
                      </a:cubicBezTo>
                      <a:cubicBezTo>
                        <a:pt x="1201871" y="413981"/>
                        <a:pt x="1165115" y="406808"/>
                        <a:pt x="1135532" y="404119"/>
                      </a:cubicBezTo>
                      <a:cubicBezTo>
                        <a:pt x="1105949" y="401430"/>
                        <a:pt x="1090709" y="403223"/>
                        <a:pt x="1060229" y="398741"/>
                      </a:cubicBezTo>
                      <a:cubicBezTo>
                        <a:pt x="1029749" y="394259"/>
                        <a:pt x="980443" y="381707"/>
                        <a:pt x="952652" y="377225"/>
                      </a:cubicBezTo>
                      <a:cubicBezTo>
                        <a:pt x="924861" y="372743"/>
                        <a:pt x="910518" y="374535"/>
                        <a:pt x="893485" y="371846"/>
                      </a:cubicBezTo>
                      <a:cubicBezTo>
                        <a:pt x="876452" y="369157"/>
                        <a:pt x="863902" y="365571"/>
                        <a:pt x="850455" y="361089"/>
                      </a:cubicBezTo>
                      <a:cubicBezTo>
                        <a:pt x="837008" y="356607"/>
                        <a:pt x="811010" y="363778"/>
                        <a:pt x="812803" y="344952"/>
                      </a:cubicBezTo>
                      <a:cubicBezTo>
                        <a:pt x="814596" y="326126"/>
                        <a:pt x="849558" y="276820"/>
                        <a:pt x="861212" y="248133"/>
                      </a:cubicBezTo>
                      <a:cubicBezTo>
                        <a:pt x="872866" y="219446"/>
                        <a:pt x="876452" y="195242"/>
                        <a:pt x="882727" y="172830"/>
                      </a:cubicBezTo>
                      <a:cubicBezTo>
                        <a:pt x="889002" y="150418"/>
                        <a:pt x="893485" y="136971"/>
                        <a:pt x="898864" y="113663"/>
                      </a:cubicBezTo>
                      <a:cubicBezTo>
                        <a:pt x="904243" y="90355"/>
                        <a:pt x="888107" y="4294"/>
                        <a:pt x="877349" y="708"/>
                      </a:cubicBezTo>
                      <a:close/>
                    </a:path>
                  </a:pathLst>
                </a:custGeom>
                <a:solidFill>
                  <a:srgbClr val="FEF1E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2" name="Rectangle 12"/>
                <p:cNvSpPr/>
                <p:nvPr/>
              </p:nvSpPr>
              <p:spPr>
                <a:xfrm rot="1925422" flipH="1">
                  <a:off x="7475270" y="4270524"/>
                  <a:ext cx="301579" cy="104540"/>
                </a:xfrm>
                <a:custGeom>
                  <a:avLst/>
                  <a:gdLst>
                    <a:gd name="connsiteX0" fmla="*/ 0 w 655897"/>
                    <a:gd name="connsiteY0" fmla="*/ 0 h 163862"/>
                    <a:gd name="connsiteX1" fmla="*/ 655897 w 655897"/>
                    <a:gd name="connsiteY1" fmla="*/ 0 h 163862"/>
                    <a:gd name="connsiteX2" fmla="*/ 655897 w 655897"/>
                    <a:gd name="connsiteY2" fmla="*/ 163862 h 163862"/>
                    <a:gd name="connsiteX3" fmla="*/ 0 w 655897"/>
                    <a:gd name="connsiteY3" fmla="*/ 163862 h 163862"/>
                    <a:gd name="connsiteX4" fmla="*/ 0 w 655897"/>
                    <a:gd name="connsiteY4" fmla="*/ 0 h 163862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5897" h="171270">
                      <a:moveTo>
                        <a:pt x="0" y="0"/>
                      </a:moveTo>
                      <a:cubicBezTo>
                        <a:pt x="218632" y="0"/>
                        <a:pt x="376330" y="30974"/>
                        <a:pt x="655897" y="0"/>
                      </a:cubicBezTo>
                      <a:lnTo>
                        <a:pt x="623577" y="171270"/>
                      </a:lnTo>
                      <a:cubicBezTo>
                        <a:pt x="385923" y="150118"/>
                        <a:pt x="204154" y="150171"/>
                        <a:pt x="0" y="163862"/>
                      </a:cubicBezTo>
                      <a:cubicBezTo>
                        <a:pt x="0" y="109241"/>
                        <a:pt x="9932" y="60849"/>
                        <a:pt x="0" y="0"/>
                      </a:cubicBezTo>
                      <a:close/>
                    </a:path>
                  </a:pathLst>
                </a:custGeom>
                <a:solidFill>
                  <a:srgbClr val="FEF1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3" name="Freeform 172"/>
                <p:cNvSpPr/>
                <p:nvPr/>
              </p:nvSpPr>
              <p:spPr>
                <a:xfrm flipH="1">
                  <a:off x="7389739" y="4336559"/>
                  <a:ext cx="1102112" cy="789663"/>
                </a:xfrm>
                <a:custGeom>
                  <a:avLst/>
                  <a:gdLst>
                    <a:gd name="connsiteX0" fmla="*/ 3631 w 2083756"/>
                    <a:gd name="connsiteY0" fmla="*/ 246383 h 1004864"/>
                    <a:gd name="connsiteX1" fmla="*/ 191200 w 2083756"/>
                    <a:gd name="connsiteY1" fmla="*/ 398783 h 1004864"/>
                    <a:gd name="connsiteX2" fmla="*/ 331877 w 2083756"/>
                    <a:gd name="connsiteY2" fmla="*/ 504291 h 1004864"/>
                    <a:gd name="connsiteX3" fmla="*/ 496000 w 2083756"/>
                    <a:gd name="connsiteY3" fmla="*/ 598076 h 1004864"/>
                    <a:gd name="connsiteX4" fmla="*/ 636677 w 2083756"/>
                    <a:gd name="connsiteY4" fmla="*/ 668414 h 1004864"/>
                    <a:gd name="connsiteX5" fmla="*/ 824246 w 2083756"/>
                    <a:gd name="connsiteY5" fmla="*/ 715306 h 1004864"/>
                    <a:gd name="connsiteX6" fmla="*/ 1000092 w 2083756"/>
                    <a:gd name="connsiteY6" fmla="*/ 738753 h 1004864"/>
                    <a:gd name="connsiteX7" fmla="*/ 1281446 w 2083756"/>
                    <a:gd name="connsiteY7" fmla="*/ 773922 h 1004864"/>
                    <a:gd name="connsiteX8" fmla="*/ 1539354 w 2083756"/>
                    <a:gd name="connsiteY8" fmla="*/ 820814 h 1004864"/>
                    <a:gd name="connsiteX9" fmla="*/ 1668308 w 2083756"/>
                    <a:gd name="connsiteY9" fmla="*/ 891153 h 1004864"/>
                    <a:gd name="connsiteX10" fmla="*/ 1808985 w 2083756"/>
                    <a:gd name="connsiteY10" fmla="*/ 949768 h 1004864"/>
                    <a:gd name="connsiteX11" fmla="*/ 1926216 w 2083756"/>
                    <a:gd name="connsiteY11" fmla="*/ 996660 h 1004864"/>
                    <a:gd name="connsiteX12" fmla="*/ 2043446 w 2083756"/>
                    <a:gd name="connsiteY12" fmla="*/ 996660 h 1004864"/>
                    <a:gd name="connsiteX13" fmla="*/ 2078616 w 2083756"/>
                    <a:gd name="connsiteY13" fmla="*/ 914599 h 1004864"/>
                    <a:gd name="connsiteX14" fmla="*/ 2066892 w 2083756"/>
                    <a:gd name="connsiteY14" fmla="*/ 773922 h 1004864"/>
                    <a:gd name="connsiteX15" fmla="*/ 1926216 w 2083756"/>
                    <a:gd name="connsiteY15" fmla="*/ 738753 h 1004864"/>
                    <a:gd name="connsiteX16" fmla="*/ 1820708 w 2083756"/>
                    <a:gd name="connsiteY16" fmla="*/ 738753 h 1004864"/>
                    <a:gd name="connsiteX17" fmla="*/ 1879323 w 2083756"/>
                    <a:gd name="connsiteY17" fmla="*/ 703583 h 1004864"/>
                    <a:gd name="connsiteX18" fmla="*/ 1973108 w 2083756"/>
                    <a:gd name="connsiteY18" fmla="*/ 691860 h 1004864"/>
                    <a:gd name="connsiteX19" fmla="*/ 2031723 w 2083756"/>
                    <a:gd name="connsiteY19" fmla="*/ 680137 h 1004864"/>
                    <a:gd name="connsiteX20" fmla="*/ 2066892 w 2083756"/>
                    <a:gd name="connsiteY20" fmla="*/ 680137 h 1004864"/>
                    <a:gd name="connsiteX21" fmla="*/ 2078616 w 2083756"/>
                    <a:gd name="connsiteY21" fmla="*/ 633245 h 1004864"/>
                    <a:gd name="connsiteX22" fmla="*/ 2055169 w 2083756"/>
                    <a:gd name="connsiteY22" fmla="*/ 609799 h 1004864"/>
                    <a:gd name="connsiteX23" fmla="*/ 2031723 w 2083756"/>
                    <a:gd name="connsiteY23" fmla="*/ 609799 h 1004864"/>
                    <a:gd name="connsiteX24" fmla="*/ 2031723 w 2083756"/>
                    <a:gd name="connsiteY24" fmla="*/ 609799 h 1004864"/>
                    <a:gd name="connsiteX25" fmla="*/ 1949662 w 2083756"/>
                    <a:gd name="connsiteY25" fmla="*/ 621522 h 1004864"/>
                    <a:gd name="connsiteX26" fmla="*/ 1855877 w 2083756"/>
                    <a:gd name="connsiteY26" fmla="*/ 621522 h 1004864"/>
                    <a:gd name="connsiteX27" fmla="*/ 1750369 w 2083756"/>
                    <a:gd name="connsiteY27" fmla="*/ 621522 h 1004864"/>
                    <a:gd name="connsiteX28" fmla="*/ 1691754 w 2083756"/>
                    <a:gd name="connsiteY28" fmla="*/ 621522 h 1004864"/>
                    <a:gd name="connsiteX29" fmla="*/ 1609692 w 2083756"/>
                    <a:gd name="connsiteY29" fmla="*/ 621522 h 1004864"/>
                    <a:gd name="connsiteX30" fmla="*/ 1492462 w 2083756"/>
                    <a:gd name="connsiteY30" fmla="*/ 621522 h 1004864"/>
                    <a:gd name="connsiteX31" fmla="*/ 1445569 w 2083756"/>
                    <a:gd name="connsiteY31" fmla="*/ 609799 h 1004864"/>
                    <a:gd name="connsiteX32" fmla="*/ 1351785 w 2083756"/>
                    <a:gd name="connsiteY32" fmla="*/ 586353 h 1004864"/>
                    <a:gd name="connsiteX33" fmla="*/ 1164216 w 2083756"/>
                    <a:gd name="connsiteY33" fmla="*/ 527737 h 1004864"/>
                    <a:gd name="connsiteX34" fmla="*/ 1046985 w 2083756"/>
                    <a:gd name="connsiteY34" fmla="*/ 504291 h 1004864"/>
                    <a:gd name="connsiteX35" fmla="*/ 871139 w 2083756"/>
                    <a:gd name="connsiteY35" fmla="*/ 480845 h 1004864"/>
                    <a:gd name="connsiteX36" fmla="*/ 730462 w 2083756"/>
                    <a:gd name="connsiteY36" fmla="*/ 422229 h 1004864"/>
                    <a:gd name="connsiteX37" fmla="*/ 648400 w 2083756"/>
                    <a:gd name="connsiteY37" fmla="*/ 351891 h 1004864"/>
                    <a:gd name="connsiteX38" fmla="*/ 554616 w 2083756"/>
                    <a:gd name="connsiteY38" fmla="*/ 281553 h 1004864"/>
                    <a:gd name="connsiteX39" fmla="*/ 507723 w 2083756"/>
                    <a:gd name="connsiteY39" fmla="*/ 246383 h 1004864"/>
                    <a:gd name="connsiteX40" fmla="*/ 460831 w 2083756"/>
                    <a:gd name="connsiteY40" fmla="*/ 176045 h 1004864"/>
                    <a:gd name="connsiteX41" fmla="*/ 460831 w 2083756"/>
                    <a:gd name="connsiteY41" fmla="*/ 176045 h 1004864"/>
                    <a:gd name="connsiteX42" fmla="*/ 367046 w 2083756"/>
                    <a:gd name="connsiteY42" fmla="*/ 117429 h 1004864"/>
                    <a:gd name="connsiteX43" fmla="*/ 308431 w 2083756"/>
                    <a:gd name="connsiteY43" fmla="*/ 70537 h 1004864"/>
                    <a:gd name="connsiteX44" fmla="*/ 249816 w 2083756"/>
                    <a:gd name="connsiteY44" fmla="*/ 199 h 1004864"/>
                    <a:gd name="connsiteX45" fmla="*/ 167754 w 2083756"/>
                    <a:gd name="connsiteY45" fmla="*/ 93983 h 1004864"/>
                    <a:gd name="connsiteX46" fmla="*/ 73969 w 2083756"/>
                    <a:gd name="connsiteY46" fmla="*/ 140876 h 1004864"/>
                    <a:gd name="connsiteX47" fmla="*/ 3631 w 2083756"/>
                    <a:gd name="connsiteY47" fmla="*/ 246383 h 1004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2083756" h="1004864">
                      <a:moveTo>
                        <a:pt x="3631" y="246383"/>
                      </a:moveTo>
                      <a:cubicBezTo>
                        <a:pt x="23169" y="289367"/>
                        <a:pt x="136492" y="355798"/>
                        <a:pt x="191200" y="398783"/>
                      </a:cubicBezTo>
                      <a:cubicBezTo>
                        <a:pt x="245908" y="441768"/>
                        <a:pt x="281077" y="471076"/>
                        <a:pt x="331877" y="504291"/>
                      </a:cubicBezTo>
                      <a:cubicBezTo>
                        <a:pt x="382677" y="537506"/>
                        <a:pt x="445200" y="570722"/>
                        <a:pt x="496000" y="598076"/>
                      </a:cubicBezTo>
                      <a:cubicBezTo>
                        <a:pt x="546800" y="625430"/>
                        <a:pt x="581969" y="648876"/>
                        <a:pt x="636677" y="668414"/>
                      </a:cubicBezTo>
                      <a:cubicBezTo>
                        <a:pt x="691385" y="687952"/>
                        <a:pt x="763677" y="703583"/>
                        <a:pt x="824246" y="715306"/>
                      </a:cubicBezTo>
                      <a:cubicBezTo>
                        <a:pt x="884815" y="727029"/>
                        <a:pt x="1000092" y="738753"/>
                        <a:pt x="1000092" y="738753"/>
                      </a:cubicBezTo>
                      <a:cubicBezTo>
                        <a:pt x="1076292" y="748522"/>
                        <a:pt x="1191569" y="760245"/>
                        <a:pt x="1281446" y="773922"/>
                      </a:cubicBezTo>
                      <a:cubicBezTo>
                        <a:pt x="1371323" y="787599"/>
                        <a:pt x="1474877" y="801276"/>
                        <a:pt x="1539354" y="820814"/>
                      </a:cubicBezTo>
                      <a:cubicBezTo>
                        <a:pt x="1603831" y="840353"/>
                        <a:pt x="1623370" y="869661"/>
                        <a:pt x="1668308" y="891153"/>
                      </a:cubicBezTo>
                      <a:cubicBezTo>
                        <a:pt x="1713247" y="912645"/>
                        <a:pt x="1808985" y="949768"/>
                        <a:pt x="1808985" y="949768"/>
                      </a:cubicBezTo>
                      <a:cubicBezTo>
                        <a:pt x="1851969" y="967352"/>
                        <a:pt x="1887139" y="988845"/>
                        <a:pt x="1926216" y="996660"/>
                      </a:cubicBezTo>
                      <a:cubicBezTo>
                        <a:pt x="1965293" y="1004475"/>
                        <a:pt x="2018046" y="1010337"/>
                        <a:pt x="2043446" y="996660"/>
                      </a:cubicBezTo>
                      <a:cubicBezTo>
                        <a:pt x="2068846" y="982983"/>
                        <a:pt x="2074708" y="951722"/>
                        <a:pt x="2078616" y="914599"/>
                      </a:cubicBezTo>
                      <a:cubicBezTo>
                        <a:pt x="2082524" y="877476"/>
                        <a:pt x="2092292" y="803230"/>
                        <a:pt x="2066892" y="773922"/>
                      </a:cubicBezTo>
                      <a:cubicBezTo>
                        <a:pt x="2041492" y="744614"/>
                        <a:pt x="1967247" y="744614"/>
                        <a:pt x="1926216" y="738753"/>
                      </a:cubicBezTo>
                      <a:cubicBezTo>
                        <a:pt x="1885185" y="732892"/>
                        <a:pt x="1828524" y="744615"/>
                        <a:pt x="1820708" y="738753"/>
                      </a:cubicBezTo>
                      <a:cubicBezTo>
                        <a:pt x="1812892" y="732891"/>
                        <a:pt x="1853923" y="711399"/>
                        <a:pt x="1879323" y="703583"/>
                      </a:cubicBezTo>
                      <a:cubicBezTo>
                        <a:pt x="1904723" y="695767"/>
                        <a:pt x="1947708" y="695768"/>
                        <a:pt x="1973108" y="691860"/>
                      </a:cubicBezTo>
                      <a:cubicBezTo>
                        <a:pt x="1998508" y="687952"/>
                        <a:pt x="2031723" y="680137"/>
                        <a:pt x="2031723" y="680137"/>
                      </a:cubicBezTo>
                      <a:cubicBezTo>
                        <a:pt x="2047354" y="678183"/>
                        <a:pt x="2066892" y="680137"/>
                        <a:pt x="2066892" y="680137"/>
                      </a:cubicBezTo>
                      <a:cubicBezTo>
                        <a:pt x="2074707" y="672322"/>
                        <a:pt x="2078616" y="633245"/>
                        <a:pt x="2078616" y="633245"/>
                      </a:cubicBezTo>
                      <a:cubicBezTo>
                        <a:pt x="2076662" y="621522"/>
                        <a:pt x="2055169" y="609799"/>
                        <a:pt x="2055169" y="609799"/>
                      </a:cubicBezTo>
                      <a:cubicBezTo>
                        <a:pt x="2047354" y="605891"/>
                        <a:pt x="2031723" y="609799"/>
                        <a:pt x="2031723" y="609799"/>
                      </a:cubicBezTo>
                      <a:lnTo>
                        <a:pt x="2031723" y="609799"/>
                      </a:lnTo>
                      <a:cubicBezTo>
                        <a:pt x="2018046" y="611753"/>
                        <a:pt x="1978970" y="619568"/>
                        <a:pt x="1949662" y="621522"/>
                      </a:cubicBezTo>
                      <a:cubicBezTo>
                        <a:pt x="1920354" y="623476"/>
                        <a:pt x="1855877" y="621522"/>
                        <a:pt x="1855877" y="621522"/>
                      </a:cubicBezTo>
                      <a:lnTo>
                        <a:pt x="1750369" y="621522"/>
                      </a:lnTo>
                      <a:lnTo>
                        <a:pt x="1691754" y="621522"/>
                      </a:lnTo>
                      <a:lnTo>
                        <a:pt x="1609692" y="621522"/>
                      </a:lnTo>
                      <a:lnTo>
                        <a:pt x="1492462" y="621522"/>
                      </a:lnTo>
                      <a:cubicBezTo>
                        <a:pt x="1465108" y="619568"/>
                        <a:pt x="1445569" y="609799"/>
                        <a:pt x="1445569" y="609799"/>
                      </a:cubicBezTo>
                      <a:cubicBezTo>
                        <a:pt x="1422123" y="603938"/>
                        <a:pt x="1398677" y="600030"/>
                        <a:pt x="1351785" y="586353"/>
                      </a:cubicBezTo>
                      <a:cubicBezTo>
                        <a:pt x="1304893" y="572676"/>
                        <a:pt x="1215016" y="541414"/>
                        <a:pt x="1164216" y="527737"/>
                      </a:cubicBezTo>
                      <a:cubicBezTo>
                        <a:pt x="1113416" y="514060"/>
                        <a:pt x="1095831" y="512106"/>
                        <a:pt x="1046985" y="504291"/>
                      </a:cubicBezTo>
                      <a:cubicBezTo>
                        <a:pt x="998139" y="496476"/>
                        <a:pt x="923893" y="494522"/>
                        <a:pt x="871139" y="480845"/>
                      </a:cubicBezTo>
                      <a:cubicBezTo>
                        <a:pt x="818385" y="467168"/>
                        <a:pt x="767585" y="443721"/>
                        <a:pt x="730462" y="422229"/>
                      </a:cubicBezTo>
                      <a:cubicBezTo>
                        <a:pt x="693339" y="400737"/>
                        <a:pt x="677708" y="375337"/>
                        <a:pt x="648400" y="351891"/>
                      </a:cubicBezTo>
                      <a:cubicBezTo>
                        <a:pt x="619092" y="328445"/>
                        <a:pt x="554616" y="281553"/>
                        <a:pt x="554616" y="281553"/>
                      </a:cubicBezTo>
                      <a:cubicBezTo>
                        <a:pt x="531170" y="263968"/>
                        <a:pt x="523354" y="263968"/>
                        <a:pt x="507723" y="246383"/>
                      </a:cubicBezTo>
                      <a:cubicBezTo>
                        <a:pt x="492092" y="228798"/>
                        <a:pt x="460831" y="176045"/>
                        <a:pt x="460831" y="176045"/>
                      </a:cubicBezTo>
                      <a:lnTo>
                        <a:pt x="460831" y="176045"/>
                      </a:lnTo>
                      <a:cubicBezTo>
                        <a:pt x="445200" y="166276"/>
                        <a:pt x="392446" y="135014"/>
                        <a:pt x="367046" y="117429"/>
                      </a:cubicBezTo>
                      <a:cubicBezTo>
                        <a:pt x="341646" y="99844"/>
                        <a:pt x="327969" y="90075"/>
                        <a:pt x="308431" y="70537"/>
                      </a:cubicBezTo>
                      <a:cubicBezTo>
                        <a:pt x="288893" y="50999"/>
                        <a:pt x="273262" y="-3709"/>
                        <a:pt x="249816" y="199"/>
                      </a:cubicBezTo>
                      <a:cubicBezTo>
                        <a:pt x="226370" y="4107"/>
                        <a:pt x="197062" y="70537"/>
                        <a:pt x="167754" y="93983"/>
                      </a:cubicBezTo>
                      <a:cubicBezTo>
                        <a:pt x="138446" y="117429"/>
                        <a:pt x="99369" y="123291"/>
                        <a:pt x="73969" y="140876"/>
                      </a:cubicBezTo>
                      <a:cubicBezTo>
                        <a:pt x="48569" y="158461"/>
                        <a:pt x="-15907" y="203399"/>
                        <a:pt x="3631" y="246383"/>
                      </a:cubicBezTo>
                      <a:close/>
                    </a:path>
                  </a:pathLst>
                </a:custGeom>
                <a:solidFill>
                  <a:srgbClr val="FAC2AA"/>
                </a:solidFill>
                <a:ln>
                  <a:solidFill>
                    <a:srgbClr val="FBC1A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4" name="Freeform 173"/>
                <p:cNvSpPr/>
                <p:nvPr/>
              </p:nvSpPr>
              <p:spPr>
                <a:xfrm rot="21147377" flipH="1">
                  <a:off x="8205693" y="3935585"/>
                  <a:ext cx="615579" cy="574484"/>
                </a:xfrm>
                <a:custGeom>
                  <a:avLst/>
                  <a:gdLst>
                    <a:gd name="connsiteX0" fmla="*/ 236198 w 939582"/>
                    <a:gd name="connsiteY0" fmla="*/ 0 h 1145289"/>
                    <a:gd name="connsiteX1" fmla="*/ 154136 w 939582"/>
                    <a:gd name="connsiteY1" fmla="*/ 58615 h 1145289"/>
                    <a:gd name="connsiteX2" fmla="*/ 83798 w 939582"/>
                    <a:gd name="connsiteY2" fmla="*/ 128954 h 1145289"/>
                    <a:gd name="connsiteX3" fmla="*/ 25182 w 939582"/>
                    <a:gd name="connsiteY3" fmla="*/ 211015 h 1145289"/>
                    <a:gd name="connsiteX4" fmla="*/ 1736 w 939582"/>
                    <a:gd name="connsiteY4" fmla="*/ 316523 h 1145289"/>
                    <a:gd name="connsiteX5" fmla="*/ 1736 w 939582"/>
                    <a:gd name="connsiteY5" fmla="*/ 316523 h 1145289"/>
                    <a:gd name="connsiteX6" fmla="*/ 1736 w 939582"/>
                    <a:gd name="connsiteY6" fmla="*/ 410307 h 1145289"/>
                    <a:gd name="connsiteX7" fmla="*/ 25182 w 939582"/>
                    <a:gd name="connsiteY7" fmla="*/ 515815 h 1145289"/>
                    <a:gd name="connsiteX8" fmla="*/ 36906 w 939582"/>
                    <a:gd name="connsiteY8" fmla="*/ 597877 h 1145289"/>
                    <a:gd name="connsiteX9" fmla="*/ 118967 w 939582"/>
                    <a:gd name="connsiteY9" fmla="*/ 679938 h 1145289"/>
                    <a:gd name="connsiteX10" fmla="*/ 165859 w 939582"/>
                    <a:gd name="connsiteY10" fmla="*/ 750277 h 1145289"/>
                    <a:gd name="connsiteX11" fmla="*/ 212752 w 939582"/>
                    <a:gd name="connsiteY11" fmla="*/ 855784 h 1145289"/>
                    <a:gd name="connsiteX12" fmla="*/ 247921 w 939582"/>
                    <a:gd name="connsiteY12" fmla="*/ 926123 h 1145289"/>
                    <a:gd name="connsiteX13" fmla="*/ 318259 w 939582"/>
                    <a:gd name="connsiteY13" fmla="*/ 996461 h 1145289"/>
                    <a:gd name="connsiteX14" fmla="*/ 376875 w 939582"/>
                    <a:gd name="connsiteY14" fmla="*/ 1055077 h 1145289"/>
                    <a:gd name="connsiteX15" fmla="*/ 435490 w 939582"/>
                    <a:gd name="connsiteY15" fmla="*/ 1113692 h 1145289"/>
                    <a:gd name="connsiteX16" fmla="*/ 470659 w 939582"/>
                    <a:gd name="connsiteY16" fmla="*/ 1137138 h 1145289"/>
                    <a:gd name="connsiteX17" fmla="*/ 599613 w 939582"/>
                    <a:gd name="connsiteY17" fmla="*/ 973015 h 1145289"/>
                    <a:gd name="connsiteX18" fmla="*/ 681675 w 939582"/>
                    <a:gd name="connsiteY18" fmla="*/ 914400 h 1145289"/>
                    <a:gd name="connsiteX19" fmla="*/ 798906 w 939582"/>
                    <a:gd name="connsiteY19" fmla="*/ 785446 h 1145289"/>
                    <a:gd name="connsiteX20" fmla="*/ 880967 w 939582"/>
                    <a:gd name="connsiteY20" fmla="*/ 726831 h 1145289"/>
                    <a:gd name="connsiteX21" fmla="*/ 927859 w 939582"/>
                    <a:gd name="connsiteY21" fmla="*/ 703384 h 1145289"/>
                    <a:gd name="connsiteX22" fmla="*/ 939582 w 939582"/>
                    <a:gd name="connsiteY22" fmla="*/ 691661 h 1145289"/>
                    <a:gd name="connsiteX23" fmla="*/ 939582 w 939582"/>
                    <a:gd name="connsiteY23" fmla="*/ 691661 h 1145289"/>
                    <a:gd name="connsiteX24" fmla="*/ 880967 w 939582"/>
                    <a:gd name="connsiteY24" fmla="*/ 633046 h 1145289"/>
                    <a:gd name="connsiteX25" fmla="*/ 810629 w 939582"/>
                    <a:gd name="connsiteY25" fmla="*/ 562707 h 1145289"/>
                    <a:gd name="connsiteX26" fmla="*/ 775459 w 939582"/>
                    <a:gd name="connsiteY26" fmla="*/ 492369 h 1145289"/>
                    <a:gd name="connsiteX27" fmla="*/ 728567 w 939582"/>
                    <a:gd name="connsiteY27" fmla="*/ 457200 h 1145289"/>
                    <a:gd name="connsiteX28" fmla="*/ 669952 w 939582"/>
                    <a:gd name="connsiteY28" fmla="*/ 386861 h 1145289"/>
                    <a:gd name="connsiteX29" fmla="*/ 599613 w 939582"/>
                    <a:gd name="connsiteY29" fmla="*/ 293077 h 1145289"/>
                    <a:gd name="connsiteX30" fmla="*/ 540998 w 939582"/>
                    <a:gd name="connsiteY30" fmla="*/ 234461 h 1145289"/>
                    <a:gd name="connsiteX31" fmla="*/ 482382 w 939582"/>
                    <a:gd name="connsiteY31" fmla="*/ 164123 h 1145289"/>
                    <a:gd name="connsiteX32" fmla="*/ 400321 w 939582"/>
                    <a:gd name="connsiteY32" fmla="*/ 105507 h 1145289"/>
                    <a:gd name="connsiteX33" fmla="*/ 318259 w 939582"/>
                    <a:gd name="connsiteY33" fmla="*/ 58615 h 1145289"/>
                    <a:gd name="connsiteX34" fmla="*/ 236198 w 939582"/>
                    <a:gd name="connsiteY34" fmla="*/ 0 h 1145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939582" h="1145289">
                      <a:moveTo>
                        <a:pt x="236198" y="0"/>
                      </a:moveTo>
                      <a:cubicBezTo>
                        <a:pt x="208844" y="0"/>
                        <a:pt x="179536" y="37123"/>
                        <a:pt x="154136" y="58615"/>
                      </a:cubicBezTo>
                      <a:cubicBezTo>
                        <a:pt x="128736" y="80107"/>
                        <a:pt x="105290" y="103554"/>
                        <a:pt x="83798" y="128954"/>
                      </a:cubicBezTo>
                      <a:cubicBezTo>
                        <a:pt x="62306" y="154354"/>
                        <a:pt x="38859" y="179754"/>
                        <a:pt x="25182" y="211015"/>
                      </a:cubicBezTo>
                      <a:cubicBezTo>
                        <a:pt x="11505" y="242276"/>
                        <a:pt x="1736" y="316523"/>
                        <a:pt x="1736" y="316523"/>
                      </a:cubicBezTo>
                      <a:lnTo>
                        <a:pt x="1736" y="316523"/>
                      </a:lnTo>
                      <a:cubicBezTo>
                        <a:pt x="1736" y="332154"/>
                        <a:pt x="-2172" y="377092"/>
                        <a:pt x="1736" y="410307"/>
                      </a:cubicBezTo>
                      <a:cubicBezTo>
                        <a:pt x="5644" y="443522"/>
                        <a:pt x="19320" y="484553"/>
                        <a:pt x="25182" y="515815"/>
                      </a:cubicBezTo>
                      <a:cubicBezTo>
                        <a:pt x="31044" y="547077"/>
                        <a:pt x="21275" y="570523"/>
                        <a:pt x="36906" y="597877"/>
                      </a:cubicBezTo>
                      <a:cubicBezTo>
                        <a:pt x="52537" y="625231"/>
                        <a:pt x="97475" y="654538"/>
                        <a:pt x="118967" y="679938"/>
                      </a:cubicBezTo>
                      <a:cubicBezTo>
                        <a:pt x="140459" y="705338"/>
                        <a:pt x="150228" y="720969"/>
                        <a:pt x="165859" y="750277"/>
                      </a:cubicBezTo>
                      <a:cubicBezTo>
                        <a:pt x="181490" y="779585"/>
                        <a:pt x="199075" y="826476"/>
                        <a:pt x="212752" y="855784"/>
                      </a:cubicBezTo>
                      <a:cubicBezTo>
                        <a:pt x="226429" y="885092"/>
                        <a:pt x="230336" y="902677"/>
                        <a:pt x="247921" y="926123"/>
                      </a:cubicBezTo>
                      <a:cubicBezTo>
                        <a:pt x="265506" y="949569"/>
                        <a:pt x="318259" y="996461"/>
                        <a:pt x="318259" y="996461"/>
                      </a:cubicBezTo>
                      <a:lnTo>
                        <a:pt x="376875" y="1055077"/>
                      </a:lnTo>
                      <a:lnTo>
                        <a:pt x="435490" y="1113692"/>
                      </a:lnTo>
                      <a:cubicBezTo>
                        <a:pt x="451121" y="1127369"/>
                        <a:pt x="443305" y="1160584"/>
                        <a:pt x="470659" y="1137138"/>
                      </a:cubicBezTo>
                      <a:cubicBezTo>
                        <a:pt x="498013" y="1113692"/>
                        <a:pt x="564444" y="1010138"/>
                        <a:pt x="599613" y="973015"/>
                      </a:cubicBezTo>
                      <a:cubicBezTo>
                        <a:pt x="634782" y="935892"/>
                        <a:pt x="648460" y="945662"/>
                        <a:pt x="681675" y="914400"/>
                      </a:cubicBezTo>
                      <a:cubicBezTo>
                        <a:pt x="714891" y="883139"/>
                        <a:pt x="765691" y="816708"/>
                        <a:pt x="798906" y="785446"/>
                      </a:cubicBezTo>
                      <a:cubicBezTo>
                        <a:pt x="832121" y="754185"/>
                        <a:pt x="880967" y="726831"/>
                        <a:pt x="880967" y="726831"/>
                      </a:cubicBezTo>
                      <a:cubicBezTo>
                        <a:pt x="902459" y="713154"/>
                        <a:pt x="927859" y="703384"/>
                        <a:pt x="927859" y="703384"/>
                      </a:cubicBezTo>
                      <a:cubicBezTo>
                        <a:pt x="937628" y="697522"/>
                        <a:pt x="939582" y="691661"/>
                        <a:pt x="939582" y="691661"/>
                      </a:cubicBezTo>
                      <a:lnTo>
                        <a:pt x="939582" y="691661"/>
                      </a:lnTo>
                      <a:lnTo>
                        <a:pt x="880967" y="633046"/>
                      </a:lnTo>
                      <a:cubicBezTo>
                        <a:pt x="859475" y="611554"/>
                        <a:pt x="828214" y="586153"/>
                        <a:pt x="810629" y="562707"/>
                      </a:cubicBezTo>
                      <a:cubicBezTo>
                        <a:pt x="793044" y="539261"/>
                        <a:pt x="775459" y="492369"/>
                        <a:pt x="775459" y="492369"/>
                      </a:cubicBezTo>
                      <a:cubicBezTo>
                        <a:pt x="761782" y="474785"/>
                        <a:pt x="746151" y="474785"/>
                        <a:pt x="728567" y="457200"/>
                      </a:cubicBezTo>
                      <a:cubicBezTo>
                        <a:pt x="710983" y="439615"/>
                        <a:pt x="691444" y="414215"/>
                        <a:pt x="669952" y="386861"/>
                      </a:cubicBezTo>
                      <a:cubicBezTo>
                        <a:pt x="648460" y="359507"/>
                        <a:pt x="621105" y="318477"/>
                        <a:pt x="599613" y="293077"/>
                      </a:cubicBezTo>
                      <a:cubicBezTo>
                        <a:pt x="578121" y="267677"/>
                        <a:pt x="560537" y="255953"/>
                        <a:pt x="540998" y="234461"/>
                      </a:cubicBezTo>
                      <a:cubicBezTo>
                        <a:pt x="521460" y="212969"/>
                        <a:pt x="505828" y="185615"/>
                        <a:pt x="482382" y="164123"/>
                      </a:cubicBezTo>
                      <a:cubicBezTo>
                        <a:pt x="458936" y="142631"/>
                        <a:pt x="427675" y="123092"/>
                        <a:pt x="400321" y="105507"/>
                      </a:cubicBezTo>
                      <a:cubicBezTo>
                        <a:pt x="372967" y="87922"/>
                        <a:pt x="345613" y="70338"/>
                        <a:pt x="318259" y="58615"/>
                      </a:cubicBezTo>
                      <a:cubicBezTo>
                        <a:pt x="290905" y="46892"/>
                        <a:pt x="263552" y="0"/>
                        <a:pt x="236198" y="0"/>
                      </a:cubicBezTo>
                      <a:close/>
                    </a:path>
                  </a:pathLst>
                </a:custGeom>
                <a:solidFill>
                  <a:srgbClr val="0BB9AD"/>
                </a:solidFill>
                <a:ln>
                  <a:solidFill>
                    <a:srgbClr val="0BB9A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5" name="Rectangle 12"/>
                <p:cNvSpPr/>
                <p:nvPr/>
              </p:nvSpPr>
              <p:spPr>
                <a:xfrm rot="1925422" flipH="1">
                  <a:off x="8196665" y="4363960"/>
                  <a:ext cx="391628" cy="101415"/>
                </a:xfrm>
                <a:custGeom>
                  <a:avLst/>
                  <a:gdLst>
                    <a:gd name="connsiteX0" fmla="*/ 0 w 655897"/>
                    <a:gd name="connsiteY0" fmla="*/ 0 h 163862"/>
                    <a:gd name="connsiteX1" fmla="*/ 655897 w 655897"/>
                    <a:gd name="connsiteY1" fmla="*/ 0 h 163862"/>
                    <a:gd name="connsiteX2" fmla="*/ 655897 w 655897"/>
                    <a:gd name="connsiteY2" fmla="*/ 163862 h 163862"/>
                    <a:gd name="connsiteX3" fmla="*/ 0 w 655897"/>
                    <a:gd name="connsiteY3" fmla="*/ 163862 h 163862"/>
                    <a:gd name="connsiteX4" fmla="*/ 0 w 655897"/>
                    <a:gd name="connsiteY4" fmla="*/ 0 h 163862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  <a:gd name="connsiteX0" fmla="*/ 0 w 655897"/>
                    <a:gd name="connsiteY0" fmla="*/ 0 h 171270"/>
                    <a:gd name="connsiteX1" fmla="*/ 655897 w 655897"/>
                    <a:gd name="connsiteY1" fmla="*/ 0 h 171270"/>
                    <a:gd name="connsiteX2" fmla="*/ 623577 w 655897"/>
                    <a:gd name="connsiteY2" fmla="*/ 171270 h 171270"/>
                    <a:gd name="connsiteX3" fmla="*/ 0 w 655897"/>
                    <a:gd name="connsiteY3" fmla="*/ 163862 h 171270"/>
                    <a:gd name="connsiteX4" fmla="*/ 0 w 655897"/>
                    <a:gd name="connsiteY4" fmla="*/ 0 h 17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5897" h="171270">
                      <a:moveTo>
                        <a:pt x="0" y="0"/>
                      </a:moveTo>
                      <a:cubicBezTo>
                        <a:pt x="218632" y="0"/>
                        <a:pt x="376330" y="30974"/>
                        <a:pt x="655897" y="0"/>
                      </a:cubicBezTo>
                      <a:lnTo>
                        <a:pt x="623577" y="171270"/>
                      </a:lnTo>
                      <a:cubicBezTo>
                        <a:pt x="385923" y="150118"/>
                        <a:pt x="204154" y="150171"/>
                        <a:pt x="0" y="163862"/>
                      </a:cubicBezTo>
                      <a:cubicBezTo>
                        <a:pt x="0" y="109241"/>
                        <a:pt x="9932" y="60849"/>
                        <a:pt x="0" y="0"/>
                      </a:cubicBezTo>
                      <a:close/>
                    </a:path>
                  </a:pathLst>
                </a:custGeom>
                <a:solidFill>
                  <a:srgbClr val="FEF1E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158" name="Picture 157"/>
            <p:cNvPicPr>
              <a:picLocks noChangeAspect="1"/>
            </p:cNvPicPr>
            <p:nvPr/>
          </p:nvPicPr>
          <p:blipFill>
            <a:blip r:embed="rId21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backgroundRemoval t="3098" b="96041" l="9969" r="89720">
                          <a14:foregroundMark x1="49221" y1="49053" x2="51090" y2="6764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163981">
              <a:off x="-977321" y="2034757"/>
              <a:ext cx="5076394" cy="6793664"/>
            </a:xfrm>
            <a:prstGeom prst="rect">
              <a:avLst/>
            </a:prstGeom>
          </p:spPr>
        </p:pic>
      </p:grpSp>
      <p:sp>
        <p:nvSpPr>
          <p:cNvPr id="102" name="Freeform 101"/>
          <p:cNvSpPr/>
          <p:nvPr/>
        </p:nvSpPr>
        <p:spPr>
          <a:xfrm flipH="1">
            <a:off x="-801386" y="5996610"/>
            <a:ext cx="4156165" cy="2809650"/>
          </a:xfrm>
          <a:custGeom>
            <a:avLst/>
            <a:gdLst>
              <a:gd name="connsiteX0" fmla="*/ 150133 w 1196261"/>
              <a:gd name="connsiteY0" fmla="*/ 284 h 545658"/>
              <a:gd name="connsiteX1" fmla="*/ 437516 w 1196261"/>
              <a:gd name="connsiteY1" fmla="*/ 26410 h 545658"/>
              <a:gd name="connsiteX2" fmla="*/ 502830 w 1196261"/>
              <a:gd name="connsiteY2" fmla="*/ 130913 h 545658"/>
              <a:gd name="connsiteX3" fmla="*/ 646522 w 1196261"/>
              <a:gd name="connsiteY3" fmla="*/ 143975 h 545658"/>
              <a:gd name="connsiteX4" fmla="*/ 803276 w 1196261"/>
              <a:gd name="connsiteY4" fmla="*/ 104787 h 545658"/>
              <a:gd name="connsiteX5" fmla="*/ 999219 w 1196261"/>
              <a:gd name="connsiteY5" fmla="*/ 65598 h 545658"/>
              <a:gd name="connsiteX6" fmla="*/ 1142910 w 1196261"/>
              <a:gd name="connsiteY6" fmla="*/ 65598 h 545658"/>
              <a:gd name="connsiteX7" fmla="*/ 1182099 w 1196261"/>
              <a:gd name="connsiteY7" fmla="*/ 248478 h 545658"/>
              <a:gd name="connsiteX8" fmla="*/ 1155973 w 1196261"/>
              <a:gd name="connsiteY8" fmla="*/ 457484 h 545658"/>
              <a:gd name="connsiteX9" fmla="*/ 764087 w 1196261"/>
              <a:gd name="connsiteY9" fmla="*/ 535861 h 545658"/>
              <a:gd name="connsiteX10" fmla="*/ 372202 w 1196261"/>
              <a:gd name="connsiteY10" fmla="*/ 535861 h 545658"/>
              <a:gd name="connsiteX11" fmla="*/ 32567 w 1196261"/>
              <a:gd name="connsiteY11" fmla="*/ 457484 h 545658"/>
              <a:gd name="connsiteX12" fmla="*/ 19504 w 1196261"/>
              <a:gd name="connsiteY12" fmla="*/ 183164 h 545658"/>
              <a:gd name="connsiteX13" fmla="*/ 84819 w 1196261"/>
              <a:gd name="connsiteY13" fmla="*/ 65598 h 545658"/>
              <a:gd name="connsiteX14" fmla="*/ 202384 w 1196261"/>
              <a:gd name="connsiteY14" fmla="*/ 13347 h 545658"/>
              <a:gd name="connsiteX15" fmla="*/ 150133 w 1196261"/>
              <a:gd name="connsiteY15" fmla="*/ 284 h 545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96261" h="545658">
                <a:moveTo>
                  <a:pt x="150133" y="284"/>
                </a:moveTo>
                <a:cubicBezTo>
                  <a:pt x="189322" y="2461"/>
                  <a:pt x="378733" y="4639"/>
                  <a:pt x="437516" y="26410"/>
                </a:cubicBezTo>
                <a:cubicBezTo>
                  <a:pt x="496299" y="48182"/>
                  <a:pt x="467996" y="111319"/>
                  <a:pt x="502830" y="130913"/>
                </a:cubicBezTo>
                <a:cubicBezTo>
                  <a:pt x="537664" y="150507"/>
                  <a:pt x="596448" y="148329"/>
                  <a:pt x="646522" y="143975"/>
                </a:cubicBezTo>
                <a:cubicBezTo>
                  <a:pt x="696596" y="139621"/>
                  <a:pt x="744493" y="117850"/>
                  <a:pt x="803276" y="104787"/>
                </a:cubicBezTo>
                <a:cubicBezTo>
                  <a:pt x="862059" y="91724"/>
                  <a:pt x="942613" y="72129"/>
                  <a:pt x="999219" y="65598"/>
                </a:cubicBezTo>
                <a:cubicBezTo>
                  <a:pt x="1055825" y="59067"/>
                  <a:pt x="1112430" y="35118"/>
                  <a:pt x="1142910" y="65598"/>
                </a:cubicBezTo>
                <a:cubicBezTo>
                  <a:pt x="1173390" y="96078"/>
                  <a:pt x="1179922" y="183164"/>
                  <a:pt x="1182099" y="248478"/>
                </a:cubicBezTo>
                <a:cubicBezTo>
                  <a:pt x="1184276" y="313792"/>
                  <a:pt x="1225642" y="409587"/>
                  <a:pt x="1155973" y="457484"/>
                </a:cubicBezTo>
                <a:cubicBezTo>
                  <a:pt x="1086304" y="505381"/>
                  <a:pt x="894715" y="522798"/>
                  <a:pt x="764087" y="535861"/>
                </a:cubicBezTo>
                <a:cubicBezTo>
                  <a:pt x="633459" y="548924"/>
                  <a:pt x="494122" y="548924"/>
                  <a:pt x="372202" y="535861"/>
                </a:cubicBezTo>
                <a:cubicBezTo>
                  <a:pt x="250282" y="522798"/>
                  <a:pt x="91350" y="516267"/>
                  <a:pt x="32567" y="457484"/>
                </a:cubicBezTo>
                <a:cubicBezTo>
                  <a:pt x="-26216" y="398701"/>
                  <a:pt x="10795" y="248478"/>
                  <a:pt x="19504" y="183164"/>
                </a:cubicBezTo>
                <a:cubicBezTo>
                  <a:pt x="28213" y="117850"/>
                  <a:pt x="54339" y="93901"/>
                  <a:pt x="84819" y="65598"/>
                </a:cubicBezTo>
                <a:cubicBezTo>
                  <a:pt x="115299" y="37295"/>
                  <a:pt x="195853" y="17701"/>
                  <a:pt x="202384" y="13347"/>
                </a:cubicBezTo>
                <a:cubicBezTo>
                  <a:pt x="208915" y="8993"/>
                  <a:pt x="110944" y="-1893"/>
                  <a:pt x="150133" y="284"/>
                </a:cubicBezTo>
                <a:close/>
              </a:path>
            </a:pathLst>
          </a:custGeom>
          <a:solidFill>
            <a:srgbClr val="5B1F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72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01" fill="hold"/>
                                        <p:tgtEl>
                                          <p:spTgt spid="20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4200" fill="hold"/>
                                        <p:tgtEl>
                                          <p:spTgt spid="20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73 -1.85185E-6 L 0.0073 0.00023 C 0.0069 0.00764 0.00756 0.01597 0.00638 0.02338 C 0.00599 0.0257 0.00404 0.0257 0.00287 0.02662 C 0.00105 0.02778 -0.00247 0.02963 -0.00247 0.02986 C -0.00716 0.02917 -0.01198 0.02917 -0.01653 0.02801 C -0.01849 0.02755 -0.02005 0.02523 -0.02187 0.025 L -0.03073 0.02338 C -0.03307 0.02384 -0.03554 0.02384 -0.03776 0.025 C -0.0388 0.02546 -0.04088 0.03195 -0.04127 0.03287 C -0.04153 0.03496 -0.04179 0.03704 -0.04218 0.03912 C -0.04244 0.04074 -0.04284 0.04213 -0.0431 0.04375 C -0.04336 0.0456 -0.04401 0.05371 -0.04479 0.05625 C -0.04518 0.05764 -0.04596 0.05857 -0.04661 0.05949 C -0.05013 0.06482 -0.04922 0.06366 -0.05273 0.06574 C -0.05573 0.06528 -0.05872 0.06574 -0.06159 0.06412 C -0.06263 0.06366 -0.06263 0.06088 -0.06328 0.05949 C -0.06406 0.0581 -0.06497 0.05718 -0.06601 0.05625 C -0.0677 0.05486 -0.07122 0.05324 -0.07122 0.05347 C -0.07213 0.05162 -0.07278 0.04954 -0.07395 0.04838 C -0.07552 0.04676 -0.07916 0.04537 -0.07916 0.0456 C -0.08476 0.0463 -0.09049 0.04653 -0.09596 0.04838 C -0.09674 0.04884 -0.097 0.05093 -0.09778 0.05162 C -0.09856 0.05255 -0.09948 0.05255 -0.10039 0.05324 C -0.10377 0.05926 -0.10026 0.05371 -0.10481 0.05787 C -0.10703 0.05996 -0.10755 0.06134 -0.10924 0.06412 C -0.1095 0.06621 -0.1095 0.06852 -0.11002 0.07037 C -0.11067 0.07269 -0.11354 0.0757 -0.11445 0.07662 C -0.11797 0.07616 -0.12161 0.07593 -0.12513 0.07523 C -0.12604 0.075 -0.12695 0.07431 -0.12773 0.07361 C -0.13698 0.06366 -0.12044 0.07847 -0.13125 0.06574 C -0.13229 0.06459 -0.13359 0.06459 -0.13476 0.06412 C -0.13567 0.0632 -0.13645 0.06181 -0.13737 0.06111 C -0.13906 0.05972 -0.1427 0.05787 -0.1427 0.0581 C -0.14531 0.05834 -0.14804 0.05857 -0.15065 0.05949 C -0.15156 0.05972 -0.15247 0.06019 -0.15325 0.06111 C -0.15599 0.06412 -0.15586 0.06621 -0.15768 0.07037 C -0.15898 0.07338 -0.16093 0.07593 -0.16302 0.07662 C -0.16471 0.07732 -0.16653 0.07662 -0.16823 0.07662 L -0.16823 0.07685 " pathEditMode="relative" rAng="0" ptsTypes="AAAAAAAAAAAAAAAAAAAAAAAAAAAAAAAAAAAAAAAA">
                                      <p:cBhvr>
                                        <p:cTn id="15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76" y="384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6" presetClass="path" presetSubtype="0" repeatCount="10000" accel="50000" decel="50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5E-6 -3.7037E-6 L 0.08751 -0.03379 " pathEditMode="relative" rAng="0" ptsTypes="AA">
                                      <p:cBhvr>
                                        <p:cTn id="29" dur="1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-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3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3135</TotalTime>
  <Words>145</Words>
  <Application>Microsoft Office PowerPoint</Application>
  <PresentationFormat>Widescreen</PresentationFormat>
  <Paragraphs>17</Paragraphs>
  <Slides>13</Slides>
  <Notes>0</Notes>
  <HiddenSlides>0</HiddenSlides>
  <MMClips>16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HP001 4 hàng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Administrator</cp:lastModifiedBy>
  <cp:revision>200</cp:revision>
  <dcterms:created xsi:type="dcterms:W3CDTF">2021-11-20T08:07:20Z</dcterms:created>
  <dcterms:modified xsi:type="dcterms:W3CDTF">2021-12-06T02:15:54Z</dcterms:modified>
</cp:coreProperties>
</file>